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60" r:id="rId3"/>
    <p:sldId id="261" r:id="rId4"/>
    <p:sldId id="262" r:id="rId5"/>
    <p:sldId id="263" r:id="rId6"/>
    <p:sldId id="269" r:id="rId7"/>
    <p:sldId id="264" r:id="rId8"/>
    <p:sldId id="271" r:id="rId9"/>
    <p:sldId id="272" r:id="rId10"/>
    <p:sldId id="273" r:id="rId11"/>
    <p:sldId id="278" r:id="rId12"/>
    <p:sldId id="282" r:id="rId13"/>
    <p:sldId id="281" r:id="rId14"/>
    <p:sldId id="280" r:id="rId15"/>
    <p:sldId id="274" r:id="rId16"/>
    <p:sldId id="275" r:id="rId17"/>
    <p:sldId id="277" r:id="rId18"/>
    <p:sldId id="283" r:id="rId19"/>
    <p:sldId id="284" r:id="rId2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9054" autoAdjust="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microsoft.com/office/2007/relationships/hdphoto" Target="../media/hdphoto5.wdp"/><Relationship Id="rId1" Type="http://schemas.openxmlformats.org/officeDocument/2006/relationships/image" Target="../media/image9.png"/><Relationship Id="rId6" Type="http://schemas.microsoft.com/office/2007/relationships/hdphoto" Target="../media/hdphoto7.wdp"/><Relationship Id="rId5" Type="http://schemas.openxmlformats.org/officeDocument/2006/relationships/image" Target="../media/image11.png"/><Relationship Id="rId4" Type="http://schemas.microsoft.com/office/2007/relationships/hdphoto" Target="../media/hdphoto6.wdp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microsoft.com/office/2007/relationships/hdphoto" Target="../media/hdphoto5.wdp"/><Relationship Id="rId1" Type="http://schemas.openxmlformats.org/officeDocument/2006/relationships/image" Target="../media/image9.png"/><Relationship Id="rId6" Type="http://schemas.microsoft.com/office/2007/relationships/hdphoto" Target="../media/hdphoto7.wdp"/><Relationship Id="rId5" Type="http://schemas.openxmlformats.org/officeDocument/2006/relationships/image" Target="../media/image11.png"/><Relationship Id="rId4" Type="http://schemas.microsoft.com/office/2007/relationships/hdphoto" Target="../media/hdphoto6.wdp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7695BE-B84F-4226-952F-1CBAE27DD606}" type="doc">
      <dgm:prSet loTypeId="urn:microsoft.com/office/officeart/2008/layout/PictureStrips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uk-UA"/>
        </a:p>
      </dgm:t>
    </dgm:pt>
    <dgm:pt modelId="{F31766CB-6156-4584-880E-B605241E60C5}">
      <dgm:prSet phldrT="[Текст]" custT="1"/>
      <dgm:spPr/>
      <dgm:t>
        <a:bodyPr/>
        <a:lstStyle/>
        <a:p>
          <a:pPr algn="l"/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k-UA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Витер(ла) тарілки</a:t>
          </a:r>
        </a:p>
      </dgm:t>
    </dgm:pt>
    <dgm:pt modelId="{6C8DFD82-4197-4E04-BBE7-68911B4DA085}" type="parTrans" cxnId="{9C17518E-8723-4AC7-BCAD-B693643DFDC8}">
      <dgm:prSet/>
      <dgm:spPr/>
      <dgm:t>
        <a:bodyPr/>
        <a:lstStyle/>
        <a:p>
          <a:endParaRPr lang="uk-UA"/>
        </a:p>
      </dgm:t>
    </dgm:pt>
    <dgm:pt modelId="{BBBD3A37-6665-4C11-A427-FE13871EFD3B}" type="sibTrans" cxnId="{9C17518E-8723-4AC7-BCAD-B693643DFDC8}">
      <dgm:prSet/>
      <dgm:spPr/>
      <dgm:t>
        <a:bodyPr/>
        <a:lstStyle/>
        <a:p>
          <a:endParaRPr lang="uk-UA"/>
        </a:p>
      </dgm:t>
    </dgm:pt>
    <dgm:pt modelId="{9ABEFD33-9040-4F56-8FCC-8D42EC26F556}">
      <dgm:prSet phldrT="[Текст]" custT="1"/>
      <dgm:spPr/>
      <dgm:t>
        <a:bodyPr/>
        <a:lstStyle/>
        <a:p>
          <a:pPr algn="l"/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  <a:r>
            <a:rPr lang="uk-UA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Підмів</a:t>
          </a:r>
          <a:r>
            <a:rPr lang="uk-UA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(ла) підлогу</a:t>
          </a:r>
        </a:p>
      </dgm:t>
    </dgm:pt>
    <dgm:pt modelId="{9532ACEF-1BDC-45D3-8EF6-75437A55FDCC}" type="parTrans" cxnId="{1101EB48-C3FD-4CF0-8215-67EE4900ADD2}">
      <dgm:prSet/>
      <dgm:spPr/>
      <dgm:t>
        <a:bodyPr/>
        <a:lstStyle/>
        <a:p>
          <a:endParaRPr lang="uk-UA"/>
        </a:p>
      </dgm:t>
    </dgm:pt>
    <dgm:pt modelId="{9516639E-DE69-4474-BC72-070330D0CB71}" type="sibTrans" cxnId="{1101EB48-C3FD-4CF0-8215-67EE4900ADD2}">
      <dgm:prSet/>
      <dgm:spPr/>
      <dgm:t>
        <a:bodyPr/>
        <a:lstStyle/>
        <a:p>
          <a:endParaRPr lang="uk-UA"/>
        </a:p>
      </dgm:t>
    </dgm:pt>
    <dgm:pt modelId="{1FD47BA1-074A-4CDF-B164-55AE62C6526C}">
      <dgm:prSet phldrT="[Текст]" custT="1"/>
      <dgm:spPr/>
      <dgm:t>
        <a:bodyPr/>
        <a:lstStyle/>
        <a:p>
          <a:pPr algn="l"/>
          <a:r>
            <a:rPr lang="uk-UA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Почистив(ла) черевики</a:t>
          </a:r>
        </a:p>
      </dgm:t>
    </dgm:pt>
    <dgm:pt modelId="{0C06084D-0D56-4C40-B4F8-657024F2F74F}" type="parTrans" cxnId="{19AC59E9-8190-47B1-BBC1-3706FED4EBFA}">
      <dgm:prSet/>
      <dgm:spPr/>
      <dgm:t>
        <a:bodyPr/>
        <a:lstStyle/>
        <a:p>
          <a:endParaRPr lang="uk-UA"/>
        </a:p>
      </dgm:t>
    </dgm:pt>
    <dgm:pt modelId="{898B7A51-1A52-41AD-86EF-2CAF51611CB7}" type="sibTrans" cxnId="{19AC59E9-8190-47B1-BBC1-3706FED4EBFA}">
      <dgm:prSet/>
      <dgm:spPr/>
      <dgm:t>
        <a:bodyPr/>
        <a:lstStyle/>
        <a:p>
          <a:endParaRPr lang="uk-UA"/>
        </a:p>
      </dgm:t>
    </dgm:pt>
    <dgm:pt modelId="{9CFA53B0-AA9F-4904-AA11-11317DFD7C9F}" type="pres">
      <dgm:prSet presAssocID="{987695BE-B84F-4226-952F-1CBAE27DD606}" presName="Name0" presStyleCnt="0">
        <dgm:presLayoutVars>
          <dgm:dir/>
          <dgm:resizeHandles val="exact"/>
        </dgm:presLayoutVars>
      </dgm:prSet>
      <dgm:spPr/>
    </dgm:pt>
    <dgm:pt modelId="{CE68DECD-843C-45C0-A51D-6D8E2FB7C673}" type="pres">
      <dgm:prSet presAssocID="{F31766CB-6156-4584-880E-B605241E60C5}" presName="composite" presStyleCnt="0"/>
      <dgm:spPr/>
    </dgm:pt>
    <dgm:pt modelId="{A7CF931B-102C-4EBA-B0FD-6244DF6AE9CA}" type="pres">
      <dgm:prSet presAssocID="{F31766CB-6156-4584-880E-B605241E60C5}" presName="rect1" presStyleLbl="trAlignAcc1" presStyleIdx="0" presStyleCnt="3" custScaleX="88419" custScaleY="70645" custLinFactNeighborX="-2866" custLinFactNeighborY="2386">
        <dgm:presLayoutVars>
          <dgm:bulletEnabled val="1"/>
        </dgm:presLayoutVars>
      </dgm:prSet>
      <dgm:spPr/>
    </dgm:pt>
    <dgm:pt modelId="{83651AF9-43EC-46C5-92DA-D963A316E2E7}" type="pres">
      <dgm:prSet presAssocID="{F31766CB-6156-4584-880E-B605241E60C5}" presName="rect2" presStyleLbl="fgImgPlace1" presStyleIdx="0" presStyleCnt="3" custScaleX="83490" custScaleY="67385" custLinFactNeighborX="-16952" custLinFactNeighborY="13046"/>
      <dgm:spPr>
        <a:blipFill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5000" r="-55000"/>
          </a:stretch>
        </a:blipFill>
      </dgm:spPr>
    </dgm:pt>
    <dgm:pt modelId="{B562F7ED-6E05-4352-9033-E2FD845C8512}" type="pres">
      <dgm:prSet presAssocID="{BBBD3A37-6665-4C11-A427-FE13871EFD3B}" presName="sibTrans" presStyleCnt="0"/>
      <dgm:spPr/>
    </dgm:pt>
    <dgm:pt modelId="{48B8F382-CB9B-470A-9655-AA7711A8F1B4}" type="pres">
      <dgm:prSet presAssocID="{9ABEFD33-9040-4F56-8FCC-8D42EC26F556}" presName="composite" presStyleCnt="0"/>
      <dgm:spPr/>
    </dgm:pt>
    <dgm:pt modelId="{6F57FAF2-BA67-45BB-8538-108EA420C155}" type="pres">
      <dgm:prSet presAssocID="{9ABEFD33-9040-4F56-8FCC-8D42EC26F556}" presName="rect1" presStyleLbl="trAlignAcc1" presStyleIdx="1" presStyleCnt="3" custScaleX="94144" custScaleY="70140" custLinFactNeighborX="-3144" custLinFactNeighborY="-1268">
        <dgm:presLayoutVars>
          <dgm:bulletEnabled val="1"/>
        </dgm:presLayoutVars>
      </dgm:prSet>
      <dgm:spPr/>
    </dgm:pt>
    <dgm:pt modelId="{7B207CAE-783D-4F38-B24D-8704CE48B516}" type="pres">
      <dgm:prSet presAssocID="{9ABEFD33-9040-4F56-8FCC-8D42EC26F556}" presName="rect2" presStyleLbl="fgImgPlace1" presStyleIdx="1" presStyleCnt="3" custScaleX="82016" custScaleY="65702" custLinFactNeighborX="-17777" custLinFactNeighborY="9986"/>
      <dgm:spPr>
        <a:blipFill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</dgm:pt>
    <dgm:pt modelId="{A4F86334-2377-43A3-BE56-4F5E4B1F4E23}" type="pres">
      <dgm:prSet presAssocID="{9516639E-DE69-4474-BC72-070330D0CB71}" presName="sibTrans" presStyleCnt="0"/>
      <dgm:spPr/>
    </dgm:pt>
    <dgm:pt modelId="{EB884EFF-B153-4075-9C08-BFA33F896B90}" type="pres">
      <dgm:prSet presAssocID="{1FD47BA1-074A-4CDF-B164-55AE62C6526C}" presName="composite" presStyleCnt="0"/>
      <dgm:spPr/>
    </dgm:pt>
    <dgm:pt modelId="{E49AF506-CD13-4CA3-9D31-FA778CD92DCC}" type="pres">
      <dgm:prSet presAssocID="{1FD47BA1-074A-4CDF-B164-55AE62C6526C}" presName="rect1" presStyleLbl="trAlignAcc1" presStyleIdx="2" presStyleCnt="3" custScaleX="87384" custScaleY="75462" custLinFactNeighborX="-914" custLinFactNeighborY="-11041">
        <dgm:presLayoutVars>
          <dgm:bulletEnabled val="1"/>
        </dgm:presLayoutVars>
      </dgm:prSet>
      <dgm:spPr/>
    </dgm:pt>
    <dgm:pt modelId="{33394765-621E-42FA-86F8-C7B8D70EABBF}" type="pres">
      <dgm:prSet presAssocID="{1FD47BA1-074A-4CDF-B164-55AE62C6526C}" presName="rect2" presStyleLbl="fgImgPlace1" presStyleIdx="2" presStyleCnt="3" custScaleX="88849" custScaleY="72564" custLinFactNeighborX="-26923" custLinFactNeighborY="1522"/>
      <dgm:spPr>
        <a:blipFill>
          <a:blip xmlns:r="http://schemas.openxmlformats.org/officeDocument/2006/relationships"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2000" r="-62000"/>
          </a:stretch>
        </a:blipFill>
      </dgm:spPr>
    </dgm:pt>
  </dgm:ptLst>
  <dgm:cxnLst>
    <dgm:cxn modelId="{56BD6903-D14B-4DEA-9F45-5D7E7FF989A5}" type="presOf" srcId="{F31766CB-6156-4584-880E-B605241E60C5}" destId="{A7CF931B-102C-4EBA-B0FD-6244DF6AE9CA}" srcOrd="0" destOrd="0" presId="urn:microsoft.com/office/officeart/2008/layout/PictureStrips"/>
    <dgm:cxn modelId="{1101EB48-C3FD-4CF0-8215-67EE4900ADD2}" srcId="{987695BE-B84F-4226-952F-1CBAE27DD606}" destId="{9ABEFD33-9040-4F56-8FCC-8D42EC26F556}" srcOrd="1" destOrd="0" parTransId="{9532ACEF-1BDC-45D3-8EF6-75437A55FDCC}" sibTransId="{9516639E-DE69-4474-BC72-070330D0CB71}"/>
    <dgm:cxn modelId="{6F030380-AFA2-4792-8941-915700915CC9}" type="presOf" srcId="{1FD47BA1-074A-4CDF-B164-55AE62C6526C}" destId="{E49AF506-CD13-4CA3-9D31-FA778CD92DCC}" srcOrd="0" destOrd="0" presId="urn:microsoft.com/office/officeart/2008/layout/PictureStrips"/>
    <dgm:cxn modelId="{9C17518E-8723-4AC7-BCAD-B693643DFDC8}" srcId="{987695BE-B84F-4226-952F-1CBAE27DD606}" destId="{F31766CB-6156-4584-880E-B605241E60C5}" srcOrd="0" destOrd="0" parTransId="{6C8DFD82-4197-4E04-BBE7-68911B4DA085}" sibTransId="{BBBD3A37-6665-4C11-A427-FE13871EFD3B}"/>
    <dgm:cxn modelId="{DB73DAA7-3C45-4951-B38D-9321EC9B63DE}" type="presOf" srcId="{987695BE-B84F-4226-952F-1CBAE27DD606}" destId="{9CFA53B0-AA9F-4904-AA11-11317DFD7C9F}" srcOrd="0" destOrd="0" presId="urn:microsoft.com/office/officeart/2008/layout/PictureStrips"/>
    <dgm:cxn modelId="{0E79B9D7-41C8-47BC-BE3B-88F0227D43D5}" type="presOf" srcId="{9ABEFD33-9040-4F56-8FCC-8D42EC26F556}" destId="{6F57FAF2-BA67-45BB-8538-108EA420C155}" srcOrd="0" destOrd="0" presId="urn:microsoft.com/office/officeart/2008/layout/PictureStrips"/>
    <dgm:cxn modelId="{19AC59E9-8190-47B1-BBC1-3706FED4EBFA}" srcId="{987695BE-B84F-4226-952F-1CBAE27DD606}" destId="{1FD47BA1-074A-4CDF-B164-55AE62C6526C}" srcOrd="2" destOrd="0" parTransId="{0C06084D-0D56-4C40-B4F8-657024F2F74F}" sibTransId="{898B7A51-1A52-41AD-86EF-2CAF51611CB7}"/>
    <dgm:cxn modelId="{992051A6-971B-43DA-B5CE-CC673DC8F037}" type="presParOf" srcId="{9CFA53B0-AA9F-4904-AA11-11317DFD7C9F}" destId="{CE68DECD-843C-45C0-A51D-6D8E2FB7C673}" srcOrd="0" destOrd="0" presId="urn:microsoft.com/office/officeart/2008/layout/PictureStrips"/>
    <dgm:cxn modelId="{1F8B8C5E-ECA9-4F8B-8DC5-9494B81CF764}" type="presParOf" srcId="{CE68DECD-843C-45C0-A51D-6D8E2FB7C673}" destId="{A7CF931B-102C-4EBA-B0FD-6244DF6AE9CA}" srcOrd="0" destOrd="0" presId="urn:microsoft.com/office/officeart/2008/layout/PictureStrips"/>
    <dgm:cxn modelId="{A7576D20-B253-4ABA-A388-B161A9EE4F8D}" type="presParOf" srcId="{CE68DECD-843C-45C0-A51D-6D8E2FB7C673}" destId="{83651AF9-43EC-46C5-92DA-D963A316E2E7}" srcOrd="1" destOrd="0" presId="urn:microsoft.com/office/officeart/2008/layout/PictureStrips"/>
    <dgm:cxn modelId="{8C456EF8-64BC-4490-85E5-48B209293B22}" type="presParOf" srcId="{9CFA53B0-AA9F-4904-AA11-11317DFD7C9F}" destId="{B562F7ED-6E05-4352-9033-E2FD845C8512}" srcOrd="1" destOrd="0" presId="urn:microsoft.com/office/officeart/2008/layout/PictureStrips"/>
    <dgm:cxn modelId="{ED68D757-6147-4A0C-84F1-8ED200194716}" type="presParOf" srcId="{9CFA53B0-AA9F-4904-AA11-11317DFD7C9F}" destId="{48B8F382-CB9B-470A-9655-AA7711A8F1B4}" srcOrd="2" destOrd="0" presId="urn:microsoft.com/office/officeart/2008/layout/PictureStrips"/>
    <dgm:cxn modelId="{3CB3CF43-AF5F-471D-BA84-0665A43AEE70}" type="presParOf" srcId="{48B8F382-CB9B-470A-9655-AA7711A8F1B4}" destId="{6F57FAF2-BA67-45BB-8538-108EA420C155}" srcOrd="0" destOrd="0" presId="urn:microsoft.com/office/officeart/2008/layout/PictureStrips"/>
    <dgm:cxn modelId="{8AF53F51-139E-4921-9B4F-C638DBF945BA}" type="presParOf" srcId="{48B8F382-CB9B-470A-9655-AA7711A8F1B4}" destId="{7B207CAE-783D-4F38-B24D-8704CE48B516}" srcOrd="1" destOrd="0" presId="urn:microsoft.com/office/officeart/2008/layout/PictureStrips"/>
    <dgm:cxn modelId="{EEDFE89C-DCF9-4C39-B133-AFF8C3D7AAE8}" type="presParOf" srcId="{9CFA53B0-AA9F-4904-AA11-11317DFD7C9F}" destId="{A4F86334-2377-43A3-BE56-4F5E4B1F4E23}" srcOrd="3" destOrd="0" presId="urn:microsoft.com/office/officeart/2008/layout/PictureStrips"/>
    <dgm:cxn modelId="{5E1CD295-DF5C-4792-9D1C-76C7CD7E9422}" type="presParOf" srcId="{9CFA53B0-AA9F-4904-AA11-11317DFD7C9F}" destId="{EB884EFF-B153-4075-9C08-BFA33F896B90}" srcOrd="4" destOrd="0" presId="urn:microsoft.com/office/officeart/2008/layout/PictureStrips"/>
    <dgm:cxn modelId="{D6C28283-911E-4400-98ED-7F39496F0465}" type="presParOf" srcId="{EB884EFF-B153-4075-9C08-BFA33F896B90}" destId="{E49AF506-CD13-4CA3-9D31-FA778CD92DCC}" srcOrd="0" destOrd="0" presId="urn:microsoft.com/office/officeart/2008/layout/PictureStrips"/>
    <dgm:cxn modelId="{0FF7EA71-9C0E-4394-B98F-B51562D071C0}" type="presParOf" srcId="{EB884EFF-B153-4075-9C08-BFA33F896B90}" destId="{33394765-621E-42FA-86F8-C7B8D70EABBF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CF931B-102C-4EBA-B0FD-6244DF6AE9CA}">
      <dsp:nvSpPr>
        <dsp:cNvPr id="0" name=""/>
        <dsp:cNvSpPr/>
      </dsp:nvSpPr>
      <dsp:spPr>
        <a:xfrm>
          <a:off x="1550859" y="462451"/>
          <a:ext cx="5167683" cy="1290273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7094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k-UA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Витер(ла) тарілки</a:t>
          </a:r>
        </a:p>
      </dsp:txBody>
      <dsp:txXfrm>
        <a:off x="1550859" y="462451"/>
        <a:ext cx="5167683" cy="1290273"/>
      </dsp:txXfrm>
    </dsp:sp>
    <dsp:sp modelId="{83651AF9-43EC-46C5-92DA-D963A316E2E7}">
      <dsp:nvSpPr>
        <dsp:cNvPr id="0" name=""/>
        <dsp:cNvSpPr/>
      </dsp:nvSpPr>
      <dsp:spPr>
        <a:xfrm>
          <a:off x="1025222" y="449908"/>
          <a:ext cx="1067413" cy="129226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5000" r="-55000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57FAF2-BA67-45BB-8538-108EA420C155}">
      <dsp:nvSpPr>
        <dsp:cNvPr id="0" name=""/>
        <dsp:cNvSpPr/>
      </dsp:nvSpPr>
      <dsp:spPr>
        <a:xfrm>
          <a:off x="1278950" y="2102638"/>
          <a:ext cx="5502283" cy="1281050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7094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  <a:r>
            <a:rPr lang="uk-UA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Підмів</a:t>
          </a:r>
          <a:r>
            <a:rPr lang="uk-UA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(ла) підлогу</a:t>
          </a:r>
        </a:p>
      </dsp:txBody>
      <dsp:txXfrm>
        <a:off x="1278950" y="2102638"/>
        <a:ext cx="5502283" cy="1281050"/>
      </dsp:txXfrm>
    </dsp:sp>
    <dsp:sp modelId="{7B207CAE-783D-4F38-B24D-8704CE48B516}">
      <dsp:nvSpPr>
        <dsp:cNvPr id="0" name=""/>
        <dsp:cNvSpPr/>
      </dsp:nvSpPr>
      <dsp:spPr>
        <a:xfrm>
          <a:off x="935736" y="2109675"/>
          <a:ext cx="1048568" cy="12599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AF506-CD13-4CA3-9D31-FA778CD92DCC}">
      <dsp:nvSpPr>
        <dsp:cNvPr id="0" name=""/>
        <dsp:cNvSpPr/>
      </dsp:nvSpPr>
      <dsp:spPr>
        <a:xfrm>
          <a:off x="1727441" y="3639039"/>
          <a:ext cx="5107192" cy="1378252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7094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Почистив(ла) черевики</a:t>
          </a:r>
        </a:p>
      </dsp:txBody>
      <dsp:txXfrm>
        <a:off x="1727441" y="3639039"/>
        <a:ext cx="5107192" cy="1378252"/>
      </dsp:txXfrm>
    </dsp:sp>
    <dsp:sp modelId="{33394765-621E-42FA-86F8-C7B8D70EABBF}">
      <dsp:nvSpPr>
        <dsp:cNvPr id="0" name=""/>
        <dsp:cNvSpPr/>
      </dsp:nvSpPr>
      <dsp:spPr>
        <a:xfrm>
          <a:off x="895738" y="3645059"/>
          <a:ext cx="1135928" cy="13915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2000" r="-62000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9E622B-C665-44FA-BFBA-BE465D839D3B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3FD44B-DD39-4B20-AA35-E6ED854546E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490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3FD44B-DD39-4B20-AA35-E6ED854546EA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7116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21579D-EFDF-4F19-9AE5-B8AC48FBD8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D44E0BA-64CB-489A-83E1-3F32E2F36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C7EF9CE-3B82-4ADB-B949-3E5096119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7F4104-F170-4F68-9E74-B153255FD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BEF2BE2-428C-447C-BD9B-544B47EEA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6605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BD548D-071F-4454-8253-D56E15EAC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714486C-1934-4C98-8C01-8868F377C7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A2016AB-90C8-46AE-BB0C-9B72C733F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A555A88-2F95-4FDD-A605-E0E1B1B01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C75DBF8-E0AB-4EEA-95FE-E9D7608FF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3572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AD4E25-0145-45B9-B69A-9606A9FF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9FDDB3-6781-4F54-8565-EBE79309A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497A205-3649-41D7-83C5-35D852624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810A89E-F31B-489D-93E9-4B9C00F7A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A26EF00-4292-4F4A-8D8D-51DCEBDEE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723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3B6444-4095-4C59-8F33-03CBC17E3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2A793B0-8393-4D9D-B268-5823A81721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47216D0-9DF9-414E-ABA1-46B8E7B775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1EC7B95-8457-42B8-B143-BDD3B20EB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F9086F9-E253-4E11-AD50-7F3611892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55935F8-894B-43C8-98FC-D1574975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03353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50BF9F-65DA-4401-9477-2F2F98116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648BE4E-539E-47BF-8469-3A79E44A68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1F1A5-4DD8-46A0-A70E-9349A06D05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7570EEEF-1DB5-454B-A7A1-C4FED13D97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BD67BD8-F083-4E04-A367-429E9DF9F2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FFDEC2AE-0AA5-49DE-91F1-5F9B9A751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B8384B5-A3EC-4623-806D-CDDDA496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8598DBE1-6967-4BDC-A37D-76238CC07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90702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B1BCDE-9205-4DF3-8BC7-B12F5EC4B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73FBBF1E-3B01-44B5-AF60-95E2804AA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FC7067FB-1122-4C2F-86EE-790E71642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FE0B5D4A-5303-47FE-A594-0F67ED0E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8255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C307F78D-5446-4DFC-BA5B-6824F12FB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07BC3B2-2A63-407F-8BA4-59E782B99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634C1EB0-884B-476C-A1E3-DC81EAAD0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7808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43FBBC-8D82-43AE-8E77-21CE6572F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FD59D3F-78BA-456A-9BEB-FEC9AF64A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7EA0AC2-8E00-4A57-B108-4A452C2224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F029B99-125C-44DA-8EFA-1D7F6C59A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36D515E-A076-4041-AD5F-5B21FECE5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D69D27A-76B2-482C-BEE7-3EB392C6E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3440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F7F35E-1C6F-4AD1-8094-282846AA6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AEBE43DF-AD5A-454E-B974-6EF75F3AF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E6C8E77-6B12-46BA-B964-C43220C7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EF59CDC-ECA6-4EB8-8FD7-5FAD01BD1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FF968A4-8F08-4B8D-B387-7EDD19D55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D40E713-2468-4D20-ACA2-A3099E29E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095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306734-F3E1-46B4-87EF-28F9D4D19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7D0393A-E7B1-475E-9480-74F9557868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AE3A289-D093-4DAB-9FF2-92593C19D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268FC9E-8628-4416-8A6C-F791BABFC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7104FD7-6F98-4248-9CD6-E288DC704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1246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CA8746DA-1BE7-4171-88D6-CDF5D74366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E253106-1C50-4D2A-870B-ADD22BB11B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3CA7680-E5CA-4357-B19F-3C595FF5A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BEF3564-CA52-47D0-9F8D-A1F06DB2F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920A91B-E56F-49B9-8A5E-6D2C3CEA8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4867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A7964CCD-97EF-4612-AE40-11B6F7A20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9CC9F75-BC27-4825-8349-2BF6720CA9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1001D7C-0418-44F4-932A-CB78465558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C26C6-2E30-467A-B59B-C1989A402F4A}" type="datetimeFigureOut">
              <a:rPr lang="uk-UA" smtClean="0"/>
              <a:t>09.04.2025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2DFCC9F-B2D3-4CA2-9CF3-4C686B8967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0B3DD4A-1BBA-4E48-ABD5-B0096DE400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B8D4A-40EC-4321-B8E6-5BDA7B59C5E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334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11" Type="http://schemas.openxmlformats.org/officeDocument/2006/relationships/image" Target="../media/image5.png"/><Relationship Id="rId5" Type="http://schemas.microsoft.com/office/2007/relationships/hdphoto" Target="../media/hdphoto2.wdp"/><Relationship Id="rId10" Type="http://schemas.microsoft.com/office/2007/relationships/diagramDrawing" Target="../diagrams/drawing1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EA248010-7878-4042-A665-AF4174750F9D}"/>
              </a:ext>
            </a:extLst>
          </p:cNvPr>
          <p:cNvSpPr/>
          <p:nvPr/>
        </p:nvSpPr>
        <p:spPr>
          <a:xfrm>
            <a:off x="2377089" y="1991297"/>
            <a:ext cx="8136000" cy="2160000"/>
          </a:xfrm>
          <a:prstGeom prst="roundRect">
            <a:avLst/>
          </a:prstGeom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</a:pP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рок літературного читання для дітей </a:t>
            </a:r>
          </a:p>
          <a:p>
            <a:pPr algn="ctr">
              <a:spcAft>
                <a:spcPts val="800"/>
              </a:spcAft>
            </a:pP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порушенням інтелектуального розвитку  </a:t>
            </a:r>
          </a:p>
          <a:p>
            <a:pPr algn="ctr">
              <a:spcAft>
                <a:spcPts val="800"/>
              </a:spcAft>
            </a:pP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(2-3 клас)</a:t>
            </a:r>
            <a:endParaRPr lang="uk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150+ Безкоштовних кліпарт-зображень для Синя Пташка">
            <a:extLst>
              <a:ext uri="{FF2B5EF4-FFF2-40B4-BE49-F238E27FC236}">
                <a16:creationId xmlns:a16="http://schemas.microsoft.com/office/drawing/2014/main" id="{64C445E7-99F4-42D8-8299-C7011B8B7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3389" y="126610"/>
            <a:ext cx="2044615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E3094E73-133F-4D82-9C8C-DDF4846A09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7A14736-8E93-473E-AC66-45D5CEEA1ECF}"/>
              </a:ext>
            </a:extLst>
          </p:cNvPr>
          <p:cNvSpPr txBox="1"/>
          <p:nvPr/>
        </p:nvSpPr>
        <p:spPr>
          <a:xfrm>
            <a:off x="8137967" y="5917590"/>
            <a:ext cx="36358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Людмила Богуслав</a:t>
            </a:r>
          </a:p>
        </p:txBody>
      </p:sp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076A541-2501-4022-B12C-7047F38643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4183364">
            <a:off x="848343" y="5849425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249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115865" y="98474"/>
            <a:ext cx="3076134" cy="125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EA248010-7878-4042-A665-AF4174750F9D}"/>
              </a:ext>
            </a:extLst>
          </p:cNvPr>
          <p:cNvSpPr/>
          <p:nvPr/>
        </p:nvSpPr>
        <p:spPr>
          <a:xfrm>
            <a:off x="2644373" y="2565000"/>
            <a:ext cx="7452000" cy="1728000"/>
          </a:xfrm>
          <a:prstGeom prst="roundRect">
            <a:avLst/>
          </a:prstGeom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06000"/>
              </a:lnSpc>
              <a:spcAft>
                <a:spcPts val="800"/>
              </a:spcAft>
            </a:pPr>
            <a:endParaRPr lang="uk-UA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Тема: Олег Буцен</a:t>
            </a: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ь «Маленькі помічниці»</a:t>
            </a:r>
            <a:endParaRPr lang="uk-UA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Допомога мамі – це справжня доброта</a:t>
            </a:r>
            <a:endParaRPr lang="uk-UA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5220F67-CC7D-45CA-A537-8C5832D4CE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9AA3ED33-4148-4A8D-9BC6-9D7D3B235D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4076243">
            <a:off x="805662" y="5878392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918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115865" y="98474"/>
            <a:ext cx="3076134" cy="125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2267829" y="332222"/>
            <a:ext cx="8697351" cy="5802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Мета уроку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3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Навчальна: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Ознайомити дітей з текстом оповідання.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Формувати розуміння поняття «допомога» та її значення.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Навчити виділяти головних героїв, їхні дії та вчинки.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Розвивальна: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Розвивати мовлення, мислення, пам’ять.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Розвивати вміння відповідати на запитання за змістом.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3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Виховна: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Виховувати бажання допомагати батькам.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Формувати уявлення про добрі вчинки.</a:t>
            </a:r>
          </a:p>
        </p:txBody>
      </p:sp>
      <p:pic>
        <p:nvPicPr>
          <p:cNvPr id="7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71570F0-8FCA-4214-81F8-FAF6591D92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25DAA3E7-8A62-4DEF-A969-C6C6FA7CD9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3519709">
            <a:off x="837028" y="5776695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809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115865" y="98474"/>
            <a:ext cx="3076134" cy="125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2844604" y="430536"/>
            <a:ext cx="8697351" cy="5761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Хід уроку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3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 Організаційний момент</a:t>
            </a:r>
            <a:endParaRPr lang="uk-UA" sz="2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Стали, 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діти,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рівненько.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Посміхніться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веселенько.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Настрій 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урок взяли,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Працювати 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почали.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Мовленнєва розминка (</a:t>
            </a:r>
            <a:r>
              <a:rPr lang="ru-RU" sz="2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чистомовка</a:t>
            </a:r>
            <a:r>
              <a:rPr lang="ru-RU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Рі-рі-рі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в нас криниця у дворі,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Да-да-да - в ній холодна вода,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Іх-іх-іх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це наснага для всіх,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Ки-ки-ки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п’ють її всі залюбки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01FA623-B753-4B1C-8082-14D1D70C5C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3B52D228-AE12-48FC-9DC3-9D611B6EFB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3032506">
            <a:off x="803362" y="5878392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463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115865" y="98474"/>
            <a:ext cx="3076134" cy="125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352551" y="-60220"/>
            <a:ext cx="10422107" cy="4678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Емоційна хвилинка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ви себе сьогодні почуваєте?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Яким ви хочете бути для мами сьогодні?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3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«Кулачки-силачі»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Пальці рук під рахунок до 5 із силою стиснути в кулачки, на рахунок 5 розтиснути, струснувши кисті рук, при цьому зосередити увагу дитини на тому, як пальчикам приємно відпочивати.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6EF523C-6C5B-4B72-8447-9099D201633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923"/>
          <a:stretch/>
        </p:blipFill>
        <p:spPr>
          <a:xfrm>
            <a:off x="4548062" y="3527474"/>
            <a:ext cx="3399327" cy="3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"/>
          </a:effec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1F68AD04-78ED-4668-B245-4445A91210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E4741BA7-221D-4A6E-B8E7-27AB0B97C9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3713187">
            <a:off x="830658" y="5776695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96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115865" y="98474"/>
            <a:ext cx="3076134" cy="125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747324" y="0"/>
            <a:ext cx="10097673" cy="67955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Актуалізація знань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3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Бесіда: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допомагали ви своїм батькам? Як саме?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важливо допомагати вдома?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 Повідомлення теми уроку 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Сьогодні ми прочитаємо історію про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дівчаток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Олю і Ліду та про те, як вони допомагають своїм мамам.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3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IV. Опрацювання тексту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Читання тексту вчителем (або з учнем, якщо читає впевнено).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DE3434A0-0E62-4F7D-BDD9-7915199E61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491E3C8A-337C-40C2-839B-6CF6B4F2CB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3999614">
            <a:off x="800058" y="5829306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095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2689860" y="422489"/>
            <a:ext cx="6221437" cy="928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Олег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Буцень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«Маленькі помічниці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uk-UA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аленька праця краща за велике безділля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6BA43BB-9C81-4FBB-9118-BCDCF7F9017E}"/>
              </a:ext>
            </a:extLst>
          </p:cNvPr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579" y="1678984"/>
            <a:ext cx="4968000" cy="496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  <a:softEdge rad="63500"/>
          </a:effectLst>
        </p:spPr>
      </p:pic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3FEF3838-B9C3-4B93-8A9C-940BDD6369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3410955">
            <a:off x="846517" y="5864585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005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699407" y="1393861"/>
            <a:ext cx="9675642" cy="56214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Оля і Ліда гуляли у дворі. Побачила Оля, як Петрик допомагає своїй мамі розвішувати білизну на мотузці, і сказала подрузі: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І я сьогодні мамі допомагала.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я теж, - відповіла Ліда.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Що ж ти робила?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Тарілки витирала, і ложки, і виделки.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 я черевики почистила.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Мамині? - спитала Оля.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Ні, свої.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Хіба це допомога мамі? - засміялася Оля. - Ти ж їх собі почистила.</a:t>
            </a:r>
          </a:p>
          <a:p>
            <a:pPr algn="just">
              <a:spcAft>
                <a:spcPts val="8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Ну то й що. Зате у мами сьогодні буде менше роботи, - сказала Ліда. 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D6ED7FAA-39DB-4D6A-9C92-383CCA8737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2657532">
            <a:off x="816951" y="5829307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360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488391" y="558000"/>
            <a:ext cx="10244063" cy="6089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</a:t>
            </a:r>
          </a:p>
          <a:p>
            <a:pPr algn="just">
              <a:spcAft>
                <a:spcPts val="800"/>
              </a:spcAft>
            </a:pPr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Пояснення незрозумілих слів: білизна, мотузка, черевики, допомога.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Мотузка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зісуканий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із прядива виріб для зв'язування або прив'язування кого-, чого-небудь.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Черевики</a:t>
            </a:r>
            <a:r>
              <a:rPr lang="uk-UA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вид невисокого взуття переважно на шнурках або ґудзиках.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Допомога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Сприяння, підтримка в чому-небудь. Захист, порятунок у біді.</a:t>
            </a:r>
            <a:r>
              <a:rPr lang="uk-U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Сприяння в лікуванні, полегшення страждань.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Повторне читання частинами (можна в ролях).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790717DC-A9B2-4161-B08B-962E2EECB5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808527" y="5776695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91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2028826" y="434452"/>
            <a:ext cx="9553723" cy="56574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Бесіда за змістом:</a:t>
            </a:r>
          </a:p>
          <a:p>
            <a:pPr algn="just">
              <a:spcAft>
                <a:spcPts val="800"/>
              </a:spcAft>
            </a:pPr>
            <a:endParaRPr lang="uk-UA" sz="12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Хто гуляв у дворі?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Що робив Петрик?</a:t>
            </a:r>
            <a:endParaRPr lang="uk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Як допомогла мама Оля? А Ліда?</a:t>
            </a:r>
            <a:endParaRPr lang="uk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Чи дійсно Ліда допомогла мамі? Чому? </a:t>
            </a:r>
            <a:endParaRPr lang="uk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Який висновок можна зробити з оповідання?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Розкажи про якийсь випадок із свого життя. Назви свою розповідь «</a:t>
            </a: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Допомога мамі – це справжня доброта».</a:t>
            </a: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C927A5A-3CD2-43DF-911E-855BC6A8C2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796677" y="5829307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092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820201" y="780005"/>
            <a:ext cx="10027333" cy="53094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1. «Хто це сказав?» (робота з репліками героїв)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 зачитує окремі фрази з тексту.</a:t>
            </a:r>
            <a:endParaRPr lang="uk-UA" sz="2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Діти мають підняти картку з портретом героя (Оля, Ліда, Петрик) або назвати його.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Приклади фраз:</a:t>
            </a:r>
            <a:endParaRPr lang="uk-UA" sz="2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«І я теж.»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«Тарілки витирала, і ложки, і виделки.»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«А я черевики почистила.»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«Ну то й що. Зате у мами буде менше роботи.».</a:t>
            </a: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198C4D3A-7351-4C10-BB5F-E35DB96FA8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787934" y="5806804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063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689515" y="101712"/>
            <a:ext cx="10027333" cy="62756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2.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«Що таке допомога?» (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сенсова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групування)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дошці (або в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роздатці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– малюнки дій: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                                                       ✔️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мити посуд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                                                       ✔️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витирати пил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                                                       ❌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гратися іграшками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                                                       ❌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спати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                                                       ✔️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чистити взуття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Segoe UI Emoji" panose="020B0502040204020203" pitchFamily="34" charset="0"/>
                <a:ea typeface="Calibri" panose="020F0502020204030204" pitchFamily="34" charset="0"/>
                <a:cs typeface="Segoe UI Emoji" panose="020B0502040204020203" pitchFamily="34" charset="0"/>
              </a:rPr>
              <a:t>                                                       ❌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сваритися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Завдання: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обрати, що є допомогою мамі.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B182FE1-762F-4D48-9A2E-AE97444DB6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875958" y="5829307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171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629068" y="987604"/>
            <a:ext cx="10027333" cy="4750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3. «Склади діалог» (для парної роботи)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Дітям роздаються картки з фразами (або малюнками).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Вони мають розіграти короткий діалог Олі та Ліди або вигадати власний про допомогу вдома.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слабших учнів - запропонувати заготовлені репліки (вибрати із двох).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D29DDECA-ABF1-4F16-8EEA-0A2CC42835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810744" y="5825780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9135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2164666" y="696161"/>
            <a:ext cx="10027333" cy="4749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4. «Допоможи мамі – скажи правильно» (мовленнєва)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Вчитель починає речення, а діти закінчують: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Приклади:</a:t>
            </a:r>
            <a:endParaRPr lang="uk-UA" sz="2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 мама втомилась, я можу...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 на кухні безлад, я...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Щоб мама усміхнулась, я...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Найкраща допомога - це...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28E5B5A2-39EC-47AF-A854-08E5F27AA3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735963" y="5878392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683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2028826" y="434452"/>
            <a:ext cx="9553723" cy="2083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 </a:t>
            </a: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Фізкультхвилинка </a:t>
            </a:r>
          </a:p>
          <a:p>
            <a:pPr algn="just">
              <a:spcAft>
                <a:spcPts val="800"/>
              </a:spcAft>
            </a:pPr>
            <a:endParaRPr lang="uk-UA" sz="1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Руханка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«Допомагаємо мамі» (імітація дій: витираємо тарілки, розвішуємо білизну, чистимо черевики тощо).</a:t>
            </a:r>
          </a:p>
          <a:p>
            <a:pPr algn="just">
              <a:spcAft>
                <a:spcPts val="800"/>
              </a:spcAft>
            </a:pP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Стокова ілюстрація Діти Допомагають Мамі Прибирати Дім Маленькі Помічники  Діти Персонажів Побутова Діяльність Поливу Рослин Пилососної Підлоги  Протирання — Завантажте зображення зараз - iStock">
            <a:extLst>
              <a:ext uri="{FF2B5EF4-FFF2-40B4-BE49-F238E27FC236}">
                <a16:creationId xmlns:a16="http://schemas.microsoft.com/office/drawing/2014/main" id="{854FD513-8631-483E-A7F6-4457E4E2E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417" y="2402352"/>
            <a:ext cx="5636094" cy="43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450F297F-946D-4814-A0BC-E04273A29B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760379" y="5878392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6608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568106" y="236523"/>
            <a:ext cx="9553723" cy="3192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VI.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акріплення матеріалу.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 «Хто як допоміг?»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Роздаємо картки з написами: «витер(ла) тарілки», «</a:t>
            </a:r>
            <a:r>
              <a:rPr lang="uk-UA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підмів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(ла) підлогу», «дивився телевізор», «почистив(ла) черевики», «помив(ла) фрукти».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7F368DC-186C-4B39-8755-49240FBF3B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881921"/>
              </p:ext>
            </p:extLst>
          </p:nvPr>
        </p:nvGraphicFramePr>
        <p:xfrm>
          <a:off x="737235" y="138526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335B169-E1D0-4185-8B93-67D213161303}"/>
              </a:ext>
            </a:extLst>
          </p:cNvPr>
          <p:cNvSpPr/>
          <p:nvPr/>
        </p:nvSpPr>
        <p:spPr>
          <a:xfrm>
            <a:off x="7953716" y="2124220"/>
            <a:ext cx="3947551" cy="351692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 визначають, що є допомогою, а що ні, й прикріплюють до таблички «Допомагаю мамі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це...».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303ED9D5-14AB-4580-837C-F4AD5C3C1F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848384" y="5853925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2121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9450071" y="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962002" y="558000"/>
            <a:ext cx="9553723" cy="50532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акріплення матеріалу. </a:t>
            </a:r>
          </a:p>
          <a:p>
            <a:pPr algn="just">
              <a:lnSpc>
                <a:spcPct val="150000"/>
              </a:lnSpc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Що таке добро? (добрий вчинок, добра справа) </a:t>
            </a:r>
          </a:p>
          <a:p>
            <a:pPr algn="just">
              <a:lnSpc>
                <a:spcPct val="150000"/>
              </a:lnSpc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що таке доброта?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(ввічливість, щирість, співчуття, любов, увага, ласка)</a:t>
            </a:r>
          </a:p>
          <a:p>
            <a:pPr algn="just">
              <a:lnSpc>
                <a:spcPct val="150000"/>
              </a:lnSpc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Aft>
                <a:spcPts val="8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Рефлексія 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сподобався вам урок?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запам’ятали з уроку?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хочете ви сьогодні допомогти своїй мамі? Як саме?</a:t>
            </a:r>
            <a:r>
              <a:rPr lang="uk-U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</a:t>
            </a:r>
            <a:endParaRPr lang="uk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25EDEB18-01A8-43F4-B56D-4C95DE024A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>
            <a:off x="823102" y="5853925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349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4967370" y="5365570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1605702" y="2013433"/>
            <a:ext cx="10234687" cy="23911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Домашнє завдання (усне або в картинках):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Зробити добру справу для мами та розповісти про неї на наступному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бажаючих: намалювати малюнок «Я допомагаю вдома».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50+ Безкоштовних кліпарт-зображень для Синя Пташка">
            <a:extLst>
              <a:ext uri="{FF2B5EF4-FFF2-40B4-BE49-F238E27FC236}">
                <a16:creationId xmlns:a16="http://schemas.microsoft.com/office/drawing/2014/main" id="{5F6EF989-9FE7-4E3E-8B50-946F60631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763" y="321433"/>
            <a:ext cx="2745626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858A17CB-E168-4717-9C33-3044EDE5DA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10567275">
            <a:off x="863337" y="5812464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6365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64BFA190-9201-4AF1-A720-7D3982723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" t="10171" b="8380"/>
          <a:stretch/>
        </p:blipFill>
        <p:spPr bwMode="auto">
          <a:xfrm>
            <a:off x="5015766" y="5531407"/>
            <a:ext cx="2741929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CD40E121-46BC-4A64-84B3-0EBBE2D13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4350"/>
          <a:stretch/>
        </p:blipFill>
        <p:spPr bwMode="auto">
          <a:xfrm rot="16200000">
            <a:off x="-887438" y="887440"/>
            <a:ext cx="3127427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B691A266-C1CF-4273-ABFD-1E535D0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" r="9809"/>
          <a:stretch/>
        </p:blipFill>
        <p:spPr bwMode="auto">
          <a:xfrm rot="16200000">
            <a:off x="-832779" y="3904077"/>
            <a:ext cx="301811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198471-27C5-4D58-8F1F-87A7DB4BD3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0585"/>
          <a:stretch/>
        </p:blipFill>
        <p:spPr>
          <a:xfrm rot="16200000">
            <a:off x="171964" y="5745627"/>
            <a:ext cx="1008624" cy="1352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76031B-F0D7-4B43-810D-ABD3CF278FD8}"/>
              </a:ext>
            </a:extLst>
          </p:cNvPr>
          <p:cNvSpPr txBox="1"/>
          <p:nvPr/>
        </p:nvSpPr>
        <p:spPr>
          <a:xfrm>
            <a:off x="2166424" y="2782390"/>
            <a:ext cx="8440615" cy="1161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Де є добрі люди, там біди не буде! </a:t>
            </a:r>
            <a:endParaRPr lang="uk-UA" sz="4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F11FE6A4-FB07-4A61-9EDD-9353AE861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05" b="76768" l="6550" r="20288">
                        <a14:foregroundMark x1="15335" y1="51178" x2="15335" y2="51178"/>
                        <a14:foregroundMark x1="18371" y1="65657" x2="18371" y2="65657"/>
                        <a14:foregroundMark x1="20288" y1="62626" x2="20288" y2="626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7" t="47515" r="78750" b="19631"/>
          <a:stretch/>
        </p:blipFill>
        <p:spPr bwMode="auto">
          <a:xfrm>
            <a:off x="676275" y="2912894"/>
            <a:ext cx="467651" cy="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50+ Безкоштовних кліпарт-зображень для Синя Пташка">
            <a:extLst>
              <a:ext uri="{FF2B5EF4-FFF2-40B4-BE49-F238E27FC236}">
                <a16:creationId xmlns:a16="http://schemas.microsoft.com/office/drawing/2014/main" id="{06166260-8E57-432F-A1D7-5DFD9104B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775" y="406655"/>
            <a:ext cx="2745626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remium Photo | Hand-drawn floral painting isolated on white. Perfect print  for cards, decor. Ukrainian folk art">
            <a:extLst>
              <a:ext uri="{FF2B5EF4-FFF2-40B4-BE49-F238E27FC236}">
                <a16:creationId xmlns:a16="http://schemas.microsoft.com/office/drawing/2014/main" id="{5AE8AEEE-47A7-4DAC-9C78-9B2E70BA09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" t="48874" r="78310" b="20325"/>
          <a:stretch/>
        </p:blipFill>
        <p:spPr bwMode="auto">
          <a:xfrm rot="10596127">
            <a:off x="775786" y="5774135"/>
            <a:ext cx="407963" cy="42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0785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972</Words>
  <Application>Microsoft Office PowerPoint</Application>
  <PresentationFormat>Широкий екран</PresentationFormat>
  <Paragraphs>153</Paragraphs>
  <Slides>19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Segoe UI Emoji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Людмила Богуслав</dc:creator>
  <cp:lastModifiedBy>Людмила Богуслав</cp:lastModifiedBy>
  <cp:revision>35</cp:revision>
  <dcterms:created xsi:type="dcterms:W3CDTF">2025-04-08T18:35:34Z</dcterms:created>
  <dcterms:modified xsi:type="dcterms:W3CDTF">2025-04-09T14:10:15Z</dcterms:modified>
</cp:coreProperties>
</file>