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9859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2837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7013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5328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8564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3832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040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3852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8203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900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1194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FBAD3-A9B8-47B9-AB2B-69E356B3EB2F}" type="datetimeFigureOut">
              <a:rPr lang="uk-UA" smtClean="0"/>
              <a:t>13.11.2025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1663B-95BC-465C-AD19-2406586AFE9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5467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8" y="0"/>
            <a:ext cx="11552904" cy="6938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128387" y="845574"/>
            <a:ext cx="1337187" cy="727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2802194" y="249721"/>
            <a:ext cx="90702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ЛОГО</a:t>
            </a:r>
            <a:r>
              <a:rPr lang="en-US" sz="8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LAND</a:t>
            </a:r>
            <a:endParaRPr lang="uk-UA" sz="8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45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58" y="0"/>
            <a:ext cx="7197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1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87" y="-1189703"/>
            <a:ext cx="10550014" cy="8662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92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58" y="-599769"/>
            <a:ext cx="9802761" cy="7580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0312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98" y="0"/>
            <a:ext cx="107436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1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117" y="0"/>
            <a:ext cx="79444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6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39" y="-727587"/>
            <a:ext cx="7167716" cy="877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247" y="-1445343"/>
            <a:ext cx="7256206" cy="1007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8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57" y="0"/>
            <a:ext cx="75118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2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8" y="0"/>
            <a:ext cx="11552904" cy="6938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128387" y="845574"/>
            <a:ext cx="1337187" cy="727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2802194" y="249721"/>
            <a:ext cx="90702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ЛОГО</a:t>
            </a:r>
            <a:r>
              <a:rPr lang="en-US" sz="8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LAND</a:t>
            </a:r>
            <a:endParaRPr lang="uk-UA" sz="8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47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</Words>
  <Application>Microsoft Office PowerPoint</Application>
  <PresentationFormat>Широкоэкранный</PresentationFormat>
  <Paragraphs>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Вчитель</dc:creator>
  <cp:lastModifiedBy>Вчитель</cp:lastModifiedBy>
  <cp:revision>28</cp:revision>
  <dcterms:created xsi:type="dcterms:W3CDTF">2025-11-05T15:03:37Z</dcterms:created>
  <dcterms:modified xsi:type="dcterms:W3CDTF">2025-11-13T18:19:09Z</dcterms:modified>
</cp:coreProperties>
</file>