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3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  <p:sldId id="262" r:id="rId6"/>
    <p:sldId id="257" r:id="rId7"/>
    <p:sldId id="267" r:id="rId8"/>
    <p:sldId id="269" r:id="rId9"/>
    <p:sldId id="263" r:id="rId10"/>
    <p:sldId id="264" r:id="rId11"/>
    <p:sldId id="265" r:id="rId12"/>
    <p:sldId id="266" r:id="rId13"/>
    <p:sldId id="268" r:id="rId14"/>
    <p:sldId id="28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6" r:id="rId24"/>
    <p:sldId id="278" r:id="rId25"/>
    <p:sldId id="279" r:id="rId26"/>
    <p:sldId id="280" r:id="rId27"/>
    <p:sldId id="281" r:id="rId28"/>
    <p:sldId id="282" r:id="rId29"/>
    <p:sldId id="284" r:id="rId30"/>
    <p:sldId id="283" r:id="rId31"/>
    <p:sldId id="287" r:id="rId32"/>
    <p:sldId id="285" r:id="rId33"/>
    <p:sldId id="28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299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498" y="12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3B5D-5BF7-4642-8F3A-99D5E65BAF0D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6638D-8BA3-466F-8EFE-E4D026F86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3B5D-5BF7-4642-8F3A-99D5E65BAF0D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6638D-8BA3-466F-8EFE-E4D026F86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3B5D-5BF7-4642-8F3A-99D5E65BAF0D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6638D-8BA3-466F-8EFE-E4D026F86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3B5D-5BF7-4642-8F3A-99D5E65BAF0D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6638D-8BA3-466F-8EFE-E4D026F86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3B5D-5BF7-4642-8F3A-99D5E65BAF0D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6638D-8BA3-466F-8EFE-E4D026F86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3B5D-5BF7-4642-8F3A-99D5E65BAF0D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6638D-8BA3-466F-8EFE-E4D026F86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3B5D-5BF7-4642-8F3A-99D5E65BAF0D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6638D-8BA3-466F-8EFE-E4D026F86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3B5D-5BF7-4642-8F3A-99D5E65BAF0D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6638D-8BA3-466F-8EFE-E4D026F86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3B5D-5BF7-4642-8F3A-99D5E65BAF0D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6638D-8BA3-466F-8EFE-E4D026F86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3B5D-5BF7-4642-8F3A-99D5E65BAF0D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6638D-8BA3-466F-8EFE-E4D026F86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53B5D-5BF7-4642-8F3A-99D5E65BAF0D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6638D-8BA3-466F-8EFE-E4D026F86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53B5D-5BF7-4642-8F3A-99D5E65BAF0D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6638D-8BA3-466F-8EFE-E4D026F86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media/image23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26.jpeg" Type="http://schemas.openxmlformats.org/officeDocument/2006/relationships/image"/><Relationship Id="rId4" Target="../media/image25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29.jpeg" Type="http://schemas.openxmlformats.org/officeDocument/2006/relationships/image"/><Relationship Id="rId4" Target="../media/image28.jpeg" Type="http://schemas.openxmlformats.org/officeDocument/2006/relationships/image"/></Relationships>
</file>

<file path=ppt/slides/_rels/slide16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media/image31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3.jpeg" Type="http://schemas.openxmlformats.org/officeDocument/2006/relationships/image"/></Relationships>
</file>

<file path=ppt/slides/_rels/slide18.xml.rels><?xml version="1.0" encoding="UTF-8" standalone="yes" ?><Relationships xmlns="http://schemas.openxmlformats.org/package/2006/relationships"><Relationship Id="rId3" Target="../media/image34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media/image35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38.jpeg" Type="http://schemas.openxmlformats.org/officeDocument/2006/relationships/image"/><Relationship Id="rId4" Target="../media/image37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0.xml.rels><?xml version="1.0" encoding="UTF-8" standalone="yes" ?><Relationships xmlns="http://schemas.openxmlformats.org/package/2006/relationships"><Relationship Id="rId3" Target="../media/image39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3" Target="../media/image40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41.jpeg" Type="http://schemas.openxmlformats.org/officeDocument/2006/relationships/image"/></Relationships>
</file>

<file path=ppt/slides/_rels/slide22.xml.rels><?xml version="1.0" encoding="UTF-8" standalone="yes" ?><Relationships xmlns="http://schemas.openxmlformats.org/package/2006/relationships"><Relationship Id="rId3" Target="../media/image39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 ?><Relationships xmlns="http://schemas.openxmlformats.org/package/2006/relationships"><Relationship Id="rId3" Target="../media/image45.jpeg" Type="http://schemas.openxmlformats.org/officeDocument/2006/relationships/image"/><Relationship Id="rId2" Target="../media/image4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46.jpeg" Type="http://schemas.openxmlformats.org/officeDocument/2006/relationships/image"/></Relationships>
</file>

<file path=ppt/slides/_rels/slide25.xml.rels><?xml version="1.0" encoding="UTF-8" standalone="yes" ?><Relationships xmlns="http://schemas.openxmlformats.org/package/2006/relationships"><Relationship Id="rId3" Target="../media/image47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3" Target="../media/image49.jpeg" Type="http://schemas.openxmlformats.org/officeDocument/2006/relationships/image"/><Relationship Id="rId2" Target="../media/image4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50.png" Type="http://schemas.openxmlformats.org/officeDocument/2006/relationships/image"/></Relationships>
</file>

<file path=ppt/slides/_rels/slide27.xml.rels><?xml version="1.0" encoding="UTF-8" standalone="yes" ?><Relationships xmlns="http://schemas.openxmlformats.org/package/2006/relationships"><Relationship Id="rId3" Target="../media/image39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8.xml.rels><?xml version="1.0" encoding="UTF-8" standalone="yes" ?><Relationships xmlns="http://schemas.openxmlformats.org/package/2006/relationships"><Relationship Id="rId3" Target="../media/image51.jpeg" Type="http://schemas.openxmlformats.org/officeDocument/2006/relationships/image"/><Relationship Id="rId2" Target="../media/image31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52.jpeg" Type="http://schemas.openxmlformats.org/officeDocument/2006/relationships/image"/></Relationships>
</file>

<file path=ppt/slides/_rels/slide29.xml.rels><?xml version="1.0" encoding="UTF-8" standalone="yes" ?><Relationships xmlns="http://schemas.openxmlformats.org/package/2006/relationships"><Relationship Id="rId3" Target="../media/image54.jpeg" Type="http://schemas.openxmlformats.org/officeDocument/2006/relationships/image"/><Relationship Id="rId2" Target="../media/image5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0.xml.rels><?xml version="1.0" encoding="UTF-8" standalone="yes" ?><Relationships xmlns="http://schemas.openxmlformats.org/package/2006/relationships"><Relationship Id="rId3" Target="../media/image56.jpeg" Type="http://schemas.openxmlformats.org/officeDocument/2006/relationships/image"/><Relationship Id="rId2" Target="../media/image55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58.png" Type="http://schemas.openxmlformats.org/officeDocument/2006/relationships/image"/><Relationship Id="rId4" Target="../media/image57.png" Type="http://schemas.openxmlformats.org/officeDocument/2006/relationships/image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12.pn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3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5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0"/>
            <a:ext cx="92080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43607" y="1412776"/>
            <a:ext cx="7848873" cy="304698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isometricRightUp"/>
            <a:lightRig dir="t" rig="threePt"/>
          </a:scene3d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ru-RU" smtClean="0" spc="50" sz="96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Космическое</a:t>
            </a:r>
          </a:p>
          <a:p>
            <a:pPr algn="ctr"/>
            <a:r>
              <a:rPr b="1" dirty="0" lang="ru-RU" smtClean="0" spc="50" sz="96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путешествие</a:t>
            </a:r>
            <a:endParaRPr b="1" dirty="0" lang="ru-RU" spc="50" sz="96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 rot="3827363">
            <a:off x="90040" y="-63507"/>
            <a:ext cx="3357339" cy="3976654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915711" y="5013176"/>
            <a:ext cx="2793457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cap="none" dirty="0" lang="ru-RU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2012 год</a:t>
            </a:r>
            <a:endParaRPr b="1" cap="none" dirty="0" lang="ru-RU" spc="50" sz="5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7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8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" nodeType="click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 transition="in">
                                      <p:cBhvr>
                                        <p:cTn dur="1000" id="13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6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8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  <p:bldP grpId="0" spid="7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Тамара\Desktop\картинки весны\0_591b_ed9ce2e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C:\Users\Тамара\Desktop\Овация\1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32656"/>
            <a:ext cx="4464496" cy="5472608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-252536" y="4869160"/>
            <a:ext cx="952248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«Звезды спорта -2012»</a:t>
            </a:r>
            <a:endParaRPr lang="ru-RU" sz="7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8526"/>
            <a:ext cx="9144000" cy="713652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1628801"/>
            <a:ext cx="6084168" cy="4893647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7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Планета</a:t>
            </a:r>
          </a:p>
          <a:p>
            <a:pPr algn="ctr"/>
            <a:r>
              <a:rPr lang="ru-RU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Пачкуля</a:t>
            </a:r>
            <a:endParaRPr lang="ru-RU" sz="8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Пестренькая</a:t>
            </a:r>
            <a:endParaRPr lang="ru-RU" sz="8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50" name="Picture 2" descr="DSC04457"/>
          <p:cNvPicPr>
            <a:picLocks noChangeAspect="1" noChangeArrowheads="1"/>
          </p:cNvPicPr>
          <p:nvPr/>
        </p:nvPicPr>
        <p:blipFill>
          <a:blip r:embed="rId3" cstate="print">
            <a:lum bright="12000"/>
          </a:blip>
          <a:srcRect/>
          <a:stretch>
            <a:fillRect/>
          </a:stretch>
        </p:blipFill>
        <p:spPr bwMode="auto">
          <a:xfrm>
            <a:off x="4088700" y="-243408"/>
            <a:ext cx="5055300" cy="37890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Тамара\Desktop\картинки весны\0_591b_ed9ce2e5_XL.jpg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C:\Users\Тамара\Desktop\Овация\10.bmp" id="3" name="Picture 3"/>
          <p:cNvPicPr>
            <a:picLocks noChangeArrowheads="1" noChangeAspect="1"/>
          </p:cNvPicPr>
          <p:nvPr/>
        </p:nvPicPr>
        <p:blipFill>
          <a:blip cstate="print" r:embed="rId3"/>
          <a:srcRect r="245"/>
          <a:stretch>
            <a:fillRect/>
          </a:stretch>
        </p:blipFill>
        <p:spPr bwMode="auto">
          <a:xfrm>
            <a:off x="2555776" y="476672"/>
            <a:ext cx="4516554" cy="524933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-108520" y="5085184"/>
            <a:ext cx="9475131" cy="1200329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ru-RU" smtClean="0" spc="50" sz="7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« Живописная кисть »</a:t>
            </a:r>
            <a:endParaRPr b="1" dirty="0" lang="ru-RU" spc="50" sz="72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-756592" y="188640"/>
            <a:ext cx="684076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Планета</a:t>
            </a:r>
          </a:p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Окно в 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вропу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5" name="Picture 3" descr="DSC04442"/>
          <p:cNvPicPr>
            <a:picLocks noChangeAspect="1" noChangeArrowheads="1"/>
          </p:cNvPicPr>
          <p:nvPr/>
        </p:nvPicPr>
        <p:blipFill>
          <a:blip r:embed="rId3" cstate="print">
            <a:lum bright="10000" contrast="30000"/>
          </a:blip>
          <a:srcRect/>
          <a:stretch>
            <a:fillRect/>
          </a:stretch>
        </p:blipFill>
        <p:spPr bwMode="auto">
          <a:xfrm>
            <a:off x="4281094" y="3645024"/>
            <a:ext cx="4286500" cy="32129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DSC04437"/>
          <p:cNvPicPr>
            <a:picLocks noChangeAspect="1" noChangeArrowheads="1"/>
          </p:cNvPicPr>
          <p:nvPr/>
        </p:nvPicPr>
        <p:blipFill>
          <a:blip r:embed="rId4" cstate="print">
            <a:lum bright="12000" contrast="30000"/>
          </a:blip>
          <a:srcRect/>
          <a:stretch>
            <a:fillRect/>
          </a:stretch>
        </p:blipFill>
        <p:spPr bwMode="auto">
          <a:xfrm>
            <a:off x="-287988" y="3429000"/>
            <a:ext cx="4319951" cy="32404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DSC04464"/>
          <p:cNvPicPr>
            <a:picLocks noChangeAspect="1" noChangeArrowheads="1"/>
          </p:cNvPicPr>
          <p:nvPr/>
        </p:nvPicPr>
        <p:blipFill>
          <a:blip r:embed="rId5" cstate="print">
            <a:lum bright="18000" contrast="10000"/>
          </a:blip>
          <a:srcRect/>
          <a:stretch>
            <a:fillRect/>
          </a:stretch>
        </p:blipFill>
        <p:spPr bwMode="auto">
          <a:xfrm>
            <a:off x="5436096" y="0"/>
            <a:ext cx="3600400" cy="27003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Тамара\Desktop\картинки весны\0_591b_ed9ce2e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C:\Users\Тамара\Desktop\Овация\9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714356"/>
            <a:ext cx="3014678" cy="4961697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357290" y="5644990"/>
            <a:ext cx="564360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Полиглот»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3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5" y="2501841"/>
            <a:ext cx="2915816" cy="43561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6632"/>
            <a:ext cx="3388612" cy="3600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267745" y="548681"/>
            <a:ext cx="5112568" cy="2554545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Планета</a:t>
            </a:r>
          </a:p>
          <a:p>
            <a:pPr algn="ctr"/>
            <a:r>
              <a:rPr lang="ru-RU" sz="8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Ритмия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PA223179.JPG"/>
          <p:cNvPicPr/>
          <p:nvPr/>
        </p:nvPicPr>
        <p:blipFill>
          <a:blip r:embed="rId5" cstate="print">
            <a:lum contrast="20000"/>
          </a:blip>
          <a:stretch>
            <a:fillRect/>
          </a:stretch>
        </p:blipFill>
        <p:spPr>
          <a:xfrm rot="16200000">
            <a:off x="1823826" y="3053445"/>
            <a:ext cx="3960441" cy="36486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Тамара\Desktop\картинки весны\0_591b_ed9ce2e5_XL.jpg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323512" cy="6858000"/>
          </a:xfrm>
          <a:prstGeom prst="rect">
            <a:avLst/>
          </a:prstGeom>
          <a:noFill/>
        </p:spPr>
      </p:pic>
      <p:pic>
        <p:nvPicPr>
          <p:cNvPr descr="C:\Users\Тамара\Desktop\Овация\Безымянный.bmp" id="3" name="Picture 3"/>
          <p:cNvPicPr>
            <a:picLocks noChangeArrowheads="1" noChangeAspect="1"/>
          </p:cNvPicPr>
          <p:nvPr/>
        </p:nvPicPr>
        <p:blipFill>
          <a:blip cstate="print" r:embed="rId3"/>
          <a:srcRect b="147"/>
          <a:stretch>
            <a:fillRect/>
          </a:stretch>
        </p:blipFill>
        <p:spPr bwMode="auto">
          <a:xfrm>
            <a:off x="2843808" y="188640"/>
            <a:ext cx="3500462" cy="562574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4581128"/>
            <a:ext cx="9144000" cy="2308324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ru-RU" smtClean="0" spc="50" sz="7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«Хрустальная туфелька»</a:t>
            </a:r>
            <a:endParaRPr b="1" cap="none" dirty="0" lang="ru-RU" spc="50" sz="72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</p:bld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 algn="in"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rrowheads="1" noChangeAspect="1"/>
          </p:cNvPicPr>
          <p:nvPr/>
        </p:nvPicPr>
        <p:blipFill>
          <a:blip cstate="print" r:embed="rId3">
            <a:lum bright="6000"/>
          </a:blip>
          <a:srcRect r="42"/>
          <a:stretch>
            <a:fillRect/>
          </a:stretch>
        </p:blipFill>
        <p:spPr bwMode="auto">
          <a:xfrm>
            <a:off x="2051720" y="764704"/>
            <a:ext cx="4800600" cy="40624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93445" y="2967335"/>
            <a:ext cx="8157105" cy="3785652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b="1" dirty="0" lang="ru-RU" smtClean="0" spc="50" sz="80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b="1" dirty="0" lang="ru-RU" smtClean="0" spc="50" sz="80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b="1" dirty="0" lang="ru-RU" smtClean="0" spc="50" sz="8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Планета книжная</a:t>
            </a:r>
            <a:endParaRPr b="1" cap="none" dirty="0" lang="ru-RU" spc="50" sz="80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DSC04441" id="5124" name="Picture 4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1547664" y="620688"/>
            <a:ext cx="6047689" cy="45365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2000" id="7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2" presetSubtype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2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13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id="16" nodeType="clickEffect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8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19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</p:bld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Тамара\Desktop\картинки весны\0_591b_ed9ce2e5_XL.jpg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323512" cy="6858000"/>
          </a:xfrm>
          <a:prstGeom prst="rect">
            <a:avLst/>
          </a:prstGeom>
          <a:noFill/>
        </p:spPr>
      </p:pic>
      <p:pic>
        <p:nvPicPr>
          <p:cNvPr descr="C:\Users\Тамара\Desktop\Овация\Безымянный5.bmp" id="3" name="Picture 3"/>
          <p:cNvPicPr>
            <a:picLocks noChangeArrowheads="1" noChangeAspect="1"/>
          </p:cNvPicPr>
          <p:nvPr/>
        </p:nvPicPr>
        <p:blipFill>
          <a:blip cstate="print" r:embed="rId3"/>
          <a:srcRect b="39"/>
          <a:stretch>
            <a:fillRect/>
          </a:stretch>
        </p:blipFill>
        <p:spPr bwMode="auto">
          <a:xfrm>
            <a:off x="2771800" y="404664"/>
            <a:ext cx="3362312" cy="489507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896185" y="2967335"/>
            <a:ext cx="7351628" cy="3785652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b="1" dirty="0" lang="ru-RU" smtClean="0" spc="50" sz="80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b="1" dirty="0" lang="ru-RU" smtClean="0" spc="50" sz="80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b="1" dirty="0" lang="ru-RU" smtClean="0" spc="50" sz="8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«Золотое перо»</a:t>
            </a:r>
            <a:endParaRPr b="1" cap="none" dirty="0" lang="ru-RU" spc="50" sz="80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100000" fill="hold" grpId="0" id="5" nodeType="clickEffect" presetClass="entr" presetID="3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</p:bld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-1"/>
            <a:ext cx="9144000" cy="6900597"/>
          </a:xfrm>
          <a:prstGeom prst="rect">
            <a:avLst/>
          </a:prstGeom>
          <a:noFill/>
          <a:ln algn="in"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6228184" y="2636912"/>
            <a:ext cx="3240360" cy="32403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15050" y="2967335"/>
            <a:ext cx="7713908" cy="3693319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b="1" dirty="0" lang="ru-RU" smtClean="0" spc="50" sz="5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b="1" dirty="0" lang="ru-RU" smtClean="0" spc="50" sz="5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b="1" dirty="0" lang="ru-RU" smtClean="0" spc="50" sz="5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b="1" dirty="0" lang="ru-RU" smtClean="0" spc="50" sz="7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Планета Мастерок</a:t>
            </a:r>
            <a:endParaRPr b="1" dirty="0" lang="ru-RU" spc="50" sz="72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DSC04439" id="6149" name="Picture 5"/>
          <p:cNvPicPr>
            <a:picLocks noChangeArrowheads="1" noChangeAspect="1"/>
          </p:cNvPicPr>
          <p:nvPr/>
        </p:nvPicPr>
        <p:blipFill>
          <a:blip cstate="print" r:embed="rId4">
            <a:lum bright="12000"/>
          </a:blip>
          <a:srcRect/>
          <a:stretch>
            <a:fillRect/>
          </a:stretch>
        </p:blipFill>
        <p:spPr bwMode="auto">
          <a:xfrm>
            <a:off x="2267744" y="1412776"/>
            <a:ext cx="4824536" cy="40324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0" y="260648"/>
            <a:ext cx="3106051" cy="37428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2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4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1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2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25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</p:bld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93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rrowheads="1" noChangeAspect="1"/>
          </p:cNvPicPr>
          <p:nvPr/>
        </p:nvPicPr>
        <p:blipFill>
          <a:blip cstate="print" r:embed="rId3"/>
          <a:srcRect b="123" r="84"/>
          <a:stretch>
            <a:fillRect/>
          </a:stretch>
        </p:blipFill>
        <p:spPr bwMode="auto">
          <a:xfrm>
            <a:off x="4211960" y="332656"/>
            <a:ext cx="4932040" cy="65253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79512" y="476672"/>
            <a:ext cx="5112568" cy="2800767"/>
          </a:xfrm>
          <a:prstGeom prst="rect">
            <a:avLst/>
          </a:prstGeom>
          <a:noFill/>
          <a:scene3d>
            <a:camera prst="isometricRightUp"/>
            <a:lightRig dir="t" rig="threePt"/>
          </a:scene3d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cap="none" dirty="0" lang="ru-RU" smtClean="0" spc="50" sz="88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Планета</a:t>
            </a:r>
          </a:p>
          <a:p>
            <a:pPr algn="ctr"/>
            <a:r>
              <a:rPr b="1" cap="none" dirty="0" lang="ru-RU" smtClean="0" spc="50" sz="88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Стартовая</a:t>
            </a:r>
            <a:endParaRPr b="1" cap="none" dirty="0" lang="ru-RU" spc="50" sz="88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2" id="5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7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8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2" spid="4"/>
    </p:bld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Тамара\Desktop\картинки весны\0_591b_ed9ce2e5_XL.jpg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323512" cy="6858000"/>
          </a:xfrm>
          <a:prstGeom prst="rect">
            <a:avLst/>
          </a:prstGeom>
          <a:noFill/>
        </p:spPr>
      </p:pic>
      <p:pic>
        <p:nvPicPr>
          <p:cNvPr descr="C:\Users\Тамара\Desktop\Овация\Безымянный 1.bmp" id="3" name="Picture 2"/>
          <p:cNvPicPr>
            <a:picLocks noChangeArrowheads="1" noChangeAspect="1"/>
          </p:cNvPicPr>
          <p:nvPr/>
        </p:nvPicPr>
        <p:blipFill>
          <a:blip cstate="print" r:embed="rId3"/>
          <a:srcRect b="184"/>
          <a:stretch>
            <a:fillRect/>
          </a:stretch>
        </p:blipFill>
        <p:spPr bwMode="auto">
          <a:xfrm>
            <a:off x="2571736" y="571480"/>
            <a:ext cx="3929090" cy="506101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67544" y="5157192"/>
            <a:ext cx="7991355" cy="1323439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ru-RU" smtClean="0" spc="50" sz="8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« Умелые ручки»</a:t>
            </a:r>
            <a:endParaRPr b="1" cap="none" dirty="0" lang="ru-RU" spc="50" sz="80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-72177"/>
            <a:ext cx="9144000" cy="693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067944" y="-171400"/>
            <a:ext cx="5076056" cy="50155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067944" y="3789040"/>
            <a:ext cx="5076056" cy="2800767"/>
          </a:xfrm>
          <a:prstGeom prst="rect">
            <a:avLst/>
          </a:prstGeom>
          <a:noFill/>
          <a:scene3d>
            <a:camera prst="perspectiveContrastingRightFacing"/>
            <a:lightRig dir="t" rig="threePt"/>
          </a:scene3d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ru-RU" smtClean="0" spc="50" sz="88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Пл</a:t>
            </a:r>
            <a:r>
              <a:rPr b="1" cap="none" dirty="0" lang="ru-RU" smtClean="0" spc="50" sz="88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анета</a:t>
            </a:r>
          </a:p>
          <a:p>
            <a:pPr algn="ctr"/>
            <a:r>
              <a:rPr b="1" cap="none" dirty="0" lang="ru-RU" smtClean="0" spc="50" sz="88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Здоровья</a:t>
            </a:r>
            <a:endParaRPr b="1" cap="none" dirty="0" lang="ru-RU" spc="50" sz="88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DSC04508" id="7171" name="Picture 3"/>
          <p:cNvPicPr>
            <a:picLocks noChangeArrowheads="1" noChangeAspect="1"/>
          </p:cNvPicPr>
          <p:nvPr/>
        </p:nvPicPr>
        <p:blipFill>
          <a:blip cstate="print" r:embed="rId4"/>
          <a:srcRect r="5"/>
          <a:stretch>
            <a:fillRect/>
          </a:stretch>
        </p:blipFill>
        <p:spPr bwMode="auto">
          <a:xfrm flipH="1" rot="16200000">
            <a:off x="100526" y="1744300"/>
            <a:ext cx="4452711" cy="46537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8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100000" fill="hold" id="5" nodeType="clickEffect" presetClass="entr" presetID="3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2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5"/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16"/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5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770" id="2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decel="100000" dur="770" id="22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accel="100000" dur="1230" fill="hold" id="23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dur="770" fill="hold" id="24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calcmode="lin" from="(0.5)" to="(#ppt_x)" valueType="num">
                                      <p:cBhvr>
                                        <p:cTn accel="100000" dur="1230" fill="hold" id="25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dur="770" fill="hold" id="26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calcmode="lin" from="(#ppt_y+0.4)" to="(#ppt_y)" valueType="num">
                                      <p:cBhvr>
                                        <p:cTn accel="100000" dur="1230" fill="hold" id="27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id="30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32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33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4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Тамара\Desktop\картинки весны\0_591b_ed9ce2e5_XL.jpg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179512" y="0"/>
            <a:ext cx="9323512" cy="6858000"/>
          </a:xfrm>
          <a:prstGeom prst="rect">
            <a:avLst/>
          </a:prstGeom>
          <a:noFill/>
        </p:spPr>
      </p:pic>
      <p:pic>
        <p:nvPicPr>
          <p:cNvPr descr="C:\Users\Тамара\Desktop\Овация\Безымянный 1.bmp" id="3" name="Picture 2"/>
          <p:cNvPicPr>
            <a:picLocks noChangeArrowheads="1" noChangeAspect="1"/>
          </p:cNvPicPr>
          <p:nvPr/>
        </p:nvPicPr>
        <p:blipFill>
          <a:blip cstate="print" r:embed="rId3"/>
          <a:srcRect b="184"/>
          <a:stretch>
            <a:fillRect/>
          </a:stretch>
        </p:blipFill>
        <p:spPr bwMode="auto">
          <a:xfrm>
            <a:off x="2571736" y="571480"/>
            <a:ext cx="3929090" cy="506101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98298" y="5157192"/>
            <a:ext cx="7654917" cy="1200329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ru-RU" smtClean="0" spc="50" sz="7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«Юный </a:t>
            </a:r>
            <a:r>
              <a:rPr b="1" dirty="0" err="1" lang="ru-RU" smtClean="0" spc="50" sz="7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валеолог</a:t>
            </a:r>
            <a:r>
              <a:rPr b="1" dirty="0" lang="ru-RU" smtClean="0" spc="50" sz="7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b="1" cap="none" dirty="0" lang="ru-RU" spc="50" sz="72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2" descr="http://im8-tub.yandex.net/i?id=169640373-15-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9213"/>
            <a:ext cx="9144000" cy="690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DSC04440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 flipH="1">
            <a:off x="2771800" y="1916832"/>
            <a:ext cx="5328593" cy="39952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Служба психологической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поддержки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rrowheads="1" noChangeAspect="1"/>
          </p:cNvPicPr>
          <p:nvPr/>
        </p:nvPicPr>
        <p:blipFill>
          <a:blip cstate="print" r:embed="rId2"/>
          <a:srcRect r="10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algn="in"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rrowheads="1" noChangeAspect="1"/>
          </p:cNvPicPr>
          <p:nvPr/>
        </p:nvPicPr>
        <p:blipFill>
          <a:blip cstate="print" r:embed="rId3"/>
          <a:srcRect b="3" r="112"/>
          <a:stretch>
            <a:fillRect/>
          </a:stretch>
        </p:blipFill>
        <p:spPr bwMode="auto">
          <a:xfrm>
            <a:off x="0" y="0"/>
            <a:ext cx="4646951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23528" y="5589240"/>
            <a:ext cx="8074488" cy="1323439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ru-RU" smtClean="0" spc="50" sz="8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Планета </a:t>
            </a:r>
            <a:r>
              <a:rPr b="1" dirty="0" err="1" lang="ru-RU" smtClean="0" spc="50" sz="8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Компик</a:t>
            </a:r>
            <a:endParaRPr b="1" cap="none" dirty="0" lang="ru-RU" spc="50" sz="80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DSC04444" id="8196" name="Picture 4"/>
          <p:cNvPicPr>
            <a:picLocks noChangeArrowheads="1" noChangeAspect="1"/>
          </p:cNvPicPr>
          <p:nvPr/>
        </p:nvPicPr>
        <p:blipFill>
          <a:blip cstate="print" r:embed="rId4">
            <a:lum bright="18000" contrast="30000"/>
          </a:blip>
          <a:stretch>
            <a:fillRect/>
          </a:stretch>
        </p:blipFill>
        <p:spPr bwMode="auto">
          <a:xfrm flipH="1">
            <a:off x="5076056" y="1576456"/>
            <a:ext cx="3816424" cy="40938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7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2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3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4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id="17" nodeType="clickEffect" presetClass="entr" presetID="48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9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1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22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</p:bld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Тамара\Desktop\картинки весны\0_591b_ed9ce2e5_XL.jpg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179512" y="0"/>
            <a:ext cx="9323512" cy="6858000"/>
          </a:xfrm>
          <a:prstGeom prst="rect">
            <a:avLst/>
          </a:prstGeom>
          <a:noFill/>
        </p:spPr>
      </p:pic>
      <p:pic>
        <p:nvPicPr>
          <p:cNvPr descr="C:\Users\Тамара\Desktop\Овация\16.bmp" id="3" name="Picture 4"/>
          <p:cNvPicPr>
            <a:picLocks noChangeArrowheads="1" noChangeAspect="1"/>
          </p:cNvPicPr>
          <p:nvPr/>
        </p:nvPicPr>
        <p:blipFill>
          <a:blip cstate="print" r:embed="rId3"/>
          <a:srcRect b="60" r="442"/>
          <a:stretch>
            <a:fillRect/>
          </a:stretch>
        </p:blipFill>
        <p:spPr bwMode="auto">
          <a:xfrm>
            <a:off x="2411760" y="214290"/>
            <a:ext cx="4017628" cy="533403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3140967"/>
            <a:ext cx="9224429" cy="3139321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b="1" dirty="0" lang="ru-RU" smtClean="0" spc="50" sz="66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b="1" dirty="0" lang="ru-RU" smtClean="0" spc="50" sz="66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b="1" dirty="0" lang="ru-RU" smtClean="0" spc="50" sz="66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«Компьютерный гений»</a:t>
            </a:r>
            <a:endParaRPr b="1" cap="none" dirty="0" lang="ru-RU" spc="50" sz="66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</p:bld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5854"/>
          </a:xfrm>
          <a:prstGeom prst="rect">
            <a:avLst/>
          </a:prstGeom>
          <a:noFill/>
          <a:ln algn="in"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2483768" cy="37406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-68147" y="2967335"/>
            <a:ext cx="9280297" cy="1569660"/>
          </a:xfrm>
          <a:prstGeom prst="rect">
            <a:avLst/>
          </a:prstGeom>
          <a:noFill/>
          <a:scene3d>
            <a:camera prst="isometricRightUp"/>
            <a:lightRig dir="t" rig="threePt"/>
          </a:scene3d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all" dirty="0" lang="ru-RU" smtClean="0" sz="96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Планета Маска</a:t>
            </a:r>
            <a:endParaRPr b="1" cap="all" dirty="0" lang="ru-RU" sz="96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  <p:pic>
        <p:nvPicPr>
          <p:cNvPr descr="DSC04444" id="9220" name="Picture 4"/>
          <p:cNvPicPr>
            <a:picLocks noChangeArrowheads="1" noChangeAspect="1"/>
          </p:cNvPicPr>
          <p:nvPr/>
        </p:nvPicPr>
        <p:blipFill>
          <a:blip cstate="print" r:embed="rId4">
            <a:lum bright="24000"/>
          </a:blip>
          <a:srcRect b="238"/>
          <a:stretch>
            <a:fillRect/>
          </a:stretch>
        </p:blipFill>
        <p:spPr bwMode="auto">
          <a:xfrm flipH="1">
            <a:off x="5111552" y="2825552"/>
            <a:ext cx="4032448" cy="40324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r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100000" fill="hold" id="5" nodeType="clickEffect" presetClass="entr" presetID="3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7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9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2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5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16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21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</p:bld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Тамара\Desktop\картинки весны\0_591b_ed9ce2e5_XL.jpg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179512" y="0"/>
            <a:ext cx="9323512" cy="6858000"/>
          </a:xfrm>
          <a:prstGeom prst="rect">
            <a:avLst/>
          </a:prstGeom>
          <a:noFill/>
        </p:spPr>
      </p:pic>
      <p:pic>
        <p:nvPicPr>
          <p:cNvPr descr="C:\Users\Тамара\Desktop\Овация\Безымянный 1.bmp" id="3" name="Picture 2"/>
          <p:cNvPicPr>
            <a:picLocks noChangeArrowheads="1" noChangeAspect="1"/>
          </p:cNvPicPr>
          <p:nvPr/>
        </p:nvPicPr>
        <p:blipFill>
          <a:blip cstate="print" r:embed="rId3"/>
          <a:srcRect b="184"/>
          <a:stretch>
            <a:fillRect/>
          </a:stretch>
        </p:blipFill>
        <p:spPr bwMode="auto">
          <a:xfrm>
            <a:off x="2339752" y="836712"/>
            <a:ext cx="4289130" cy="506101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79512" y="4869160"/>
            <a:ext cx="7632848" cy="1200329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ru-RU" smtClean="0" spc="50" sz="7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«Чудо – актер»</a:t>
            </a:r>
            <a:endParaRPr b="1" cap="none" dirty="0" lang="ru-RU" spc="50" sz="72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620688"/>
            <a:ext cx="6840760" cy="44459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79512" y="5013176"/>
            <a:ext cx="879337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Планета </a:t>
            </a:r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Плям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- </a:t>
            </a:r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плям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3" name="Picture 3" descr="DSC04438"/>
          <p:cNvPicPr>
            <a:picLocks noChangeAspect="1" noChangeArrowheads="1"/>
          </p:cNvPicPr>
          <p:nvPr/>
        </p:nvPicPr>
        <p:blipFill>
          <a:blip r:embed="rId4" cstate="print">
            <a:lum bright="18000"/>
          </a:blip>
          <a:srcRect/>
          <a:stretch>
            <a:fillRect/>
          </a:stretch>
        </p:blipFill>
        <p:spPr bwMode="auto">
          <a:xfrm>
            <a:off x="3563888" y="764704"/>
            <a:ext cx="5343243" cy="41764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16528" cy="68580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lum bright="30000"/>
          </a:blip>
          <a:srcRect/>
          <a:stretch>
            <a:fillRect/>
          </a:stretch>
        </p:blipFill>
        <p:spPr bwMode="auto">
          <a:xfrm>
            <a:off x="1907704" y="404664"/>
            <a:ext cx="5256584" cy="4608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755574" y="4743435"/>
            <a:ext cx="8106477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Планета Родительская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-180528" y="-446214"/>
            <a:ext cx="9324528" cy="7304214"/>
          </a:xfrm>
          <a:prstGeom prst="rect">
            <a:avLst/>
          </a:prstGeom>
          <a:noFill/>
          <a:ln algn="in"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-516565" y="-387424"/>
            <a:ext cx="9660565" cy="7245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dur="indefinite" id="1" nodeType="tmRoot" restart="never"/>
      </p:par>
    </p:tnLst>
  </p:timing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0009_bmp" id="11269" name="Picture 5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7002469"/>
          </a:xfrm>
          <a:prstGeom prst="rect">
            <a:avLst/>
          </a:prstGeom>
          <a:noFill/>
          <a:ln algn="in"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3895948" cy="39692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5517232"/>
            <a:ext cx="8820472" cy="1200329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ru-RU" smtClean="0" spc="50" sz="7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Планета Лучистая</a:t>
            </a:r>
            <a:endParaRPr b="1" dirty="0" lang="ru-RU" spc="50" sz="72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0009_bmp" id="11271" name="Picture 7"/>
          <p:cNvPicPr>
            <a:picLocks noChangeArrowheads="1" noChangeAspect="1"/>
          </p:cNvPicPr>
          <p:nvPr/>
        </p:nvPicPr>
        <p:blipFill>
          <a:blip cstate="print" r:embed="rId4">
            <a:lum bright="6000" contrast="-10000"/>
          </a:blip>
          <a:stretch>
            <a:fillRect/>
          </a:stretch>
        </p:blipFill>
        <p:spPr bwMode="auto">
          <a:xfrm>
            <a:off x="6072198" y="285728"/>
            <a:ext cx="2880320" cy="42604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2" name="Picture 8"/>
          <p:cNvPicPr>
            <a:picLocks noChangeArrowheads="1" noChangeAspect="1"/>
          </p:cNvPicPr>
          <p:nvPr/>
        </p:nvPicPr>
        <p:blipFill>
          <a:blip cstate="print" r:embed="rId5">
            <a:lum contrast="30000"/>
          </a:blip>
          <a:srcRect/>
          <a:stretch>
            <a:fillRect/>
          </a:stretch>
        </p:blipFill>
        <p:spPr bwMode="auto">
          <a:xfrm>
            <a:off x="3500430" y="2060848"/>
            <a:ext cx="2786082" cy="40009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mb dir="vert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id="5" nodeType="click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7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9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2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5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16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1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2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23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accel="100000" fill="hold" id="26" nodeType="clickEffect" presetClass="entr" presetID="3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8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9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1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8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КАРТИНКИ\Анімації\Fan-skazka.narod.ru13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35496"/>
            <a:ext cx="9612560" cy="936263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7012" y="476672"/>
            <a:ext cx="6469976" cy="341399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Планета </a:t>
            </a:r>
            <a:r>
              <a:rPr lang="uk-UA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Взросления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амара\Desktop\картинки весны\0_1ba70_7ba8939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9954" y="260648"/>
            <a:ext cx="6986080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Прощай,</a:t>
            </a:r>
          </a:p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ачальная школа!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backgrounds_10002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15616" y="3212976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340768"/>
            <a:ext cx="8892480" cy="2800767"/>
          </a:xfrm>
          <a:prstGeom prst="rect">
            <a:avLst/>
          </a:prstGeo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8800" b="1" i="1" kern="0" dirty="0" smtClean="0">
                <a:solidFill>
                  <a:srgbClr val="36299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В  добрый   путь!</a:t>
            </a:r>
            <a:endParaRPr lang="ru-RU" sz="8800" kern="0" dirty="0">
              <a:solidFill>
                <a:srgbClr val="362997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:\КАРТИНКИ\Анімації\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284984"/>
            <a:ext cx="3305944" cy="3305944"/>
          </a:xfrm>
          <a:prstGeom prst="ellipse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02877" y="620689"/>
            <a:ext cx="8138254" cy="2800767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Планета</a:t>
            </a:r>
          </a:p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адужных снов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3723" y="3789040"/>
            <a:ext cx="4091947" cy="30689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Тамара\Desktop\картинки весны\0_591b_ed9ce2e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C:\Users\Тамара\Desktop\Овация\15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16632"/>
            <a:ext cx="5715040" cy="6527041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09953" y="5517232"/>
            <a:ext cx="812786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 Отличник – 2012»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 noChangeAspect="1"/>
          </p:cNvPicPr>
          <p:nvPr/>
        </p:nvPicPr>
        <p:blipFill>
          <a:blip cstate="print" r:embed="rId2"/>
          <a:srcRect r="72"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644008" y="2029867"/>
            <a:ext cx="1368152" cy="1662486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  <p:pic>
        <p:nvPicPr>
          <p:cNvPr descr="PIC_0330" id="2054" name="Picture 6"/>
          <p:cNvPicPr>
            <a:picLocks noChangeArrowheads="1" noChangeAspect="1"/>
          </p:cNvPicPr>
          <p:nvPr/>
        </p:nvPicPr>
        <p:blipFill>
          <a:blip cstate="print" r:embed="rId4">
            <a:lum bright="6000"/>
          </a:blip>
          <a:stretch>
            <a:fillRect/>
          </a:stretch>
        </p:blipFill>
        <p:spPr bwMode="auto">
          <a:xfrm>
            <a:off x="3203848" y="1772816"/>
            <a:ext cx="1368152" cy="1656183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</p:spTree>
  </p:cSld>
  <p:clrMapOvr>
    <a:masterClrMapping/>
  </p:clrMapOvr>
  <p:transition spd="slow">
    <p:diamond/>
  </p:transition>
  <p:timing>
    <p:tnLst>
      <p:par>
        <p:cTn dur="indefinite" id="1" nodeType="tmRoot" restart="never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93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79512" y="476672"/>
            <a:ext cx="5112568" cy="2800767"/>
          </a:xfrm>
          <a:prstGeom prst="rect">
            <a:avLst/>
          </a:prstGeom>
          <a:noFill/>
          <a:scene3d>
            <a:camera prst="isometricRightUp"/>
            <a:lightRig dir="t" rig="threePt"/>
          </a:scene3d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ru-RU" smtClean="0" spc="50" sz="88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Планета Камертон</a:t>
            </a:r>
            <a:endParaRPr b="1" cap="none" dirty="0" lang="ru-RU" smtClean="0" spc="50" sz="88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4139953" y="223671"/>
            <a:ext cx="4824536" cy="6389250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  <p:pic>
        <p:nvPicPr>
          <p:cNvPr descr="PA223178.JPG" id="7" name="Рисунок 6"/>
          <p:cNvPicPr/>
          <p:nvPr/>
        </p:nvPicPr>
        <p:blipFill>
          <a:blip cstate="print" r:embed="rId4"/>
          <a:stretch>
            <a:fillRect/>
          </a:stretch>
        </p:blipFill>
        <p:spPr>
          <a:xfrm rot="16200000">
            <a:off x="997266" y="3259318"/>
            <a:ext cx="3861048" cy="33363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5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6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4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1" spid="4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Тамара\Desktop\картинки весны\0_591b_ed9ce2e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C:\Users\Тамара\Desktop\Овация\9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714356"/>
            <a:ext cx="3014678" cy="4961697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071538" y="4786322"/>
            <a:ext cx="666881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uk-UA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Серебрян</a:t>
            </a:r>
            <a:r>
              <a:rPr lang="ru-RU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ы</a:t>
            </a:r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й голос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3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1520" y="332656"/>
            <a:ext cx="5976664" cy="5016758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Планета</a:t>
            </a:r>
          </a:p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«Художественный</a:t>
            </a:r>
          </a:p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свист»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PB220334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51920" y="1268760"/>
            <a:ext cx="5292080" cy="43695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lum bright="18000"/>
          </a:blip>
          <a:srcRect/>
          <a:stretch>
            <a:fillRect/>
          </a:stretch>
        </p:blipFill>
        <p:spPr bwMode="auto">
          <a:xfrm>
            <a:off x="3995936" y="1268760"/>
            <a:ext cx="4954985" cy="42866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113</Words>
  <Application>Microsoft Office PowerPoint</Application>
  <PresentationFormat>Экран (4:3)</PresentationFormat>
  <Paragraphs>55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SeM</cp:lastModifiedBy>
  <cp:revision>52</cp:revision>
  <dcterms:created xsi:type="dcterms:W3CDTF">2012-05-22T18:25:20Z</dcterms:created>
  <dcterms:modified xsi:type="dcterms:W3CDTF">2012-05-25T08:11:59Z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4364165</vt:lpwstr>
  </property>
  <property fmtid="{D5CDD505-2E9C-101B-9397-08002B2CF9AE}" name="NXPowerLiteVersion" pid="3">
    <vt:lpwstr>D4.1.4</vt:lpwstr>
  </property>
</Properties>
</file>