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96" r:id="rId4"/>
    <p:sldId id="292" r:id="rId5"/>
    <p:sldId id="258" r:id="rId6"/>
    <p:sldId id="293" r:id="rId7"/>
    <p:sldId id="295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2" r:id="rId18"/>
    <p:sldId id="275" r:id="rId19"/>
    <p:sldId id="274" r:id="rId20"/>
    <p:sldId id="276" r:id="rId21"/>
    <p:sldId id="294" r:id="rId22"/>
    <p:sldId id="273" r:id="rId23"/>
    <p:sldId id="271" r:id="rId24"/>
    <p:sldId id="270" r:id="rId25"/>
    <p:sldId id="269" r:id="rId26"/>
    <p:sldId id="268" r:id="rId27"/>
    <p:sldId id="277" r:id="rId28"/>
    <p:sldId id="278" r:id="rId29"/>
    <p:sldId id="279" r:id="rId30"/>
    <p:sldId id="280" r:id="rId31"/>
    <p:sldId id="282" r:id="rId32"/>
    <p:sldId id="285" r:id="rId33"/>
    <p:sldId id="281" r:id="rId34"/>
    <p:sldId id="284" r:id="rId35"/>
    <p:sldId id="288" r:id="rId36"/>
    <p:sldId id="287" r:id="rId37"/>
    <p:sldId id="286" r:id="rId38"/>
    <p:sldId id="291" r:id="rId39"/>
    <p:sldId id="290" r:id="rId40"/>
    <p:sldId id="289" r:id="rId41"/>
    <p:sldId id="283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967D6-E07F-4207-A142-791A7A7D79D0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894C5-4D45-4EFF-9D9B-08E83287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83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894C5-4D45-4EFF-9D9B-08E8328767E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60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894C5-4D45-4EFF-9D9B-08E8328767EB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42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894C5-4D45-4EFF-9D9B-08E8328767EB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911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665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07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47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002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947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3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20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1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70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101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C9346-D5F6-4267-8554-44D8E8E49B6F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F2418-AF34-42F0-8F65-6EC1663A5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65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../&#1074;&#1080;&#1076;&#1080;&#1086;/Hleb%20vsemu%20golova.240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../&#1084;&#1091;&#1079;&#1099;&#1082;&#1072;/&#1053;&#1086;&#1074;&#1072;&#1103;%20&#1087;&#1072;&#1087;&#1082;&#1072;/Nata%20-%20Pesnya%20pro%20hleb%20.mp3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1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7" Target="../media/image45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44.jpeg" Type="http://schemas.openxmlformats.org/officeDocument/2006/relationships/image"/><Relationship Id="rId5" Target="../media/image4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9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36"/>
            <a:ext cx="9153152" cy="68454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890948" y="917788"/>
            <a:ext cx="7371256" cy="92333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5400" b="1" spc="50" dirty="0" smtClean="0">
                <a:ln w="13500">
                  <a:solidFill>
                    <a:srgbClr val="00B050">
                      <a:alpha val="6500"/>
                    </a:srgbClr>
                  </a:solidFill>
                  <a:prstDash val="solid"/>
                </a:ln>
                <a:solidFill>
                  <a:srgbClr val="FFFF00">
                    <a:alpha val="95000"/>
                  </a:srgb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ХЛЕБ ВСЕМУ ГОЛОВА</a:t>
            </a:r>
            <a:endParaRPr lang="ru-RU" sz="5400" b="1" spc="50" dirty="0">
              <a:ln w="13500">
                <a:solidFill>
                  <a:srgbClr val="00B050">
                    <a:alpha val="6500"/>
                  </a:srgbClr>
                </a:solidFill>
                <a:prstDash val="solid"/>
              </a:ln>
              <a:solidFill>
                <a:srgbClr val="FFFF00">
                  <a:alpha val="95000"/>
                </a:srgb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" name="Picture 6" descr="C:\Documents and Settings\Admin\Рабочий стол\о хлебе\f_4b5d4352107a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612" y="2862835"/>
            <a:ext cx="49879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74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06"/>
            <a:ext cx="6804248" cy="6806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96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3" y="3426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83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48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9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" t="-1"/>
          <a:stretch/>
        </p:blipFill>
        <p:spPr bwMode="auto">
          <a:xfrm>
            <a:off x="-66787" y="-99392"/>
            <a:ext cx="9210788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64" y="33403"/>
            <a:ext cx="4259693" cy="4259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4900"/>
            <a:ext cx="2743200" cy="3213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925" y="1988840"/>
            <a:ext cx="2900875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82292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хлеб\фото\картинки\2jVc-4rVL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" y="7374"/>
            <a:ext cx="9198586" cy="685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2521" y="579010"/>
            <a:ext cx="5094312" cy="57554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969895" algn="ctr"/>
              </a:tabLs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 кидайтесь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хлібом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!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Він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Святий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суворості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ласкавій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Бувало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каже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дід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старий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Малечі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кучерявій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грайся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хлібом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 то ж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гріх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! – 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Іще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немовляти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Щасливий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стримуючи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сміх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Бувало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каже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мати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красен труд,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хоч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рясен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піт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жита дух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медовий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Життя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несе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у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людський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світ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І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людські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родить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мови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Хто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зерно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сіє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золоте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землі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палку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невтому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Той сам пшеницею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зросте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полі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вселюдському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solidFill>
                <a:srgbClr val="FF00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01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хлеб\фото\картинки\0_57a9c_5ebbb8cf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87000"/>
            <a:ext cx="4536504" cy="6777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68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675"/>
            <a:ext cx="4346848" cy="2999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39" y="3623796"/>
            <a:ext cx="4540829" cy="3218020"/>
          </a:xfrm>
          <a:prstGeom prst="ellipse">
            <a:avLst/>
          </a:prstGeom>
          <a:ln w="76200">
            <a:solidFill>
              <a:schemeClr val="bg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797" y="1827895"/>
            <a:ext cx="3582985" cy="3591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8379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хлеб\фото\картинки\eomfh0dz97h7gtg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20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хлеб\фото\картинки\eomfh0dz97h7gtg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5292588" cy="619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3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хлеб\фото\картинки\eomfh0dz97h7gtg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F:\хлеб\фото\картинки\pret-paine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38" y="0"/>
            <a:ext cx="92098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35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хлеб\фото\картинки\0_6e71b_fd421810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394"/>
            <a:ext cx="9153357" cy="609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980728"/>
            <a:ext cx="68407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вічний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святий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житній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паляниці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столі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хаті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зав’язаний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важкий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тужавий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сніп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 колоски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шепочуться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вусаті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чув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полі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крик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перепелів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Чув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жайворонків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передзвін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весняний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виріс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пісень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добрих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слів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тому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народився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піснями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Віки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проходять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тисячами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діб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новим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днем земля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безмежно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рада.</a:t>
            </a:r>
          </a:p>
          <a:p>
            <a:pPr algn="ctr"/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вічний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святий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житній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Так, як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життя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добро, </a:t>
            </a:r>
            <a:r>
              <a:rPr lang="ru-RU" sz="24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кохання</a:t>
            </a:r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правда!</a:t>
            </a:r>
          </a:p>
          <a:p>
            <a:endParaRPr lang="ru-RU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90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хлеб\фото\картинки\236528-5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1" y="0"/>
            <a:ext cx="9112789" cy="6834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66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хлеб\фото\картинки\236528-5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хлеб\фото\картинки\0_6e71b_fd421810_X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3524" cy="68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0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хлеб\фото\картинки\eomfh0dz97h7gtg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628507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кг хлеба на день</a:t>
            </a:r>
          </a:p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месяц - 60 кг</a:t>
            </a:r>
          </a:p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четверть года - 180 кг</a:t>
            </a:r>
          </a:p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за год - 720 кг хлеба.</a:t>
            </a:r>
          </a:p>
        </p:txBody>
      </p:sp>
    </p:spTree>
    <p:extLst>
      <p:ext uri="{BB962C8B-B14F-4D97-AF65-F5344CB8AC3E}">
        <p14:creationId xmlns:p14="http://schemas.microsoft.com/office/powerpoint/2010/main" val="147626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хлеб\фото\картинки\236528-5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48"/>
            <a:ext cx="9144000" cy="68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239662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cap="all" dirty="0">
                <a:solidFill>
                  <a:srgbClr val="FF0000"/>
                </a:solidFill>
              </a:rPr>
              <a:t>«Велик сеятель! Никогда не забывал о нём мир и никогда не забудет ни в радости, ни в беде. И никакая глыба золота не перевесит крошку хлеба!»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85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хлеб\фото\картинки\x400_img_ru_catalog_405710.jpe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" y="0"/>
            <a:ext cx="9134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358" y="3558903"/>
            <a:ext cx="4343400" cy="3162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552825" cy="49514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33265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Я помню хлеб, военный, горький.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Он весь почти из лебеды.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В нем в каждой корке, в каждой крошке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Был горький вкус людской беды.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И горе было частым гостем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Им были детства дни полны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Особо помним мы, что счастью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lang="ru-RU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Был равен горький хлеб войны.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65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897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72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94" y="6496"/>
            <a:ext cx="9174394" cy="685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08431" y="1268760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Як </a:t>
            </a:r>
            <a:r>
              <a:rPr lang="ru-RU" sz="2800" b="1" dirty="0" err="1">
                <a:solidFill>
                  <a:srgbClr val="7030A0"/>
                </a:solidFill>
              </a:rPr>
              <a:t>пахне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хліб</a:t>
            </a:r>
            <a:r>
              <a:rPr lang="ru-RU" sz="2800" b="1" dirty="0">
                <a:solidFill>
                  <a:srgbClr val="7030A0"/>
                </a:solidFill>
              </a:rPr>
              <a:t>? Ви </a:t>
            </a:r>
            <a:r>
              <a:rPr lang="ru-RU" sz="2800" b="1" dirty="0" err="1">
                <a:solidFill>
                  <a:srgbClr val="7030A0"/>
                </a:solidFill>
              </a:rPr>
              <a:t>знаєте</a:t>
            </a:r>
            <a:r>
              <a:rPr lang="ru-RU" sz="2800" b="1" dirty="0">
                <a:solidFill>
                  <a:srgbClr val="7030A0"/>
                </a:solidFill>
              </a:rPr>
              <a:t>, як </a:t>
            </a:r>
            <a:r>
              <a:rPr lang="ru-RU" sz="2800" b="1" dirty="0" err="1">
                <a:solidFill>
                  <a:srgbClr val="7030A0"/>
                </a:solidFill>
              </a:rPr>
              <a:t>пахне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хліб</a:t>
            </a:r>
            <a:r>
              <a:rPr lang="ru-RU" sz="2800" b="1" dirty="0">
                <a:solidFill>
                  <a:srgbClr val="7030A0"/>
                </a:solidFill>
              </a:rPr>
              <a:t>?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 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 err="1">
                <a:solidFill>
                  <a:srgbClr val="7030A0"/>
                </a:solidFill>
              </a:rPr>
              <a:t>Диханням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косарів</a:t>
            </a:r>
            <a:r>
              <a:rPr lang="ru-RU" sz="2800" b="1" dirty="0">
                <a:solidFill>
                  <a:srgbClr val="7030A0"/>
                </a:solidFill>
              </a:rPr>
              <a:t>, вогнем </a:t>
            </a:r>
            <a:r>
              <a:rPr lang="ru-RU" sz="2800" b="1" dirty="0" err="1">
                <a:solidFill>
                  <a:srgbClr val="7030A0"/>
                </a:solidFill>
              </a:rPr>
              <a:t>гарячих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діб</a:t>
            </a:r>
            <a:r>
              <a:rPr lang="ru-RU" sz="2800" b="1" dirty="0">
                <a:solidFill>
                  <a:srgbClr val="7030A0"/>
                </a:solidFill>
              </a:rPr>
              <a:t>,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 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Трудом і </a:t>
            </a:r>
            <a:r>
              <a:rPr lang="ru-RU" sz="2800" b="1" dirty="0" err="1">
                <a:solidFill>
                  <a:srgbClr val="7030A0"/>
                </a:solidFill>
              </a:rPr>
              <a:t>творчістю</a:t>
            </a:r>
            <a:r>
              <a:rPr lang="ru-RU" sz="2800" b="1" dirty="0">
                <a:solidFill>
                  <a:srgbClr val="7030A0"/>
                </a:solidFill>
              </a:rPr>
              <a:t>, </a:t>
            </a:r>
            <a:r>
              <a:rPr lang="ru-RU" sz="2800" b="1" dirty="0" err="1">
                <a:solidFill>
                  <a:srgbClr val="7030A0"/>
                </a:solidFill>
              </a:rPr>
              <a:t>людським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гарячим</a:t>
            </a:r>
            <a:r>
              <a:rPr lang="ru-RU" sz="2800" b="1" dirty="0">
                <a:solidFill>
                  <a:srgbClr val="7030A0"/>
                </a:solidFill>
              </a:rPr>
              <a:t> потом,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>
                <a:solidFill>
                  <a:srgbClr val="7030A0"/>
                </a:solidFill>
              </a:rPr>
              <a:t> </a:t>
            </a:r>
            <a:endParaRPr lang="ru-RU" sz="2800" dirty="0">
              <a:solidFill>
                <a:srgbClr val="7030A0"/>
              </a:solidFill>
            </a:endParaRPr>
          </a:p>
          <a:p>
            <a:pPr algn="ctr"/>
            <a:r>
              <a:rPr lang="ru-RU" sz="2800" b="1" dirty="0" err="1">
                <a:solidFill>
                  <a:srgbClr val="7030A0"/>
                </a:solidFill>
              </a:rPr>
              <a:t>Він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пахне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солодко</a:t>
            </a:r>
            <a:r>
              <a:rPr lang="ru-RU" sz="2800" b="1" dirty="0">
                <a:solidFill>
                  <a:srgbClr val="7030A0"/>
                </a:solidFill>
              </a:rPr>
              <a:t>, як пахнуть меду </a:t>
            </a:r>
            <a:r>
              <a:rPr lang="ru-RU" sz="2800" b="1" dirty="0" err="1">
                <a:solidFill>
                  <a:srgbClr val="7030A0"/>
                </a:solidFill>
              </a:rPr>
              <a:t>соти</a:t>
            </a:r>
            <a:r>
              <a:rPr lang="ru-RU" sz="2800" b="1" dirty="0">
                <a:solidFill>
                  <a:srgbClr val="7030A0"/>
                </a:solidFill>
              </a:rPr>
              <a:t>. 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94" y="6496"/>
            <a:ext cx="9174394" cy="685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4684" y="548680"/>
            <a:ext cx="8276138" cy="1584176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Викторина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«Всё о хлебе»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13681"/>
            <a:ext cx="3027326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452838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35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94" y="6496"/>
            <a:ext cx="9174394" cy="685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743" y="336815"/>
            <a:ext cx="4572000" cy="2581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77312" y="3430679"/>
            <a:ext cx="4069678" cy="3065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01802"/>
            <a:ext cx="3810000" cy="2495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6595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94" y="6496"/>
            <a:ext cx="9174394" cy="685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F:\хлеб\фото\ZK8Tz49as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4" y="6496"/>
            <a:ext cx="9131005" cy="6848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65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хлеб\фото\картинки\0_6e71b_fd421810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394"/>
            <a:ext cx="9153357" cy="609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20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F:\хлеб\фото\Z8EOS43b4H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1" y="-233364"/>
            <a:ext cx="9759951" cy="7319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66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F:\хлеб\фото\ej4dKbX05C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F:\хлеб\фото\AnSzqZcPMd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24150" y="1926850"/>
            <a:ext cx="5635600" cy="4226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49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хлеб\фото\картинки\99162-1024x768.jpg" id="1945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"/>
          <a:stretch/>
        </p:blipFill>
        <p:spPr bwMode="auto">
          <a:xfrm>
            <a:off x="-304800" y="0"/>
            <a:ext cx="9695079" cy="7086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89353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Саша\Desktop\конкурс\ПЕЧАТЬ\PB090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701" y="-197788"/>
            <a:ext cx="9741502" cy="7155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56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F:\хлеб\фото\Ykjg-zr07o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251"/>
            <a:ext cx="9505056" cy="712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9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F:\хлеб\фото\mw0Jtuxrh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302" y="13647"/>
            <a:ext cx="9430604" cy="7072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57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F:\хлеб\фото\2jVc-4rVL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12501"/>
            <a:ext cx="9732135" cy="7299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69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455028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F:\хлеб\фото\kO6yNUDa18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524" y="-238012"/>
            <a:ext cx="9433048" cy="7074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88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588" y="-248676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F:\хлеб\фото\xMDNJICaBF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F:\хлеб\фото\5xML62hEAc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86" y="3335839"/>
            <a:ext cx="4973714" cy="3730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F:\хлеб\фото\q3RX0AN-gq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4913"/>
            <a:ext cx="3835400" cy="2876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3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хлеб\фото\картинки\99162-1024x768.jpg" id="1945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"/>
          <a:stretch/>
        </p:blipFill>
        <p:spPr bwMode="auto">
          <a:xfrm>
            <a:off x="-180529" y="-22124"/>
            <a:ext cx="9507323" cy="7108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57130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127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99372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24744"/>
            <a:ext cx="66967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Етюд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про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хліб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Яйце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розіб’є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білком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помаже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дерев’яну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лопату — та в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піч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тріскотітиме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іскрами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сажа —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Мініатюрна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зоряна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ніч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хмелі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замішаний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видме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груди.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Зарум’янілий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круглий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 вид.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Скоринка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засмалена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жаром буде,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Аж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розіграється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апетит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підсохлому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тісті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кленова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лопата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Вийме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черені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де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пікся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теплі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— І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зачарується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біла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хата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сонця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пахучого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 </a:t>
            </a:r>
            <a:r>
              <a:rPr lang="ru-RU" sz="24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столі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22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хлеб\фото\картинки\9916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14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69"/>
            <a:ext cx="9144000" cy="6730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41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6" y="34280"/>
            <a:ext cx="9180637" cy="6823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37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:\хлеб\фото\картинки\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25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67" y="0"/>
            <a:ext cx="91279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-29926" y="0"/>
            <a:ext cx="918414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6029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7767" cy="674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5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370</Words>
  <Application>Microsoft Office PowerPoint</Application>
  <PresentationFormat>Экран (4:3)</PresentationFormat>
  <Paragraphs>64</Paragraphs>
  <Slides>41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</dc:creator>
  <cp:lastModifiedBy>ло</cp:lastModifiedBy>
  <cp:revision>25</cp:revision>
  <dcterms:created xsi:type="dcterms:W3CDTF">2013-02-10T12:16:15Z</dcterms:created>
  <dcterms:modified xsi:type="dcterms:W3CDTF">2013-03-15T09:22:01Z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2721713</vt:lpwstr>
  </property>
  <property fmtid="{D5CDD505-2E9C-101B-9397-08002B2CF9AE}" name="NXPowerLiteVersion" pid="3">
    <vt:lpwstr>D4.1.4</vt:lpwstr>
  </property>
</Properties>
</file>