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7" r:id="rId2"/>
    <p:sldId id="258" r:id="rId3"/>
    <p:sldId id="263" r:id="rId4"/>
    <p:sldId id="279" r:id="rId5"/>
    <p:sldId id="262" r:id="rId6"/>
    <p:sldId id="281" r:id="rId7"/>
    <p:sldId id="280" r:id="rId8"/>
    <p:sldId id="260" r:id="rId9"/>
    <p:sldId id="278" r:id="rId10"/>
    <p:sldId id="282" r:id="rId11"/>
    <p:sldId id="259" r:id="rId12"/>
    <p:sldId id="273" r:id="rId13"/>
    <p:sldId id="272" r:id="rId14"/>
    <p:sldId id="261" r:id="rId15"/>
    <p:sldId id="269" r:id="rId16"/>
    <p:sldId id="268" r:id="rId17"/>
    <p:sldId id="267" r:id="rId18"/>
    <p:sldId id="265" r:id="rId19"/>
    <p:sldId id="264" r:id="rId20"/>
    <p:sldId id="266" r:id="rId21"/>
    <p:sldId id="276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25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FCB4DE-6732-4DED-9984-F3B88ACA36C0}" type="datetimeFigureOut">
              <a:rPr lang="ru-RU" smtClean="0"/>
              <a:t>15.03.2013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AEC3A6-400D-4850-8FBF-74C769D886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20545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CC4FF-7EEF-490B-BF92-022EE0D36EA3}" type="datetimeFigureOut">
              <a:rPr lang="ru-RU" smtClean="0"/>
              <a:t>15.03.2013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7DED8-8573-41B6-8519-829FB76307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00089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CC4FF-7EEF-490B-BF92-022EE0D36EA3}" type="datetimeFigureOut">
              <a:rPr lang="ru-RU" smtClean="0"/>
              <a:t>15.03.2013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7DED8-8573-41B6-8519-829FB76307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0981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CC4FF-7EEF-490B-BF92-022EE0D36EA3}" type="datetimeFigureOut">
              <a:rPr lang="ru-RU" smtClean="0"/>
              <a:t>15.03.2013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7DED8-8573-41B6-8519-829FB76307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99256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CC4FF-7EEF-490B-BF92-022EE0D36EA3}" type="datetimeFigureOut">
              <a:rPr lang="ru-RU" smtClean="0"/>
              <a:t>15.03.2013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7DED8-8573-41B6-8519-829FB76307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12504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CC4FF-7EEF-490B-BF92-022EE0D36EA3}" type="datetimeFigureOut">
              <a:rPr lang="ru-RU" smtClean="0"/>
              <a:t>15.03.2013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7DED8-8573-41B6-8519-829FB76307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1747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CC4FF-7EEF-490B-BF92-022EE0D36EA3}" type="datetimeFigureOut">
              <a:rPr lang="ru-RU" smtClean="0"/>
              <a:t>15.03.2013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7DED8-8573-41B6-8519-829FB76307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0005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CC4FF-7EEF-490B-BF92-022EE0D36EA3}" type="datetimeFigureOut">
              <a:rPr lang="ru-RU" smtClean="0"/>
              <a:t>15.03.2013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7DED8-8573-41B6-8519-829FB76307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16770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CC4FF-7EEF-490B-BF92-022EE0D36EA3}" type="datetimeFigureOut">
              <a:rPr lang="ru-RU" smtClean="0"/>
              <a:t>15.03.2013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7DED8-8573-41B6-8519-829FB76307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73742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CC4FF-7EEF-490B-BF92-022EE0D36EA3}" type="datetimeFigureOut">
              <a:rPr lang="ru-RU" smtClean="0"/>
              <a:t>15.03.2013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7DED8-8573-41B6-8519-829FB76307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98688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CC4FF-7EEF-490B-BF92-022EE0D36EA3}" type="datetimeFigureOut">
              <a:rPr lang="ru-RU" smtClean="0"/>
              <a:t>15.03.2013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7DED8-8573-41B6-8519-829FB76307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224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CC4FF-7EEF-490B-BF92-022EE0D36EA3}" type="datetimeFigureOut">
              <a:rPr lang="ru-RU" smtClean="0"/>
              <a:t>15.03.2013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7DED8-8573-41B6-8519-829FB76307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98099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1CC4FF-7EEF-490B-BF92-022EE0D36EA3}" type="datetimeFigureOut">
              <a:rPr lang="ru-RU" smtClean="0"/>
              <a:t>15.03.2013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37DED8-8573-41B6-8519-829FB76307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126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 ?><Relationships xmlns="http://schemas.openxmlformats.org/package/2006/relationships"><Relationship Id="rId2" Target="../media/image10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1.xml.rels><?xml version="1.0" encoding="UTF-8" standalone="yes" ?><Relationships xmlns="http://schemas.openxmlformats.org/package/2006/relationships"><Relationship Id="rId2" Target="../media/image11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2.xml.rels><?xml version="1.0" encoding="UTF-8" standalone="yes" ?><Relationships xmlns="http://schemas.openxmlformats.org/package/2006/relationships"><Relationship Id="rId3" Target="../media/image12.jpeg" Type="http://schemas.openxmlformats.org/officeDocument/2006/relationships/image"/><Relationship Id="rId2" Target="../media/image11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14.jpeg" Type="http://schemas.openxmlformats.org/officeDocument/2006/relationships/image"/><Relationship Id="rId4" Target="../media/image13.jpeg" Type="http://schemas.openxmlformats.org/officeDocument/2006/relationships/image"/></Relationships>
</file>

<file path=ppt/slides/_rels/slide13.xml.rels><?xml version="1.0" encoding="UTF-8" standalone="yes" ?><Relationships xmlns="http://schemas.openxmlformats.org/package/2006/relationships"><Relationship Id="rId8" Target="../media/image19.jpeg" Type="http://schemas.openxmlformats.org/officeDocument/2006/relationships/image"/><Relationship Id="rId3" Target="../media/image11.jpeg" Type="http://schemas.openxmlformats.org/officeDocument/2006/relationships/image"/><Relationship Id="rId7" Target="../media/image18.jpeg" Type="http://schemas.openxmlformats.org/officeDocument/2006/relationships/image"/><Relationship Id="rId2" Target="../&#1074;&#1080;&#1076;&#1080;&#1086;/&#1050;&#1040;&#1050;%20&#1055;&#1056;&#1048;&#1043;&#1054;&#1058;&#1054;&#1042;&#1048;&#1058;&#1068;%20&#1058;&#1045;&#1057;&#1058;&#1054;.mp4" TargetMode="External" Type="http://schemas.openxmlformats.org/officeDocument/2006/relationships/hyperlink"/><Relationship Id="rId1" Target="../slideLayouts/slideLayout7.xml" Type="http://schemas.openxmlformats.org/officeDocument/2006/relationships/slideLayout"/><Relationship Id="rId6" Target="../media/image17.jpeg" Type="http://schemas.openxmlformats.org/officeDocument/2006/relationships/image"/><Relationship Id="rId5" Target="../media/image16.jpeg" Type="http://schemas.openxmlformats.org/officeDocument/2006/relationships/image"/><Relationship Id="rId4" Target="../media/image15.jpeg" Type="http://schemas.openxmlformats.org/officeDocument/2006/relationships/image"/><Relationship Id="rId9" Target="../media/image20.jpeg" Type="http://schemas.openxmlformats.org/officeDocument/2006/relationships/image"/></Relationships>
</file>

<file path=ppt/slides/_rels/slide14.xml.rels><?xml version="1.0" encoding="UTF-8" standalone="yes" ?><Relationships xmlns="http://schemas.openxmlformats.org/package/2006/relationships"><Relationship Id="rId2" Target="../media/image21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5.xml.rels><?xml version="1.0" encoding="UTF-8" standalone="yes" ?><Relationships xmlns="http://schemas.openxmlformats.org/package/2006/relationships"><Relationship Id="rId2" Target="../media/image2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6.xml.rels><?xml version="1.0" encoding="UTF-8" standalone="yes" ?><Relationships xmlns="http://schemas.openxmlformats.org/package/2006/relationships"><Relationship Id="rId2" Target="../media/image23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7.xml.rels><?xml version="1.0" encoding="UTF-8" standalone="yes" ?><Relationships xmlns="http://schemas.openxmlformats.org/package/2006/relationships"><Relationship Id="rId2" Target="../media/image24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8.xml.rels><?xml version="1.0" encoding="UTF-8" standalone="yes" ?><Relationships xmlns="http://schemas.openxmlformats.org/package/2006/relationships"><Relationship Id="rId2" Target="../media/image25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 ?><Relationships xmlns="http://schemas.openxmlformats.org/package/2006/relationships"><Relationship Id="rId2" Target="../media/image27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1.xml.rels><?xml version="1.0" encoding="UTF-8" standalone="yes" ?><Relationships xmlns="http://schemas.openxmlformats.org/package/2006/relationships"><Relationship Id="rId2" Target="../media/image11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2.xml.rels><?xml version="1.0" encoding="UTF-8" standalone="yes" ?><Relationships xmlns="http://schemas.openxmlformats.org/package/2006/relationships"><Relationship Id="rId2" Target="../media/image11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.xml.rels><?xml version="1.0" encoding="UTF-8" standalone="yes" ?><Relationships xmlns="http://schemas.openxmlformats.org/package/2006/relationships"><Relationship Id="rId2" Target="../media/image3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4.xml.rels><?xml version="1.0" encoding="UTF-8" standalone="yes" ?><Relationships xmlns="http://schemas.openxmlformats.org/package/2006/relationships"><Relationship Id="rId2" Target="../media/image4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5.xml.rels><?xml version="1.0" encoding="UTF-8" standalone="yes" ?><Relationships xmlns="http://schemas.openxmlformats.org/package/2006/relationships"><Relationship Id="rId2" Target="../media/image5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6.xml.rels><?xml version="1.0" encoding="UTF-8" standalone="yes" ?><Relationships xmlns="http://schemas.openxmlformats.org/package/2006/relationships"><Relationship Id="rId2" Target="../media/image6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7.xml.rels><?xml version="1.0" encoding="UTF-8" standalone="yes" ?><Relationships xmlns="http://schemas.openxmlformats.org/package/2006/relationships"><Relationship Id="rId2" Target="../media/image7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8.xml.rels><?xml version="1.0" encoding="UTF-8" standalone="yes" ?><Relationships xmlns="http://schemas.openxmlformats.org/package/2006/relationships"><Relationship Id="rId2" Target="../media/image8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9.xml.rels><?xml version="1.0" encoding="UTF-8" standalone="yes" ?><Relationships xmlns="http://schemas.openxmlformats.org/package/2006/relationships"><Relationship Id="rId2" Target="../media/image9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F:\хлеб\фото\картинки\58981693_1273747586_1256665302_hleb.jpg" id="1027" name="Picture 3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"/>
          <a:stretch/>
        </p:blipFill>
        <p:spPr bwMode="auto">
          <a:xfrm>
            <a:off x="0" y="13473"/>
            <a:ext cx="9138138" cy="6844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01101" y="2204864"/>
            <a:ext cx="8335936" cy="110799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dirty="0" lang="ru-RU" smtClean="0" sz="6600">
                <a:ln cmpd="sng" w="18415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  <a:latin charset="0" pitchFamily="2" typeface="Segoe Print"/>
                <a:ea typeface="Times New Roman"/>
              </a:rPr>
              <a:t>О хлебе насущном</a:t>
            </a:r>
            <a:endParaRPr dirty="0" lang="ru-RU" sz="6600">
              <a:ln cmpd="sng" w="18415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algn="tl" blurRad="63500" dir="3600000" rotWithShape="0">
                  <a:srgbClr val="000000">
                    <a:alpha val="70000"/>
                  </a:srgbClr>
                </a:outerShdw>
              </a:effectLst>
              <a:latin charset="0" pitchFamily="2" typeface="Segoe Print"/>
            </a:endParaRPr>
          </a:p>
        </p:txBody>
      </p:sp>
    </p:spTree>
    <p:extLst>
      <p:ext uri="{BB962C8B-B14F-4D97-AF65-F5344CB8AC3E}">
        <p14:creationId xmlns:p14="http://schemas.microsoft.com/office/powerpoint/2010/main" val="3158896779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05" y="25132"/>
            <a:ext cx="9003591" cy="674401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0101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6" y="-1315"/>
            <a:ext cx="9157914" cy="685931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98399" y="2908342"/>
            <a:ext cx="863569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</a:rPr>
              <a:t>Дрожжевое тесто</a:t>
            </a:r>
            <a:endParaRPr lang="ru-RU" sz="6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Pri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6856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6" y="-1315"/>
            <a:ext cx="9157914" cy="685931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404664"/>
            <a:ext cx="835292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 smtClean="0">
                <a:latin typeface="Tahoma" pitchFamily="34" charset="0"/>
                <a:cs typeface="Tahoma" pitchFamily="34" charset="0"/>
              </a:rPr>
              <a:t>Существует два способа приготовления  дрожжевого теста:</a:t>
            </a:r>
            <a:endParaRPr lang="ru-RU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1071563" y="785813"/>
            <a:ext cx="2857500" cy="1357312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ru-RU" sz="20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Безопарный</a:t>
            </a:r>
            <a:r>
              <a:rPr lang="ru-RU" sz="20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</a:p>
          <a:p>
            <a:pPr algn="ctr">
              <a:defRPr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8" name="TextBox 37"/>
          <p:cNvSpPr txBox="1">
            <a:spLocks noChangeArrowheads="1"/>
          </p:cNvSpPr>
          <p:nvPr/>
        </p:nvSpPr>
        <p:spPr bwMode="auto">
          <a:xfrm>
            <a:off x="428624" y="2143125"/>
            <a:ext cx="8607871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ru-RU" b="1" u="sng" dirty="0">
                <a:latin typeface="Segoe Print" pitchFamily="2" charset="0"/>
                <a:cs typeface="Tahoma" pitchFamily="34" charset="0"/>
              </a:rPr>
              <a:t>Без опары </a:t>
            </a:r>
            <a:r>
              <a:rPr lang="ru-RU" b="1" dirty="0">
                <a:latin typeface="Segoe Print" pitchFamily="2" charset="0"/>
                <a:cs typeface="Tahoma" pitchFamily="34" charset="0"/>
              </a:rPr>
              <a:t>готовят изделия, на которые  идет небольшое количество яиц и жира.</a:t>
            </a:r>
          </a:p>
          <a:p>
            <a:pPr algn="just" eaLnBrk="1" hangingPunct="1">
              <a:lnSpc>
                <a:spcPct val="150000"/>
              </a:lnSpc>
            </a:pPr>
            <a:r>
              <a:rPr lang="ru-RU" b="1" u="sng" dirty="0">
                <a:latin typeface="Segoe Print" pitchFamily="2" charset="0"/>
                <a:cs typeface="Tahoma" pitchFamily="34" charset="0"/>
              </a:rPr>
              <a:t> С применением опары </a:t>
            </a:r>
            <a:r>
              <a:rPr lang="ru-RU" b="1" dirty="0">
                <a:latin typeface="Segoe Print" pitchFamily="2" charset="0"/>
                <a:cs typeface="Tahoma" pitchFamily="34" charset="0"/>
              </a:rPr>
              <a:t>готовят  тесто с большим содержанием </a:t>
            </a:r>
          </a:p>
          <a:p>
            <a:pPr algn="just" eaLnBrk="1" hangingPunct="1">
              <a:lnSpc>
                <a:spcPct val="150000"/>
              </a:lnSpc>
            </a:pPr>
            <a:r>
              <a:rPr lang="ru-RU" b="1" dirty="0">
                <a:latin typeface="Segoe Print" pitchFamily="2" charset="0"/>
                <a:cs typeface="Tahoma" pitchFamily="34" charset="0"/>
              </a:rPr>
              <a:t>сахара, жира, яиц.</a:t>
            </a:r>
            <a:endParaRPr lang="ru-RU" dirty="0">
              <a:latin typeface="Segoe Print" pitchFamily="2" charset="0"/>
              <a:cs typeface="Tahoma" pitchFamily="34" charset="0"/>
            </a:endParaRPr>
          </a:p>
        </p:txBody>
      </p:sp>
      <p:sp>
        <p:nvSpPr>
          <p:cNvPr id="19" name="TextBox 6"/>
          <p:cNvSpPr txBox="1">
            <a:spLocks noChangeArrowheads="1"/>
          </p:cNvSpPr>
          <p:nvPr/>
        </p:nvSpPr>
        <p:spPr bwMode="auto">
          <a:xfrm>
            <a:off x="533400" y="5803900"/>
            <a:ext cx="82867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ru-RU" b="1" u="sng">
                <a:latin typeface="Tahoma" pitchFamily="34" charset="0"/>
                <a:cs typeface="Tahoma" pitchFamily="34" charset="0"/>
              </a:rPr>
              <a:t>В качестве разрыхлителей </a:t>
            </a:r>
            <a:r>
              <a:rPr lang="ru-RU" b="1">
                <a:latin typeface="Tahoma" pitchFamily="34" charset="0"/>
                <a:cs typeface="Tahoma" pitchFamily="34" charset="0"/>
              </a:rPr>
              <a:t>для приготовления дрожжевого теста используют дрожжи и пищевую соду.</a:t>
            </a:r>
            <a:endParaRPr lang="ru-RU" b="1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913" y="4013200"/>
            <a:ext cx="2251075" cy="17113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7613" y="4025900"/>
            <a:ext cx="2381250" cy="17097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1225" y="4011613"/>
            <a:ext cx="2286000" cy="1714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3" name="Овал 22"/>
          <p:cNvSpPr/>
          <p:nvPr/>
        </p:nvSpPr>
        <p:spPr>
          <a:xfrm>
            <a:off x="5000625" y="785813"/>
            <a:ext cx="2857500" cy="1357312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ru-RU" sz="20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Опарный </a:t>
            </a:r>
          </a:p>
          <a:p>
            <a:pPr algn="ctr">
              <a:defRPr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4" name="TextBox 11"/>
          <p:cNvSpPr txBox="1">
            <a:spLocks noChangeArrowheads="1"/>
          </p:cNvSpPr>
          <p:nvPr/>
        </p:nvSpPr>
        <p:spPr bwMode="auto">
          <a:xfrm>
            <a:off x="4357688" y="1285875"/>
            <a:ext cx="3841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000" b="1">
                <a:latin typeface="Tahoma" pitchFamily="34" charset="0"/>
                <a:cs typeface="Tahoma" pitchFamily="34" charset="0"/>
              </a:rPr>
              <a:t>И</a:t>
            </a:r>
          </a:p>
        </p:txBody>
      </p:sp>
    </p:spTree>
    <p:extLst>
      <p:ext uri="{BB962C8B-B14F-4D97-AF65-F5344CB8AC3E}">
        <p14:creationId xmlns:p14="http://schemas.microsoft.com/office/powerpoint/2010/main" val="137596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6" y="-1315"/>
            <a:ext cx="9157914" cy="685931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332656"/>
            <a:ext cx="84969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b="1" u="sng" dirty="0" smtClean="0">
                <a:latin typeface="Segoe Print" pitchFamily="2" charset="0"/>
                <a:cs typeface="Tahoma" pitchFamily="34" charset="0"/>
              </a:rPr>
              <a:t>Дрожжевое тесто </a:t>
            </a:r>
            <a:r>
              <a:rPr lang="ru-RU" b="1" dirty="0" smtClean="0">
                <a:latin typeface="Segoe Print" pitchFamily="2" charset="0"/>
                <a:cs typeface="Tahoma" pitchFamily="34" charset="0"/>
              </a:rPr>
              <a:t>— готовят из  муки, воды,   дрожжей и используют для приготовления:</a:t>
            </a:r>
            <a:endParaRPr lang="ru-RU" b="1" dirty="0">
              <a:solidFill>
                <a:srgbClr val="FF0000"/>
              </a:solidFill>
              <a:latin typeface="Segoe Print" pitchFamily="2" charset="0"/>
              <a:cs typeface="Tahoma" pitchFamily="34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12" y="1556792"/>
            <a:ext cx="2357438" cy="17653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1530" y="1542504"/>
            <a:ext cx="2346325" cy="17795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6" name="TextBox 10"/>
          <p:cNvSpPr txBox="1">
            <a:spLocks noChangeArrowheads="1"/>
          </p:cNvSpPr>
          <p:nvPr/>
        </p:nvSpPr>
        <p:spPr bwMode="auto">
          <a:xfrm>
            <a:off x="774239" y="3503561"/>
            <a:ext cx="15636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Пирожков</a:t>
            </a:r>
          </a:p>
        </p:txBody>
      </p:sp>
      <p:sp>
        <p:nvSpPr>
          <p:cNvPr id="7" name="TextBox 11"/>
          <p:cNvSpPr txBox="1">
            <a:spLocks noChangeArrowheads="1"/>
          </p:cNvSpPr>
          <p:nvPr/>
        </p:nvSpPr>
        <p:spPr bwMode="auto">
          <a:xfrm>
            <a:off x="3944938" y="3606800"/>
            <a:ext cx="13096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Пирогов</a:t>
            </a:r>
          </a:p>
        </p:txBody>
      </p:sp>
      <p:sp>
        <p:nvSpPr>
          <p:cNvPr id="8" name="TextBox 13"/>
          <p:cNvSpPr txBox="1">
            <a:spLocks noChangeArrowheads="1"/>
          </p:cNvSpPr>
          <p:nvPr/>
        </p:nvSpPr>
        <p:spPr bwMode="auto">
          <a:xfrm>
            <a:off x="6937375" y="3616325"/>
            <a:ext cx="13033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000" b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Кулебяк</a:t>
            </a: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1700" y="4341810"/>
            <a:ext cx="2316163" cy="17160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400" y="4357688"/>
            <a:ext cx="2428875" cy="1714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1" name="TextBox 17"/>
          <p:cNvSpPr txBox="1">
            <a:spLocks noChangeArrowheads="1"/>
          </p:cNvSpPr>
          <p:nvPr/>
        </p:nvSpPr>
        <p:spPr bwMode="auto">
          <a:xfrm>
            <a:off x="1022350" y="6165850"/>
            <a:ext cx="11001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000" b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Пиццы</a:t>
            </a:r>
          </a:p>
        </p:txBody>
      </p:sp>
      <p:sp>
        <p:nvSpPr>
          <p:cNvPr id="12" name="TextBox 18"/>
          <p:cNvSpPr txBox="1">
            <a:spLocks noChangeArrowheads="1"/>
          </p:cNvSpPr>
          <p:nvPr/>
        </p:nvSpPr>
        <p:spPr bwMode="auto">
          <a:xfrm>
            <a:off x="3973513" y="6151563"/>
            <a:ext cx="1252537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000" b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Блинов </a:t>
            </a:r>
          </a:p>
        </p:txBody>
      </p:sp>
      <p:sp>
        <p:nvSpPr>
          <p:cNvPr id="13" name="TextBox 19"/>
          <p:cNvSpPr txBox="1">
            <a:spLocks noChangeArrowheads="1"/>
          </p:cNvSpPr>
          <p:nvPr/>
        </p:nvSpPr>
        <p:spPr bwMode="auto">
          <a:xfrm>
            <a:off x="7004050" y="6083300"/>
            <a:ext cx="11699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b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Оладий </a:t>
            </a: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12" y="4213390"/>
            <a:ext cx="2354262" cy="17351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252" y="1556792"/>
            <a:ext cx="2462212" cy="17859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543300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0589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2"/>
          <a:stretch/>
        </p:blipFill>
        <p:spPr bwMode="auto">
          <a:xfrm>
            <a:off x="876" y="0"/>
            <a:ext cx="9413899" cy="6858000"/>
          </a:xfrm>
          <a:prstGeom prst="rect">
            <a:avLst/>
          </a:prstGeom>
          <a:ln cap="sq" w="190500">
            <a:solidFill>
              <a:srgbClr val="C8C6BD"/>
            </a:solidFill>
            <a:prstDash val="solid"/>
            <a:miter lim="800000"/>
          </a:ln>
          <a:effectLst>
            <a:outerShdw algn="bl" blurRad="254000" rotWithShape="0">
              <a:srgbClr val="000000">
                <a:alpha val="43000"/>
              </a:srgbClr>
            </a:outerShdw>
          </a:effectLst>
          <a:scene3d>
            <a:camera fov="5400000" prst="perspectiveFront"/>
            <a:lightRig dir="t" rig="threePt">
              <a:rot lat="0" lon="0" rev="2100000"/>
            </a:lightRig>
          </a:scene3d>
          <a:sp3d extrusionH="25400">
            <a:bevelT h="152400" prst="hardEdge" w="304800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282602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-1" y="0"/>
            <a:ext cx="9142565" cy="6858000"/>
          </a:xfrm>
          <a:prstGeom prst="rect">
            <a:avLst/>
          </a:prstGeom>
          <a:ln cap="sq" w="190500">
            <a:solidFill>
              <a:srgbClr val="C8C6BD"/>
            </a:solidFill>
            <a:prstDash val="solid"/>
            <a:miter lim="800000"/>
          </a:ln>
          <a:effectLst>
            <a:outerShdw algn="bl" blurRad="254000" rotWithShape="0">
              <a:srgbClr val="000000">
                <a:alpha val="43000"/>
              </a:srgbClr>
            </a:outerShdw>
          </a:effectLst>
          <a:scene3d>
            <a:camera fov="5400000" prst="perspectiveFront"/>
            <a:lightRig dir="t" rig="threePt">
              <a:rot lat="0" lon="0" rev="2100000"/>
            </a:lightRig>
          </a:scene3d>
          <a:sp3d extrusionH="25400">
            <a:bevelT h="152400" prst="hardEdge" w="304800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1410377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5994"/>
            <a:ext cx="9193965" cy="682200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9632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295"/>
            <a:ext cx="9151099" cy="688620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8101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F:\хлеб\фото\7zKqN4KFIS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5256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хлеб\фото\картинки\a4692066210d3aa1d0a614c391702be4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38" y="419"/>
            <a:ext cx="9155838" cy="685758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8257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2233" y="-103698"/>
            <a:ext cx="9287891" cy="696169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5503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6" y="-1315"/>
            <a:ext cx="9157914" cy="685931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2596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6" y="-1315"/>
            <a:ext cx="9157914" cy="685931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845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3198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2818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8" y="13453"/>
            <a:ext cx="9140512" cy="675968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6978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81" y="35116"/>
            <a:ext cx="9101080" cy="682288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9939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487"/>
            <a:ext cx="9051600" cy="674136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2460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18" y="0"/>
            <a:ext cx="9097981" cy="682348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3291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8" y="16901"/>
            <a:ext cx="9131882" cy="671235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9476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90" y="418"/>
            <a:ext cx="9112810" cy="685758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789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78</Words>
  <Application>Microsoft Office PowerPoint</Application>
  <PresentationFormat>Экран (4:3)</PresentationFormat>
  <Paragraphs>19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Саша</dc:creator>
  <cp:lastModifiedBy>ло</cp:lastModifiedBy>
  <cp:revision>18</cp:revision>
  <dcterms:created xsi:type="dcterms:W3CDTF">2013-03-03T16:06:22Z</dcterms:created>
  <dcterms:modified xsi:type="dcterms:W3CDTF">2013-03-15T09:21:56Z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735973</vt:lpwstr>
  </property>
  <property fmtid="{D5CDD505-2E9C-101B-9397-08002B2CF9AE}" name="NXPowerLiteVersion" pid="3">
    <vt:lpwstr>D4.1.4</vt:lpwstr>
  </property>
</Properties>
</file>