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1"/>
  </p:sldMasterIdLst>
  <p:notesMasterIdLst>
    <p:notesMasterId r:id="rId17"/>
  </p:notesMasterIdLst>
  <p:sldIdLst>
    <p:sldId id="256" r:id="rId2"/>
    <p:sldId id="265" r:id="rId3"/>
    <p:sldId id="267" r:id="rId4"/>
    <p:sldId id="268" r:id="rId5"/>
    <p:sldId id="270" r:id="rId6"/>
    <p:sldId id="271" r:id="rId7"/>
    <p:sldId id="273" r:id="rId8"/>
    <p:sldId id="277" r:id="rId9"/>
    <p:sldId id="278" r:id="rId10"/>
    <p:sldId id="274" r:id="rId11"/>
    <p:sldId id="275" r:id="rId12"/>
    <p:sldId id="279" r:id="rId13"/>
    <p:sldId id="280" r:id="rId14"/>
    <p:sldId id="282" r:id="rId15"/>
    <p:sldId id="28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9" d="100"/>
          <a:sy n="59" d="100"/>
        </p:scale>
        <p:origin x="-26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B54FE5-2EB4-4F74-8E3B-CD17D6482B6D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5B52D2-B68A-4D18-912F-E3B5A3E22752}">
      <dgm:prSet phldrT="[Текст]" custT="1"/>
      <dgm:spPr/>
      <dgm:t>
        <a:bodyPr/>
        <a:lstStyle/>
        <a:p>
          <a:r>
            <a:rPr lang="uk-UA" sz="1800" b="1" noProof="0" dirty="0" smtClean="0"/>
            <a:t> </a:t>
          </a:r>
          <a:r>
            <a:rPr lang="ru-RU" sz="1800" b="1" dirty="0" smtClean="0"/>
            <a:t>В</a:t>
          </a:r>
          <a:r>
            <a:rPr lang="uk-UA" sz="1800" b="1" dirty="0" err="1" smtClean="0"/>
            <a:t>иртуальн</a:t>
          </a:r>
          <a:r>
            <a:rPr lang="ru-RU" sz="1800" b="1" dirty="0" err="1" smtClean="0"/>
            <a:t>ый</a:t>
          </a:r>
          <a:r>
            <a:rPr lang="uk-UA" sz="1800" b="1" dirty="0" smtClean="0"/>
            <a:t> мир</a:t>
          </a:r>
          <a:endParaRPr lang="uk-UA" sz="1800" b="1" noProof="0" dirty="0" smtClean="0"/>
        </a:p>
      </dgm:t>
    </dgm:pt>
    <dgm:pt modelId="{DA17061A-7BBD-4BF9-8599-C266FECA302B}" type="parTrans" cxnId="{16F1FA51-6C0B-425D-BD26-0E6237BCE57F}">
      <dgm:prSet/>
      <dgm:spPr/>
      <dgm:t>
        <a:bodyPr/>
        <a:lstStyle/>
        <a:p>
          <a:endParaRPr lang="ru-RU"/>
        </a:p>
      </dgm:t>
    </dgm:pt>
    <dgm:pt modelId="{F976D9A2-9373-48A8-A85F-B9C90B29BF54}" type="sibTrans" cxnId="{16F1FA51-6C0B-425D-BD26-0E6237BCE57F}">
      <dgm:prSet/>
      <dgm:spPr/>
      <dgm:t>
        <a:bodyPr/>
        <a:lstStyle/>
        <a:p>
          <a:endParaRPr lang="ru-RU"/>
        </a:p>
      </dgm:t>
    </dgm:pt>
    <dgm:pt modelId="{9C3FC050-0BDA-47C0-A74E-13BD7CA1FCDB}">
      <dgm:prSet phldrT="[Текст]" custT="1"/>
      <dgm:spPr/>
      <dgm:t>
        <a:bodyPr/>
        <a:lstStyle/>
        <a:p>
          <a:endParaRPr lang="uk-UA" sz="1800" b="1" noProof="0" dirty="0" smtClean="0"/>
        </a:p>
        <a:p>
          <a:r>
            <a:rPr lang="uk-UA" sz="1800" b="1" dirty="0" smtClean="0"/>
            <a:t>Схема действия </a:t>
          </a:r>
          <a:r>
            <a:rPr lang="uk-UA" sz="1800" b="1" dirty="0" err="1" smtClean="0"/>
            <a:t>преступников</a:t>
          </a:r>
          <a:endParaRPr lang="uk-UA" sz="1800" b="1" noProof="0" dirty="0" smtClean="0"/>
        </a:p>
      </dgm:t>
    </dgm:pt>
    <dgm:pt modelId="{A7E480CD-5B40-4335-B072-CA596CAD3AC1}" type="parTrans" cxnId="{3BC8F42C-A30C-43F1-B4DB-5DA68908278D}">
      <dgm:prSet/>
      <dgm:spPr/>
      <dgm:t>
        <a:bodyPr/>
        <a:lstStyle/>
        <a:p>
          <a:endParaRPr lang="ru-RU"/>
        </a:p>
      </dgm:t>
    </dgm:pt>
    <dgm:pt modelId="{14EFDCAC-20D4-491D-9DD9-3E0EA6F2331C}" type="sibTrans" cxnId="{3BC8F42C-A30C-43F1-B4DB-5DA68908278D}">
      <dgm:prSet/>
      <dgm:spPr/>
      <dgm:t>
        <a:bodyPr/>
        <a:lstStyle/>
        <a:p>
          <a:endParaRPr lang="ru-RU"/>
        </a:p>
      </dgm:t>
    </dgm:pt>
    <dgm:pt modelId="{F6E4B621-8094-4F8C-9F42-CAC173A579B2}">
      <dgm:prSet phldrT="[Текст]" custT="1"/>
      <dgm:spPr/>
      <dgm:t>
        <a:bodyPr/>
        <a:lstStyle/>
        <a:p>
          <a:r>
            <a:rPr lang="uk-UA" sz="1800" b="1" noProof="0" dirty="0" smtClean="0"/>
            <a:t> </a:t>
          </a:r>
          <a:r>
            <a:rPr lang="uk-UA" sz="1800" b="1" i="1" dirty="0" err="1" smtClean="0"/>
            <a:t>Кибербуллинг</a:t>
          </a:r>
          <a:endParaRPr lang="uk-UA" sz="1800" b="1" i="1" dirty="0" smtClean="0"/>
        </a:p>
        <a:p>
          <a:r>
            <a:rPr lang="ru-RU" sz="1800" dirty="0" smtClean="0"/>
            <a:t>КАК БОРОТЬСЯ?</a:t>
          </a:r>
          <a:endParaRPr lang="uk-UA" sz="1800" b="1" noProof="0" dirty="0" smtClean="0"/>
        </a:p>
      </dgm:t>
    </dgm:pt>
    <dgm:pt modelId="{BBC2029C-AC5A-40B9-BF22-486A47CBA541}" type="parTrans" cxnId="{728A6C0B-DD3A-424D-A87E-627A6348A550}">
      <dgm:prSet/>
      <dgm:spPr/>
      <dgm:t>
        <a:bodyPr/>
        <a:lstStyle/>
        <a:p>
          <a:endParaRPr lang="ru-RU"/>
        </a:p>
      </dgm:t>
    </dgm:pt>
    <dgm:pt modelId="{D145EE65-8AC6-45AC-8244-E1D99C2B0C52}" type="sibTrans" cxnId="{728A6C0B-DD3A-424D-A87E-627A6348A550}">
      <dgm:prSet/>
      <dgm:spPr/>
      <dgm:t>
        <a:bodyPr/>
        <a:lstStyle/>
        <a:p>
          <a:endParaRPr lang="ru-RU"/>
        </a:p>
      </dgm:t>
    </dgm:pt>
    <dgm:pt modelId="{6C33225E-B374-4B1A-8E56-4F79717665C4}">
      <dgm:prSet phldrT="[Текст]" custT="1"/>
      <dgm:spPr/>
      <dgm:t>
        <a:bodyPr/>
        <a:lstStyle/>
        <a:p>
          <a:r>
            <a:rPr lang="uk-UA" sz="1800" b="1" dirty="0" err="1" smtClean="0"/>
            <a:t>Корреспондент</a:t>
          </a:r>
          <a:r>
            <a:rPr lang="uk-UA" sz="1800" b="1" dirty="0" smtClean="0"/>
            <a:t>: Дітки із клітки. Українські підлітки рвуться у європейські лідери за рівнем насильства</a:t>
          </a:r>
          <a:endParaRPr lang="uk-UA" sz="1800" b="1" noProof="0" dirty="0" smtClean="0"/>
        </a:p>
      </dgm:t>
    </dgm:pt>
    <dgm:pt modelId="{475573A1-B7E1-495A-B622-7DD0B90B6907}" type="parTrans" cxnId="{5456A005-8E47-4722-A89D-EE65F3E45EA9}">
      <dgm:prSet/>
      <dgm:spPr/>
      <dgm:t>
        <a:bodyPr/>
        <a:lstStyle/>
        <a:p>
          <a:endParaRPr lang="ru-RU"/>
        </a:p>
      </dgm:t>
    </dgm:pt>
    <dgm:pt modelId="{5964F9F2-0783-4090-9574-0920792A90AA}" type="sibTrans" cxnId="{5456A005-8E47-4722-A89D-EE65F3E45EA9}">
      <dgm:prSet/>
      <dgm:spPr/>
      <dgm:t>
        <a:bodyPr/>
        <a:lstStyle/>
        <a:p>
          <a:endParaRPr lang="ru-RU"/>
        </a:p>
      </dgm:t>
    </dgm:pt>
    <dgm:pt modelId="{134E56A4-A472-40B5-BDAF-189003CE2958}">
      <dgm:prSet phldrT="[Текст]" custT="1"/>
      <dgm:spPr/>
      <dgm:t>
        <a:bodyPr/>
        <a:lstStyle/>
        <a:p>
          <a:endParaRPr lang="uk-UA" sz="1800" b="1" noProof="0" dirty="0" smtClean="0"/>
        </a:p>
        <a:p>
          <a:r>
            <a:rPr lang="uk-UA" sz="3200" b="1" noProof="0" dirty="0" smtClean="0">
              <a:solidFill>
                <a:srgbClr val="FF0000"/>
              </a:solidFill>
            </a:rPr>
            <a:t>?</a:t>
          </a:r>
          <a:endParaRPr lang="uk-UA" sz="3200" b="1" noProof="0" dirty="0">
            <a:solidFill>
              <a:srgbClr val="FF0000"/>
            </a:solidFill>
          </a:endParaRPr>
        </a:p>
      </dgm:t>
    </dgm:pt>
    <dgm:pt modelId="{0D2BE8E2-F0CE-42F6-9BF5-A07966BA51B1}" type="parTrans" cxnId="{B53DB1F9-C5BF-403F-A1AA-54BEF2D5DAE8}">
      <dgm:prSet/>
      <dgm:spPr/>
      <dgm:t>
        <a:bodyPr/>
        <a:lstStyle/>
        <a:p>
          <a:endParaRPr lang="ru-RU"/>
        </a:p>
      </dgm:t>
    </dgm:pt>
    <dgm:pt modelId="{444F89CF-2B9D-4E49-9600-B0E4C8E98BC8}" type="sibTrans" cxnId="{B53DB1F9-C5BF-403F-A1AA-54BEF2D5DAE8}">
      <dgm:prSet/>
      <dgm:spPr/>
      <dgm:t>
        <a:bodyPr/>
        <a:lstStyle/>
        <a:p>
          <a:endParaRPr lang="ru-RU"/>
        </a:p>
      </dgm:t>
    </dgm:pt>
    <dgm:pt modelId="{57F9DCDD-98EE-4EF2-934B-11CBBA31A7AF}">
      <dgm:prSet phldrT="[Текст]" custT="1"/>
      <dgm:spPr/>
      <dgm:t>
        <a:bodyPr/>
        <a:lstStyle/>
        <a:p>
          <a:endParaRPr lang="uk-UA" sz="1800" b="1" noProof="0" dirty="0" smtClean="0"/>
        </a:p>
        <a:p>
          <a:r>
            <a:rPr lang="uk-UA" sz="1800" b="1" noProof="0" dirty="0" smtClean="0"/>
            <a:t> </a:t>
          </a:r>
          <a:r>
            <a:rPr lang="ru-RU" sz="1800" b="1" dirty="0" err="1" smtClean="0"/>
            <a:t>З</a:t>
          </a:r>
          <a:r>
            <a:rPr lang="uk-UA" sz="1800" b="1" dirty="0" smtClean="0"/>
            <a:t>а шаг от пропасти</a:t>
          </a:r>
          <a:r>
            <a:rPr lang="ru-RU" sz="1800" b="1" dirty="0" smtClean="0"/>
            <a:t>…</a:t>
          </a:r>
          <a:endParaRPr lang="uk-UA" sz="1800" b="1" noProof="0" dirty="0" smtClean="0"/>
        </a:p>
      </dgm:t>
    </dgm:pt>
    <dgm:pt modelId="{0621457B-97C9-4BB7-A4E2-69CAA07CB835}" type="parTrans" cxnId="{CA44E0E9-EF5B-4EB2-826E-979CA85BF28C}">
      <dgm:prSet/>
      <dgm:spPr/>
      <dgm:t>
        <a:bodyPr/>
        <a:lstStyle/>
        <a:p>
          <a:endParaRPr lang="ru-RU"/>
        </a:p>
      </dgm:t>
    </dgm:pt>
    <dgm:pt modelId="{326B639F-B391-416E-B5F0-D39AF9C85F61}" type="sibTrans" cxnId="{CA44E0E9-EF5B-4EB2-826E-979CA85BF28C}">
      <dgm:prSet/>
      <dgm:spPr/>
      <dgm:t>
        <a:bodyPr/>
        <a:lstStyle/>
        <a:p>
          <a:endParaRPr lang="ru-RU"/>
        </a:p>
      </dgm:t>
    </dgm:pt>
    <dgm:pt modelId="{2ED94F2A-47BB-4B23-9092-C36AE7B0FAF7}" type="pres">
      <dgm:prSet presAssocID="{F9B54FE5-2EB4-4F74-8E3B-CD17D6482B6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C88A0F-0E7B-468B-AF76-7177463C453E}" type="pres">
      <dgm:prSet presAssocID="{57F9DCDD-98EE-4EF2-934B-11CBBA31A7A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D414E-6F43-4180-A020-84A649FCF3BD}" type="pres">
      <dgm:prSet presAssocID="{326B639F-B391-416E-B5F0-D39AF9C85F61}" presName="sibTrans" presStyleCnt="0"/>
      <dgm:spPr/>
      <dgm:t>
        <a:bodyPr/>
        <a:lstStyle/>
        <a:p>
          <a:endParaRPr lang="ru-RU"/>
        </a:p>
      </dgm:t>
    </dgm:pt>
    <dgm:pt modelId="{022E3840-63E2-477C-94F7-DD5E09AE82EF}" type="pres">
      <dgm:prSet presAssocID="{755B52D2-B68A-4D18-912F-E3B5A3E2275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5F7CB-0194-460F-BACC-982C3BCB0FCD}" type="pres">
      <dgm:prSet presAssocID="{F976D9A2-9373-48A8-A85F-B9C90B29BF54}" presName="sibTrans" presStyleCnt="0"/>
      <dgm:spPr/>
      <dgm:t>
        <a:bodyPr/>
        <a:lstStyle/>
        <a:p>
          <a:endParaRPr lang="ru-RU"/>
        </a:p>
      </dgm:t>
    </dgm:pt>
    <dgm:pt modelId="{76661633-A2A4-46CF-9C67-B0BE0C559B3B}" type="pres">
      <dgm:prSet presAssocID="{9C3FC050-0BDA-47C0-A74E-13BD7CA1FCD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11B04-CFE2-4A1D-93EB-A08F8F6FE4DD}" type="pres">
      <dgm:prSet presAssocID="{14EFDCAC-20D4-491D-9DD9-3E0EA6F2331C}" presName="sibTrans" presStyleCnt="0"/>
      <dgm:spPr/>
      <dgm:t>
        <a:bodyPr/>
        <a:lstStyle/>
        <a:p>
          <a:endParaRPr lang="ru-RU"/>
        </a:p>
      </dgm:t>
    </dgm:pt>
    <dgm:pt modelId="{05FA7ED0-84A9-4FB6-A2B5-F87BF5183A24}" type="pres">
      <dgm:prSet presAssocID="{F6E4B621-8094-4F8C-9F42-CAC173A579B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96974-4E32-4D35-9430-D369D22CA896}" type="pres">
      <dgm:prSet presAssocID="{D145EE65-8AC6-45AC-8244-E1D99C2B0C52}" presName="sibTrans" presStyleCnt="0"/>
      <dgm:spPr/>
      <dgm:t>
        <a:bodyPr/>
        <a:lstStyle/>
        <a:p>
          <a:endParaRPr lang="ru-RU"/>
        </a:p>
      </dgm:t>
    </dgm:pt>
    <dgm:pt modelId="{4155F2B5-C2DB-4D48-948A-5A93C1553DC0}" type="pres">
      <dgm:prSet presAssocID="{6C33225E-B374-4B1A-8E56-4F79717665C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A25E0-8F4F-4769-9B92-12917223023E}" type="pres">
      <dgm:prSet presAssocID="{5964F9F2-0783-4090-9574-0920792A90AA}" presName="sibTrans" presStyleCnt="0"/>
      <dgm:spPr/>
      <dgm:t>
        <a:bodyPr/>
        <a:lstStyle/>
        <a:p>
          <a:endParaRPr lang="ru-RU"/>
        </a:p>
      </dgm:t>
    </dgm:pt>
    <dgm:pt modelId="{A9E83AB4-6CC6-4A11-8D8E-876A7566DE7C}" type="pres">
      <dgm:prSet presAssocID="{134E56A4-A472-40B5-BDAF-189003CE2958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44E0E9-EF5B-4EB2-826E-979CA85BF28C}" srcId="{F9B54FE5-2EB4-4F74-8E3B-CD17D6482B6D}" destId="{57F9DCDD-98EE-4EF2-934B-11CBBA31A7AF}" srcOrd="0" destOrd="0" parTransId="{0621457B-97C9-4BB7-A4E2-69CAA07CB835}" sibTransId="{326B639F-B391-416E-B5F0-D39AF9C85F61}"/>
    <dgm:cxn modelId="{E63C5013-46A5-4DFE-8449-A7F126DDEEAC}" type="presOf" srcId="{F9B54FE5-2EB4-4F74-8E3B-CD17D6482B6D}" destId="{2ED94F2A-47BB-4B23-9092-C36AE7B0FAF7}" srcOrd="0" destOrd="0" presId="urn:microsoft.com/office/officeart/2005/8/layout/default"/>
    <dgm:cxn modelId="{43AD646C-643C-41B7-8771-734D4591B39C}" type="presOf" srcId="{9C3FC050-0BDA-47C0-A74E-13BD7CA1FCDB}" destId="{76661633-A2A4-46CF-9C67-B0BE0C559B3B}" srcOrd="0" destOrd="0" presId="urn:microsoft.com/office/officeart/2005/8/layout/default"/>
    <dgm:cxn modelId="{A4FF93DB-FA85-48E0-BED0-9628960051DE}" type="presOf" srcId="{134E56A4-A472-40B5-BDAF-189003CE2958}" destId="{A9E83AB4-6CC6-4A11-8D8E-876A7566DE7C}" srcOrd="0" destOrd="0" presId="urn:microsoft.com/office/officeart/2005/8/layout/default"/>
    <dgm:cxn modelId="{025A326D-66F3-48B5-B65D-4D2CAE01FD81}" type="presOf" srcId="{755B52D2-B68A-4D18-912F-E3B5A3E22752}" destId="{022E3840-63E2-477C-94F7-DD5E09AE82EF}" srcOrd="0" destOrd="0" presId="urn:microsoft.com/office/officeart/2005/8/layout/default"/>
    <dgm:cxn modelId="{16F1FA51-6C0B-425D-BD26-0E6237BCE57F}" srcId="{F9B54FE5-2EB4-4F74-8E3B-CD17D6482B6D}" destId="{755B52D2-B68A-4D18-912F-E3B5A3E22752}" srcOrd="1" destOrd="0" parTransId="{DA17061A-7BBD-4BF9-8599-C266FECA302B}" sibTransId="{F976D9A2-9373-48A8-A85F-B9C90B29BF54}"/>
    <dgm:cxn modelId="{3BC8F42C-A30C-43F1-B4DB-5DA68908278D}" srcId="{F9B54FE5-2EB4-4F74-8E3B-CD17D6482B6D}" destId="{9C3FC050-0BDA-47C0-A74E-13BD7CA1FCDB}" srcOrd="2" destOrd="0" parTransId="{A7E480CD-5B40-4335-B072-CA596CAD3AC1}" sibTransId="{14EFDCAC-20D4-491D-9DD9-3E0EA6F2331C}"/>
    <dgm:cxn modelId="{6F9E2F38-71F1-4546-9F23-A3C49C034981}" type="presOf" srcId="{F6E4B621-8094-4F8C-9F42-CAC173A579B2}" destId="{05FA7ED0-84A9-4FB6-A2B5-F87BF5183A24}" srcOrd="0" destOrd="0" presId="urn:microsoft.com/office/officeart/2005/8/layout/default"/>
    <dgm:cxn modelId="{B53DB1F9-C5BF-403F-A1AA-54BEF2D5DAE8}" srcId="{F9B54FE5-2EB4-4F74-8E3B-CD17D6482B6D}" destId="{134E56A4-A472-40B5-BDAF-189003CE2958}" srcOrd="5" destOrd="0" parTransId="{0D2BE8E2-F0CE-42F6-9BF5-A07966BA51B1}" sibTransId="{444F89CF-2B9D-4E49-9600-B0E4C8E98BC8}"/>
    <dgm:cxn modelId="{5456A005-8E47-4722-A89D-EE65F3E45EA9}" srcId="{F9B54FE5-2EB4-4F74-8E3B-CD17D6482B6D}" destId="{6C33225E-B374-4B1A-8E56-4F79717665C4}" srcOrd="4" destOrd="0" parTransId="{475573A1-B7E1-495A-B622-7DD0B90B6907}" sibTransId="{5964F9F2-0783-4090-9574-0920792A90AA}"/>
    <dgm:cxn modelId="{728A6C0B-DD3A-424D-A87E-627A6348A550}" srcId="{F9B54FE5-2EB4-4F74-8E3B-CD17D6482B6D}" destId="{F6E4B621-8094-4F8C-9F42-CAC173A579B2}" srcOrd="3" destOrd="0" parTransId="{BBC2029C-AC5A-40B9-BF22-486A47CBA541}" sibTransId="{D145EE65-8AC6-45AC-8244-E1D99C2B0C52}"/>
    <dgm:cxn modelId="{D8F0FC6B-6C47-4808-9520-CB3CAF292D39}" type="presOf" srcId="{6C33225E-B374-4B1A-8E56-4F79717665C4}" destId="{4155F2B5-C2DB-4D48-948A-5A93C1553DC0}" srcOrd="0" destOrd="0" presId="urn:microsoft.com/office/officeart/2005/8/layout/default"/>
    <dgm:cxn modelId="{D23AD209-94C1-49A0-966B-3D0EAB762302}" type="presOf" srcId="{57F9DCDD-98EE-4EF2-934B-11CBBA31A7AF}" destId="{36C88A0F-0E7B-468B-AF76-7177463C453E}" srcOrd="0" destOrd="0" presId="urn:microsoft.com/office/officeart/2005/8/layout/default"/>
    <dgm:cxn modelId="{A600414D-2E73-40D8-81F8-AA8F53224057}" type="presParOf" srcId="{2ED94F2A-47BB-4B23-9092-C36AE7B0FAF7}" destId="{36C88A0F-0E7B-468B-AF76-7177463C453E}" srcOrd="0" destOrd="0" presId="urn:microsoft.com/office/officeart/2005/8/layout/default"/>
    <dgm:cxn modelId="{CBC20781-1BE1-4FC7-820E-3989BC7F9319}" type="presParOf" srcId="{2ED94F2A-47BB-4B23-9092-C36AE7B0FAF7}" destId="{84CD414E-6F43-4180-A020-84A649FCF3BD}" srcOrd="1" destOrd="0" presId="urn:microsoft.com/office/officeart/2005/8/layout/default"/>
    <dgm:cxn modelId="{AF91BC03-765A-4006-B8AB-EFB0D5C52CEC}" type="presParOf" srcId="{2ED94F2A-47BB-4B23-9092-C36AE7B0FAF7}" destId="{022E3840-63E2-477C-94F7-DD5E09AE82EF}" srcOrd="2" destOrd="0" presId="urn:microsoft.com/office/officeart/2005/8/layout/default"/>
    <dgm:cxn modelId="{1199AF4C-E730-492D-A3D7-4DB3A56D11AF}" type="presParOf" srcId="{2ED94F2A-47BB-4B23-9092-C36AE7B0FAF7}" destId="{B185F7CB-0194-460F-BACC-982C3BCB0FCD}" srcOrd="3" destOrd="0" presId="urn:microsoft.com/office/officeart/2005/8/layout/default"/>
    <dgm:cxn modelId="{51F23DEA-FAD4-45D9-8741-84A505031CF9}" type="presParOf" srcId="{2ED94F2A-47BB-4B23-9092-C36AE7B0FAF7}" destId="{76661633-A2A4-46CF-9C67-B0BE0C559B3B}" srcOrd="4" destOrd="0" presId="urn:microsoft.com/office/officeart/2005/8/layout/default"/>
    <dgm:cxn modelId="{A93FD90D-AA21-4631-B37D-6BAAAD803DC4}" type="presParOf" srcId="{2ED94F2A-47BB-4B23-9092-C36AE7B0FAF7}" destId="{4BC11B04-CFE2-4A1D-93EB-A08F8F6FE4DD}" srcOrd="5" destOrd="0" presId="urn:microsoft.com/office/officeart/2005/8/layout/default"/>
    <dgm:cxn modelId="{621F5AE1-53C6-40E6-8737-C3E1ECD4A231}" type="presParOf" srcId="{2ED94F2A-47BB-4B23-9092-C36AE7B0FAF7}" destId="{05FA7ED0-84A9-4FB6-A2B5-F87BF5183A24}" srcOrd="6" destOrd="0" presId="urn:microsoft.com/office/officeart/2005/8/layout/default"/>
    <dgm:cxn modelId="{67EBD735-ACBA-4A33-B57C-49D682E09508}" type="presParOf" srcId="{2ED94F2A-47BB-4B23-9092-C36AE7B0FAF7}" destId="{0C096974-4E32-4D35-9430-D369D22CA896}" srcOrd="7" destOrd="0" presId="urn:microsoft.com/office/officeart/2005/8/layout/default"/>
    <dgm:cxn modelId="{2466C65E-78BF-438B-BF9B-445DC32B7CA4}" type="presParOf" srcId="{2ED94F2A-47BB-4B23-9092-C36AE7B0FAF7}" destId="{4155F2B5-C2DB-4D48-948A-5A93C1553DC0}" srcOrd="8" destOrd="0" presId="urn:microsoft.com/office/officeart/2005/8/layout/default"/>
    <dgm:cxn modelId="{620F3605-79E0-4511-A63B-F74ACFE360ED}" type="presParOf" srcId="{2ED94F2A-47BB-4B23-9092-C36AE7B0FAF7}" destId="{304A25E0-8F4F-4769-9B92-12917223023E}" srcOrd="9" destOrd="0" presId="urn:microsoft.com/office/officeart/2005/8/layout/default"/>
    <dgm:cxn modelId="{9CBD8EE2-BA10-400D-85DA-E44D4C13B994}" type="presParOf" srcId="{2ED94F2A-47BB-4B23-9092-C36AE7B0FAF7}" destId="{A9E83AB4-6CC6-4A11-8D8E-876A7566DE7C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C88A0F-0E7B-468B-AF76-7177463C453E}">
      <dsp:nvSpPr>
        <dsp:cNvPr id="0" name=""/>
        <dsp:cNvSpPr/>
      </dsp:nvSpPr>
      <dsp:spPr>
        <a:xfrm>
          <a:off x="0" y="341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 noProof="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 </a:t>
          </a:r>
          <a:r>
            <a:rPr lang="ru-RU" sz="1800" b="1" kern="1200" dirty="0" err="1" smtClean="0"/>
            <a:t>З</a:t>
          </a:r>
          <a:r>
            <a:rPr lang="uk-UA" sz="1800" b="1" kern="1200" dirty="0" smtClean="0"/>
            <a:t>а шаг от пропасти</a:t>
          </a:r>
          <a:r>
            <a:rPr lang="ru-RU" sz="1800" b="1" kern="1200" dirty="0" smtClean="0"/>
            <a:t>…</a:t>
          </a:r>
          <a:endParaRPr lang="uk-UA" sz="1800" b="1" kern="1200" noProof="0" dirty="0" smtClean="0"/>
        </a:p>
      </dsp:txBody>
      <dsp:txXfrm>
        <a:off x="0" y="34131"/>
        <a:ext cx="3428999" cy="2057400"/>
      </dsp:txXfrm>
    </dsp:sp>
    <dsp:sp modelId="{022E3840-63E2-477C-94F7-DD5E09AE82EF}">
      <dsp:nvSpPr>
        <dsp:cNvPr id="0" name=""/>
        <dsp:cNvSpPr/>
      </dsp:nvSpPr>
      <dsp:spPr>
        <a:xfrm>
          <a:off x="3771900" y="341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 </a:t>
          </a:r>
          <a:r>
            <a:rPr lang="ru-RU" sz="1800" b="1" kern="1200" dirty="0" smtClean="0"/>
            <a:t>В</a:t>
          </a:r>
          <a:r>
            <a:rPr lang="uk-UA" sz="1800" b="1" kern="1200" dirty="0" err="1" smtClean="0"/>
            <a:t>иртуальн</a:t>
          </a:r>
          <a:r>
            <a:rPr lang="ru-RU" sz="1800" b="1" kern="1200" dirty="0" err="1" smtClean="0"/>
            <a:t>ый</a:t>
          </a:r>
          <a:r>
            <a:rPr lang="uk-UA" sz="1800" b="1" kern="1200" dirty="0" smtClean="0"/>
            <a:t> мир</a:t>
          </a:r>
          <a:endParaRPr lang="uk-UA" sz="1800" b="1" kern="1200" noProof="0" dirty="0" smtClean="0"/>
        </a:p>
      </dsp:txBody>
      <dsp:txXfrm>
        <a:off x="3771900" y="34131"/>
        <a:ext cx="3428999" cy="2057400"/>
      </dsp:txXfrm>
    </dsp:sp>
    <dsp:sp modelId="{76661633-A2A4-46CF-9C67-B0BE0C559B3B}">
      <dsp:nvSpPr>
        <dsp:cNvPr id="0" name=""/>
        <dsp:cNvSpPr/>
      </dsp:nvSpPr>
      <dsp:spPr>
        <a:xfrm>
          <a:off x="7543800" y="341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 noProof="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Схема действия </a:t>
          </a:r>
          <a:r>
            <a:rPr lang="uk-UA" sz="1800" b="1" kern="1200" dirty="0" err="1" smtClean="0"/>
            <a:t>преступников</a:t>
          </a:r>
          <a:endParaRPr lang="uk-UA" sz="1800" b="1" kern="1200" noProof="0" dirty="0" smtClean="0"/>
        </a:p>
      </dsp:txBody>
      <dsp:txXfrm>
        <a:off x="7543800" y="34131"/>
        <a:ext cx="3428999" cy="2057400"/>
      </dsp:txXfrm>
    </dsp:sp>
    <dsp:sp modelId="{05FA7ED0-84A9-4FB6-A2B5-F87BF5183A24}">
      <dsp:nvSpPr>
        <dsp:cNvPr id="0" name=""/>
        <dsp:cNvSpPr/>
      </dsp:nvSpPr>
      <dsp:spPr>
        <a:xfrm>
          <a:off x="0" y="24344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noProof="0" dirty="0" smtClean="0"/>
            <a:t> </a:t>
          </a:r>
          <a:r>
            <a:rPr lang="uk-UA" sz="1800" b="1" i="1" kern="1200" dirty="0" err="1" smtClean="0"/>
            <a:t>Кибербуллинг</a:t>
          </a:r>
          <a:endParaRPr lang="uk-UA" sz="1800" b="1" i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КАК БОРОТЬСЯ?</a:t>
          </a:r>
          <a:endParaRPr lang="uk-UA" sz="1800" b="1" kern="1200" noProof="0" dirty="0" smtClean="0"/>
        </a:p>
      </dsp:txBody>
      <dsp:txXfrm>
        <a:off x="0" y="2434431"/>
        <a:ext cx="3428999" cy="2057400"/>
      </dsp:txXfrm>
    </dsp:sp>
    <dsp:sp modelId="{4155F2B5-C2DB-4D48-948A-5A93C1553DC0}">
      <dsp:nvSpPr>
        <dsp:cNvPr id="0" name=""/>
        <dsp:cNvSpPr/>
      </dsp:nvSpPr>
      <dsp:spPr>
        <a:xfrm>
          <a:off x="3771900" y="24344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err="1" smtClean="0"/>
            <a:t>Корреспондент</a:t>
          </a:r>
          <a:r>
            <a:rPr lang="uk-UA" sz="1800" b="1" kern="1200" dirty="0" smtClean="0"/>
            <a:t>: Дітки із клітки. Українські підлітки рвуться у європейські лідери за рівнем насильства</a:t>
          </a:r>
          <a:endParaRPr lang="uk-UA" sz="1800" b="1" kern="1200" noProof="0" dirty="0" smtClean="0"/>
        </a:p>
      </dsp:txBody>
      <dsp:txXfrm>
        <a:off x="3771900" y="2434431"/>
        <a:ext cx="3428999" cy="2057400"/>
      </dsp:txXfrm>
    </dsp:sp>
    <dsp:sp modelId="{A9E83AB4-6CC6-4A11-8D8E-876A7566DE7C}">
      <dsp:nvSpPr>
        <dsp:cNvPr id="0" name=""/>
        <dsp:cNvSpPr/>
      </dsp:nvSpPr>
      <dsp:spPr>
        <a:xfrm>
          <a:off x="7543800" y="2434431"/>
          <a:ext cx="3428999" cy="20574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800" b="1" kern="1200" noProof="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noProof="0" dirty="0" smtClean="0">
              <a:solidFill>
                <a:srgbClr val="FF0000"/>
              </a:solidFill>
            </a:rPr>
            <a:t>?</a:t>
          </a:r>
          <a:endParaRPr lang="uk-UA" sz="3200" b="1" kern="1200" noProof="0" dirty="0">
            <a:solidFill>
              <a:srgbClr val="FF0000"/>
            </a:solidFill>
          </a:endParaRPr>
        </a:p>
      </dsp:txBody>
      <dsp:txXfrm>
        <a:off x="7543800" y="2434431"/>
        <a:ext cx="3428999" cy="2057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EEDF6-86A6-4334-AB4D-BA2D195C04B1}" type="datetimeFigureOut">
              <a:rPr lang="uk-UA" smtClean="0"/>
              <a:pPr/>
              <a:t>15.11.2013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D6C9F-B8B7-4EB6-AE66-DDF64AEDC70B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256" y="2086441"/>
            <a:ext cx="8827957" cy="2690940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256" y="4777380"/>
            <a:ext cx="882795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92148" y="1792184"/>
            <a:ext cx="990599" cy="304878"/>
          </a:xfrm>
        </p:spPr>
        <p:txBody>
          <a:bodyPr anchor="t"/>
          <a:lstStyle>
            <a:lvl1pPr algn="l">
              <a:defRPr b="0" i="0">
                <a:solidFill>
                  <a:schemeClr val="tx1"/>
                </a:solidFill>
              </a:defRPr>
            </a:lvl1pPr>
          </a:lstStyle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62429" y="3226781"/>
            <a:ext cx="3859795" cy="304880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3705" y="292609"/>
            <a:ext cx="838417" cy="767687"/>
          </a:xfrm>
        </p:spPr>
        <p:txBody>
          <a:bodyPr/>
          <a:lstStyle>
            <a:lvl1pPr>
              <a:defRPr sz="3000" b="0" i="0">
                <a:latin typeface="Helvetica Light"/>
                <a:cs typeface="Helvetica Light"/>
              </a:defRPr>
            </a:lvl1pPr>
          </a:lstStyle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66981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 rot="10371525">
            <a:off x="263836" y="4438254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0800000">
            <a:off x="459626" y="321130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7" y="4966674"/>
            <a:ext cx="8827956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5256" y="685800"/>
            <a:ext cx="8827957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7" y="5536665"/>
            <a:ext cx="8827955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71354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455730" y="2801320"/>
            <a:ext cx="11280538" cy="3602637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7946">
                <a:moveTo>
                  <a:pt x="0" y="0"/>
                </a:moveTo>
                <a:lnTo>
                  <a:pt x="0" y="7945"/>
                </a:lnTo>
                <a:lnTo>
                  <a:pt x="10000" y="7946"/>
                </a:lnTo>
                <a:lnTo>
                  <a:pt x="10000" y="4"/>
                </a:lnTo>
                <a:lnTo>
                  <a:pt x="10000" y="4"/>
                </a:lnTo>
                <a:lnTo>
                  <a:pt x="9773" y="91"/>
                </a:lnTo>
                <a:lnTo>
                  <a:pt x="9547" y="175"/>
                </a:lnTo>
                <a:lnTo>
                  <a:pt x="9320" y="256"/>
                </a:lnTo>
                <a:lnTo>
                  <a:pt x="9092" y="326"/>
                </a:lnTo>
                <a:lnTo>
                  <a:pt x="8865" y="396"/>
                </a:lnTo>
                <a:lnTo>
                  <a:pt x="8637" y="462"/>
                </a:lnTo>
                <a:lnTo>
                  <a:pt x="8412" y="518"/>
                </a:lnTo>
                <a:lnTo>
                  <a:pt x="8184" y="571"/>
                </a:lnTo>
                <a:lnTo>
                  <a:pt x="7957" y="620"/>
                </a:lnTo>
                <a:lnTo>
                  <a:pt x="7734" y="662"/>
                </a:lnTo>
                <a:lnTo>
                  <a:pt x="7508" y="704"/>
                </a:lnTo>
                <a:lnTo>
                  <a:pt x="7285" y="739"/>
                </a:lnTo>
                <a:lnTo>
                  <a:pt x="7062" y="767"/>
                </a:lnTo>
                <a:lnTo>
                  <a:pt x="6840" y="795"/>
                </a:lnTo>
                <a:lnTo>
                  <a:pt x="6620" y="819"/>
                </a:lnTo>
                <a:lnTo>
                  <a:pt x="6402" y="837"/>
                </a:lnTo>
                <a:lnTo>
                  <a:pt x="6184" y="851"/>
                </a:lnTo>
                <a:lnTo>
                  <a:pt x="5968" y="865"/>
                </a:lnTo>
                <a:lnTo>
                  <a:pt x="5755" y="872"/>
                </a:lnTo>
                <a:lnTo>
                  <a:pt x="5542" y="879"/>
                </a:lnTo>
                <a:lnTo>
                  <a:pt x="5332" y="882"/>
                </a:lnTo>
                <a:lnTo>
                  <a:pt x="5124" y="879"/>
                </a:lnTo>
                <a:lnTo>
                  <a:pt x="4918" y="879"/>
                </a:lnTo>
                <a:lnTo>
                  <a:pt x="4714" y="872"/>
                </a:lnTo>
                <a:lnTo>
                  <a:pt x="4514" y="861"/>
                </a:lnTo>
                <a:lnTo>
                  <a:pt x="4316" y="851"/>
                </a:lnTo>
                <a:lnTo>
                  <a:pt x="4122" y="840"/>
                </a:lnTo>
                <a:lnTo>
                  <a:pt x="3929" y="823"/>
                </a:lnTo>
                <a:lnTo>
                  <a:pt x="3739" y="805"/>
                </a:lnTo>
                <a:lnTo>
                  <a:pt x="3553" y="788"/>
                </a:lnTo>
                <a:lnTo>
                  <a:pt x="3190" y="742"/>
                </a:lnTo>
                <a:lnTo>
                  <a:pt x="2842" y="693"/>
                </a:lnTo>
                <a:lnTo>
                  <a:pt x="2508" y="641"/>
                </a:lnTo>
                <a:lnTo>
                  <a:pt x="2192" y="585"/>
                </a:lnTo>
                <a:lnTo>
                  <a:pt x="1890" y="525"/>
                </a:lnTo>
                <a:lnTo>
                  <a:pt x="1610" y="462"/>
                </a:lnTo>
                <a:lnTo>
                  <a:pt x="1347" y="399"/>
                </a:lnTo>
                <a:lnTo>
                  <a:pt x="1105" y="336"/>
                </a:lnTo>
                <a:lnTo>
                  <a:pt x="883" y="277"/>
                </a:lnTo>
                <a:lnTo>
                  <a:pt x="686" y="221"/>
                </a:lnTo>
                <a:lnTo>
                  <a:pt x="508" y="168"/>
                </a:lnTo>
                <a:lnTo>
                  <a:pt x="358" y="123"/>
                </a:lnTo>
                <a:lnTo>
                  <a:pt x="232" y="81"/>
                </a:lnTo>
                <a:lnTo>
                  <a:pt x="59" y="2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21010068">
            <a:off x="8493163" y="2714874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5" y="1063416"/>
            <a:ext cx="8827958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5" y="3543300"/>
            <a:ext cx="8827958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82923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/>
          <p:cNvSpPr>
            <a:spLocks/>
          </p:cNvSpPr>
          <p:nvPr/>
        </p:nvSpPr>
        <p:spPr bwMode="auto">
          <a:xfrm rot="21010068">
            <a:off x="8493163" y="41851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455730" y="4241802"/>
            <a:ext cx="11280538" cy="2337161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2290" y="980518"/>
            <a:ext cx="8456108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5" y="4350657"/>
            <a:ext cx="882795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46452" y="3678766"/>
            <a:ext cx="7727784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 smtClean="0">
                <a:solidFill>
                  <a:schemeClr val="accent1"/>
                </a:solidFill>
                <a:latin typeface="+mn-lt"/>
                <a:ea typeface="+mn-ea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21970" y="2631815"/>
            <a:ext cx="802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”</a:t>
            </a:r>
            <a:endParaRPr lang="en-US" sz="9600" dirty="0"/>
          </a:p>
        </p:txBody>
      </p:sp>
      <p:sp>
        <p:nvSpPr>
          <p:cNvPr id="9" name="TextBox 8"/>
          <p:cNvSpPr txBox="1"/>
          <p:nvPr/>
        </p:nvSpPr>
        <p:spPr>
          <a:xfrm>
            <a:off x="898529" y="591093"/>
            <a:ext cx="802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“</a:t>
            </a:r>
            <a:endParaRPr lang="en-US" sz="9600" dirty="0"/>
          </a:p>
        </p:txBody>
      </p:sp>
      <p:sp>
        <p:nvSpPr>
          <p:cNvPr id="32" name="Rectangle 31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08537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 rot="21010068">
            <a:off x="8493163" y="4193583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55730" y="4241802"/>
            <a:ext cx="11280538" cy="2337161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5" y="2370667"/>
            <a:ext cx="8827959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5" y="5033068"/>
            <a:ext cx="88279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67093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455730" y="4241802"/>
            <a:ext cx="11280538" cy="2337161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21010068">
            <a:off x="8493163" y="4185116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585" y="1205350"/>
            <a:ext cx="8519529" cy="247341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463301" y="5024968"/>
            <a:ext cx="8529811" cy="1002090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0" i="0" kern="1200" dirty="0" smtClean="0">
                <a:solidFill>
                  <a:schemeClr val="accent1"/>
                </a:solidFill>
                <a:latin typeface="+mn-lt"/>
                <a:ea typeface="+mn-ea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21627" y="2569497"/>
            <a:ext cx="7503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”</a:t>
            </a:r>
            <a:endParaRPr lang="en-US" sz="9600" dirty="0"/>
          </a:p>
        </p:txBody>
      </p:sp>
      <p:sp>
        <p:nvSpPr>
          <p:cNvPr id="14" name="TextBox 13"/>
          <p:cNvSpPr txBox="1"/>
          <p:nvPr/>
        </p:nvSpPr>
        <p:spPr>
          <a:xfrm>
            <a:off x="790373" y="833013"/>
            <a:ext cx="802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 smtClean="0"/>
              <a:t>“</a:t>
            </a:r>
            <a:endParaRPr lang="en-US" sz="9600" dirty="0"/>
          </a:p>
        </p:txBody>
      </p:sp>
      <p:sp>
        <p:nvSpPr>
          <p:cNvPr id="17" name="Rectangle 16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543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455730" y="3246968"/>
            <a:ext cx="11280538" cy="3602637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7946">
                <a:moveTo>
                  <a:pt x="0" y="0"/>
                </a:moveTo>
                <a:lnTo>
                  <a:pt x="0" y="7945"/>
                </a:lnTo>
                <a:lnTo>
                  <a:pt x="10000" y="7946"/>
                </a:lnTo>
                <a:lnTo>
                  <a:pt x="10000" y="4"/>
                </a:lnTo>
                <a:lnTo>
                  <a:pt x="10000" y="4"/>
                </a:lnTo>
                <a:lnTo>
                  <a:pt x="9773" y="91"/>
                </a:lnTo>
                <a:lnTo>
                  <a:pt x="9547" y="175"/>
                </a:lnTo>
                <a:lnTo>
                  <a:pt x="9320" y="256"/>
                </a:lnTo>
                <a:lnTo>
                  <a:pt x="9092" y="326"/>
                </a:lnTo>
                <a:lnTo>
                  <a:pt x="8865" y="396"/>
                </a:lnTo>
                <a:lnTo>
                  <a:pt x="8637" y="462"/>
                </a:lnTo>
                <a:lnTo>
                  <a:pt x="8412" y="518"/>
                </a:lnTo>
                <a:lnTo>
                  <a:pt x="8184" y="571"/>
                </a:lnTo>
                <a:lnTo>
                  <a:pt x="7957" y="620"/>
                </a:lnTo>
                <a:lnTo>
                  <a:pt x="7734" y="662"/>
                </a:lnTo>
                <a:lnTo>
                  <a:pt x="7508" y="704"/>
                </a:lnTo>
                <a:lnTo>
                  <a:pt x="7285" y="739"/>
                </a:lnTo>
                <a:lnTo>
                  <a:pt x="7062" y="767"/>
                </a:lnTo>
                <a:lnTo>
                  <a:pt x="6840" y="795"/>
                </a:lnTo>
                <a:lnTo>
                  <a:pt x="6620" y="819"/>
                </a:lnTo>
                <a:lnTo>
                  <a:pt x="6402" y="837"/>
                </a:lnTo>
                <a:lnTo>
                  <a:pt x="6184" y="851"/>
                </a:lnTo>
                <a:lnTo>
                  <a:pt x="5968" y="865"/>
                </a:lnTo>
                <a:lnTo>
                  <a:pt x="5755" y="872"/>
                </a:lnTo>
                <a:lnTo>
                  <a:pt x="5542" y="879"/>
                </a:lnTo>
                <a:lnTo>
                  <a:pt x="5332" y="882"/>
                </a:lnTo>
                <a:lnTo>
                  <a:pt x="5124" y="879"/>
                </a:lnTo>
                <a:lnTo>
                  <a:pt x="4918" y="879"/>
                </a:lnTo>
                <a:lnTo>
                  <a:pt x="4714" y="872"/>
                </a:lnTo>
                <a:lnTo>
                  <a:pt x="4514" y="861"/>
                </a:lnTo>
                <a:lnTo>
                  <a:pt x="4316" y="851"/>
                </a:lnTo>
                <a:lnTo>
                  <a:pt x="4122" y="840"/>
                </a:lnTo>
                <a:lnTo>
                  <a:pt x="3929" y="823"/>
                </a:lnTo>
                <a:lnTo>
                  <a:pt x="3739" y="805"/>
                </a:lnTo>
                <a:lnTo>
                  <a:pt x="3553" y="788"/>
                </a:lnTo>
                <a:lnTo>
                  <a:pt x="3190" y="742"/>
                </a:lnTo>
                <a:lnTo>
                  <a:pt x="2842" y="693"/>
                </a:lnTo>
                <a:lnTo>
                  <a:pt x="2508" y="641"/>
                </a:lnTo>
                <a:lnTo>
                  <a:pt x="2192" y="585"/>
                </a:lnTo>
                <a:lnTo>
                  <a:pt x="1890" y="525"/>
                </a:lnTo>
                <a:lnTo>
                  <a:pt x="1610" y="462"/>
                </a:lnTo>
                <a:lnTo>
                  <a:pt x="1347" y="399"/>
                </a:lnTo>
                <a:lnTo>
                  <a:pt x="1105" y="336"/>
                </a:lnTo>
                <a:lnTo>
                  <a:pt x="883" y="277"/>
                </a:lnTo>
                <a:lnTo>
                  <a:pt x="686" y="221"/>
                </a:lnTo>
                <a:lnTo>
                  <a:pt x="508" y="168"/>
                </a:lnTo>
                <a:lnTo>
                  <a:pt x="358" y="123"/>
                </a:lnTo>
                <a:lnTo>
                  <a:pt x="232" y="81"/>
                </a:lnTo>
                <a:lnTo>
                  <a:pt x="59" y="2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21010068">
            <a:off x="8493163" y="3152184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297" y="961827"/>
            <a:ext cx="8827958" cy="19812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5" y="4582207"/>
            <a:ext cx="8827958" cy="144485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43297" y="3993692"/>
            <a:ext cx="8827958" cy="502047"/>
          </a:xfrm>
        </p:spPr>
        <p:txBody>
          <a:bodyPr anchor="b">
            <a:noAutofit/>
          </a:bodyPr>
          <a:lstStyle>
            <a:lvl1pPr marL="0" indent="0" algn="l" defTabSz="457200" rtl="0" eaLnBrk="1" latinLnBrk="0" hangingPunct="1">
              <a:buNone/>
              <a:defRPr lang="en-US" sz="2800" b="0" i="0" kern="1200" cap="none" dirty="0" smtClean="0">
                <a:solidFill>
                  <a:schemeClr val="accent1"/>
                </a:solidFill>
                <a:latin typeface="+mn-lt"/>
                <a:ea typeface="+mn-ea"/>
                <a:cs typeface="Helvetica Ligh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0202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4405118" y="2569634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4426" y="2569634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5" y="2617299"/>
            <a:ext cx="312998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3897" y="2603502"/>
            <a:ext cx="314619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755" y="2617300"/>
            <a:ext cx="3161852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5255" y="3193561"/>
            <a:ext cx="3129983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3897" y="3193562"/>
            <a:ext cx="3146199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755" y="3193562"/>
            <a:ext cx="3165543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813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3" y="4532845"/>
            <a:ext cx="30512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3728" y="4532846"/>
            <a:ext cx="3047560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5513" y="4532847"/>
            <a:ext cx="3051233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9296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3937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5254" y="5109108"/>
            <a:ext cx="3051232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055" y="5184002"/>
            <a:ext cx="3051233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5514" y="5184001"/>
            <a:ext cx="3051232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5"/>
          </p:nvPr>
        </p:nvSpPr>
        <p:spPr>
          <a:xfrm>
            <a:off x="1334900" y="2603500"/>
            <a:ext cx="26919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idx="21"/>
          </p:nvPr>
        </p:nvSpPr>
        <p:spPr>
          <a:xfrm>
            <a:off x="4749700" y="2603500"/>
            <a:ext cx="26919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1" name="Picture Placeholder 2"/>
          <p:cNvSpPr>
            <a:spLocks noGrp="1"/>
          </p:cNvSpPr>
          <p:nvPr>
            <p:ph type="pic" idx="22"/>
          </p:nvPr>
        </p:nvSpPr>
        <p:spPr>
          <a:xfrm>
            <a:off x="8165157" y="2603500"/>
            <a:ext cx="26919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375591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4" y="973668"/>
            <a:ext cx="88279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4644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 rot="5101749">
            <a:off x="6296808" y="4577680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414975" y="402165"/>
            <a:ext cx="6512562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>
            <a:off x="4451179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8991" y="1278468"/>
            <a:ext cx="1414301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5255" y="1278468"/>
            <a:ext cx="6249173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86459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6962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91699" y="402165"/>
            <a:ext cx="4480032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16200000">
            <a:off x="3789019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5922489">
            <a:off x="4700006" y="1826021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8" y="2677645"/>
            <a:ext cx="4352156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7355" y="2677645"/>
            <a:ext cx="3756357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6275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5255" y="2603501"/>
            <a:ext cx="4826415" cy="34163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3506" y="2564905"/>
            <a:ext cx="4813239" cy="34163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2942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59626" y="186640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5" y="2603501"/>
            <a:ext cx="4826415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5255" y="3179763"/>
            <a:ext cx="4826415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0329" y="2603499"/>
            <a:ext cx="482641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0328" y="3179763"/>
            <a:ext cx="4826416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5208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>
            <a:off x="459626" y="1875045"/>
            <a:ext cx="11280538" cy="4533900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104" h="2856">
                <a:moveTo>
                  <a:pt x="0" y="0"/>
                </a:moveTo>
                <a:lnTo>
                  <a:pt x="0" y="2856"/>
                </a:lnTo>
                <a:lnTo>
                  <a:pt x="7104" y="2856"/>
                </a:lnTo>
                <a:lnTo>
                  <a:pt x="7104" y="1"/>
                </a:lnTo>
                <a:lnTo>
                  <a:pt x="7104" y="1"/>
                </a:lnTo>
                <a:lnTo>
                  <a:pt x="6943" y="26"/>
                </a:lnTo>
                <a:lnTo>
                  <a:pt x="6782" y="50"/>
                </a:lnTo>
                <a:lnTo>
                  <a:pt x="6621" y="73"/>
                </a:lnTo>
                <a:lnTo>
                  <a:pt x="6459" y="93"/>
                </a:lnTo>
                <a:lnTo>
                  <a:pt x="6298" y="113"/>
                </a:lnTo>
                <a:lnTo>
                  <a:pt x="6136" y="132"/>
                </a:lnTo>
                <a:lnTo>
                  <a:pt x="5976" y="148"/>
                </a:lnTo>
                <a:lnTo>
                  <a:pt x="5814" y="163"/>
                </a:lnTo>
                <a:lnTo>
                  <a:pt x="5653" y="177"/>
                </a:lnTo>
                <a:lnTo>
                  <a:pt x="5494" y="189"/>
                </a:lnTo>
                <a:lnTo>
                  <a:pt x="5334" y="201"/>
                </a:lnTo>
                <a:lnTo>
                  <a:pt x="5175" y="211"/>
                </a:lnTo>
                <a:lnTo>
                  <a:pt x="5017" y="219"/>
                </a:lnTo>
                <a:lnTo>
                  <a:pt x="4859" y="227"/>
                </a:lnTo>
                <a:lnTo>
                  <a:pt x="4703" y="234"/>
                </a:lnTo>
                <a:lnTo>
                  <a:pt x="4548" y="239"/>
                </a:lnTo>
                <a:lnTo>
                  <a:pt x="4393" y="243"/>
                </a:lnTo>
                <a:lnTo>
                  <a:pt x="4240" y="247"/>
                </a:lnTo>
                <a:lnTo>
                  <a:pt x="4088" y="249"/>
                </a:lnTo>
                <a:lnTo>
                  <a:pt x="3937" y="251"/>
                </a:lnTo>
                <a:lnTo>
                  <a:pt x="3788" y="252"/>
                </a:lnTo>
                <a:lnTo>
                  <a:pt x="3640" y="251"/>
                </a:lnTo>
                <a:lnTo>
                  <a:pt x="3494" y="251"/>
                </a:lnTo>
                <a:lnTo>
                  <a:pt x="3349" y="249"/>
                </a:lnTo>
                <a:lnTo>
                  <a:pt x="3207" y="246"/>
                </a:lnTo>
                <a:lnTo>
                  <a:pt x="3066" y="243"/>
                </a:lnTo>
                <a:lnTo>
                  <a:pt x="2928" y="240"/>
                </a:lnTo>
                <a:lnTo>
                  <a:pt x="2791" y="235"/>
                </a:lnTo>
                <a:lnTo>
                  <a:pt x="2656" y="230"/>
                </a:lnTo>
                <a:lnTo>
                  <a:pt x="2524" y="225"/>
                </a:lnTo>
                <a:lnTo>
                  <a:pt x="2266" y="212"/>
                </a:lnTo>
                <a:lnTo>
                  <a:pt x="2019" y="198"/>
                </a:lnTo>
                <a:lnTo>
                  <a:pt x="1782" y="183"/>
                </a:lnTo>
                <a:lnTo>
                  <a:pt x="1557" y="167"/>
                </a:lnTo>
                <a:lnTo>
                  <a:pt x="1343" y="150"/>
                </a:lnTo>
                <a:lnTo>
                  <a:pt x="1144" y="132"/>
                </a:lnTo>
                <a:lnTo>
                  <a:pt x="957" y="114"/>
                </a:lnTo>
                <a:lnTo>
                  <a:pt x="785" y="96"/>
                </a:lnTo>
                <a:lnTo>
                  <a:pt x="627" y="79"/>
                </a:lnTo>
                <a:lnTo>
                  <a:pt x="487" y="63"/>
                </a:lnTo>
                <a:lnTo>
                  <a:pt x="361" y="48"/>
                </a:lnTo>
                <a:lnTo>
                  <a:pt x="254" y="35"/>
                </a:lnTo>
                <a:lnTo>
                  <a:pt x="165" y="23"/>
                </a:lnTo>
                <a:lnTo>
                  <a:pt x="42" y="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21010068">
            <a:off x="8493163" y="1797517"/>
            <a:ext cx="3300266" cy="440924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4" name="Rectangle 23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6809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8850" y="448734"/>
            <a:ext cx="11289007" cy="595206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6686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14901" y="402165"/>
            <a:ext cx="6056830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>
            <a:off x="2230746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rot="15922489">
            <a:off x="3141733" y="1826021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255" y="1295400"/>
            <a:ext cx="2793887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2652" y="1447800"/>
            <a:ext cx="519141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6" y="2895601"/>
            <a:ext cx="2793886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016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173808" y="402165"/>
            <a:ext cx="5597923" cy="605367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>
            <a:off x="3297079" y="2801558"/>
            <a:ext cx="6053670" cy="1254885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7628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10000"/>
              <a:gd name="connsiteX1" fmla="*/ 0 w 10000"/>
              <a:gd name="connsiteY1" fmla="*/ 7945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842 w 10000"/>
              <a:gd name="connsiteY36" fmla="*/ 693 h 10000"/>
              <a:gd name="connsiteX37" fmla="*/ 2508 w 10000"/>
              <a:gd name="connsiteY37" fmla="*/ 641 h 10000"/>
              <a:gd name="connsiteX38" fmla="*/ 2192 w 10000"/>
              <a:gd name="connsiteY38" fmla="*/ 585 h 10000"/>
              <a:gd name="connsiteX39" fmla="*/ 1890 w 10000"/>
              <a:gd name="connsiteY39" fmla="*/ 525 h 10000"/>
              <a:gd name="connsiteX40" fmla="*/ 1610 w 10000"/>
              <a:gd name="connsiteY40" fmla="*/ 462 h 10000"/>
              <a:gd name="connsiteX41" fmla="*/ 1347 w 10000"/>
              <a:gd name="connsiteY41" fmla="*/ 399 h 10000"/>
              <a:gd name="connsiteX42" fmla="*/ 1105 w 10000"/>
              <a:gd name="connsiteY42" fmla="*/ 336 h 10000"/>
              <a:gd name="connsiteX43" fmla="*/ 883 w 10000"/>
              <a:gd name="connsiteY43" fmla="*/ 277 h 10000"/>
              <a:gd name="connsiteX44" fmla="*/ 686 w 10000"/>
              <a:gd name="connsiteY44" fmla="*/ 221 h 10000"/>
              <a:gd name="connsiteX45" fmla="*/ 508 w 10000"/>
              <a:gd name="connsiteY45" fmla="*/ 168 h 10000"/>
              <a:gd name="connsiteX46" fmla="*/ 358 w 10000"/>
              <a:gd name="connsiteY46" fmla="*/ 123 h 10000"/>
              <a:gd name="connsiteX47" fmla="*/ 232 w 10000"/>
              <a:gd name="connsiteY47" fmla="*/ 81 h 10000"/>
              <a:gd name="connsiteX48" fmla="*/ 59 w 10000"/>
              <a:gd name="connsiteY48" fmla="*/ 21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946"/>
              <a:gd name="connsiteX1" fmla="*/ 0 w 10000"/>
              <a:gd name="connsiteY1" fmla="*/ 7945 h 7946"/>
              <a:gd name="connsiteX2" fmla="*/ 10000 w 10000"/>
              <a:gd name="connsiteY2" fmla="*/ 7946 h 7946"/>
              <a:gd name="connsiteX3" fmla="*/ 10000 w 10000"/>
              <a:gd name="connsiteY3" fmla="*/ 4 h 7946"/>
              <a:gd name="connsiteX4" fmla="*/ 10000 w 10000"/>
              <a:gd name="connsiteY4" fmla="*/ 4 h 7946"/>
              <a:gd name="connsiteX5" fmla="*/ 9773 w 10000"/>
              <a:gd name="connsiteY5" fmla="*/ 91 h 7946"/>
              <a:gd name="connsiteX6" fmla="*/ 9547 w 10000"/>
              <a:gd name="connsiteY6" fmla="*/ 175 h 7946"/>
              <a:gd name="connsiteX7" fmla="*/ 9320 w 10000"/>
              <a:gd name="connsiteY7" fmla="*/ 256 h 7946"/>
              <a:gd name="connsiteX8" fmla="*/ 9092 w 10000"/>
              <a:gd name="connsiteY8" fmla="*/ 326 h 7946"/>
              <a:gd name="connsiteX9" fmla="*/ 8865 w 10000"/>
              <a:gd name="connsiteY9" fmla="*/ 396 h 7946"/>
              <a:gd name="connsiteX10" fmla="*/ 8637 w 10000"/>
              <a:gd name="connsiteY10" fmla="*/ 462 h 7946"/>
              <a:gd name="connsiteX11" fmla="*/ 8412 w 10000"/>
              <a:gd name="connsiteY11" fmla="*/ 518 h 7946"/>
              <a:gd name="connsiteX12" fmla="*/ 8184 w 10000"/>
              <a:gd name="connsiteY12" fmla="*/ 571 h 7946"/>
              <a:gd name="connsiteX13" fmla="*/ 7957 w 10000"/>
              <a:gd name="connsiteY13" fmla="*/ 620 h 7946"/>
              <a:gd name="connsiteX14" fmla="*/ 7734 w 10000"/>
              <a:gd name="connsiteY14" fmla="*/ 662 h 7946"/>
              <a:gd name="connsiteX15" fmla="*/ 7508 w 10000"/>
              <a:gd name="connsiteY15" fmla="*/ 704 h 7946"/>
              <a:gd name="connsiteX16" fmla="*/ 7285 w 10000"/>
              <a:gd name="connsiteY16" fmla="*/ 739 h 7946"/>
              <a:gd name="connsiteX17" fmla="*/ 7062 w 10000"/>
              <a:gd name="connsiteY17" fmla="*/ 767 h 7946"/>
              <a:gd name="connsiteX18" fmla="*/ 6840 w 10000"/>
              <a:gd name="connsiteY18" fmla="*/ 795 h 7946"/>
              <a:gd name="connsiteX19" fmla="*/ 6620 w 10000"/>
              <a:gd name="connsiteY19" fmla="*/ 819 h 7946"/>
              <a:gd name="connsiteX20" fmla="*/ 6402 w 10000"/>
              <a:gd name="connsiteY20" fmla="*/ 837 h 7946"/>
              <a:gd name="connsiteX21" fmla="*/ 6184 w 10000"/>
              <a:gd name="connsiteY21" fmla="*/ 851 h 7946"/>
              <a:gd name="connsiteX22" fmla="*/ 5968 w 10000"/>
              <a:gd name="connsiteY22" fmla="*/ 865 h 7946"/>
              <a:gd name="connsiteX23" fmla="*/ 5755 w 10000"/>
              <a:gd name="connsiteY23" fmla="*/ 872 h 7946"/>
              <a:gd name="connsiteX24" fmla="*/ 5542 w 10000"/>
              <a:gd name="connsiteY24" fmla="*/ 879 h 7946"/>
              <a:gd name="connsiteX25" fmla="*/ 5332 w 10000"/>
              <a:gd name="connsiteY25" fmla="*/ 882 h 7946"/>
              <a:gd name="connsiteX26" fmla="*/ 5124 w 10000"/>
              <a:gd name="connsiteY26" fmla="*/ 879 h 7946"/>
              <a:gd name="connsiteX27" fmla="*/ 4918 w 10000"/>
              <a:gd name="connsiteY27" fmla="*/ 879 h 7946"/>
              <a:gd name="connsiteX28" fmla="*/ 4714 w 10000"/>
              <a:gd name="connsiteY28" fmla="*/ 872 h 7946"/>
              <a:gd name="connsiteX29" fmla="*/ 4514 w 10000"/>
              <a:gd name="connsiteY29" fmla="*/ 861 h 7946"/>
              <a:gd name="connsiteX30" fmla="*/ 4316 w 10000"/>
              <a:gd name="connsiteY30" fmla="*/ 851 h 7946"/>
              <a:gd name="connsiteX31" fmla="*/ 4122 w 10000"/>
              <a:gd name="connsiteY31" fmla="*/ 840 h 7946"/>
              <a:gd name="connsiteX32" fmla="*/ 3929 w 10000"/>
              <a:gd name="connsiteY32" fmla="*/ 823 h 7946"/>
              <a:gd name="connsiteX33" fmla="*/ 3739 w 10000"/>
              <a:gd name="connsiteY33" fmla="*/ 805 h 7946"/>
              <a:gd name="connsiteX34" fmla="*/ 3553 w 10000"/>
              <a:gd name="connsiteY34" fmla="*/ 788 h 7946"/>
              <a:gd name="connsiteX35" fmla="*/ 3190 w 10000"/>
              <a:gd name="connsiteY35" fmla="*/ 742 h 7946"/>
              <a:gd name="connsiteX36" fmla="*/ 2842 w 10000"/>
              <a:gd name="connsiteY36" fmla="*/ 693 h 7946"/>
              <a:gd name="connsiteX37" fmla="*/ 2508 w 10000"/>
              <a:gd name="connsiteY37" fmla="*/ 641 h 7946"/>
              <a:gd name="connsiteX38" fmla="*/ 2192 w 10000"/>
              <a:gd name="connsiteY38" fmla="*/ 585 h 7946"/>
              <a:gd name="connsiteX39" fmla="*/ 1890 w 10000"/>
              <a:gd name="connsiteY39" fmla="*/ 525 h 7946"/>
              <a:gd name="connsiteX40" fmla="*/ 1610 w 10000"/>
              <a:gd name="connsiteY40" fmla="*/ 462 h 7946"/>
              <a:gd name="connsiteX41" fmla="*/ 1347 w 10000"/>
              <a:gd name="connsiteY41" fmla="*/ 399 h 7946"/>
              <a:gd name="connsiteX42" fmla="*/ 1105 w 10000"/>
              <a:gd name="connsiteY42" fmla="*/ 336 h 7946"/>
              <a:gd name="connsiteX43" fmla="*/ 883 w 10000"/>
              <a:gd name="connsiteY43" fmla="*/ 277 h 7946"/>
              <a:gd name="connsiteX44" fmla="*/ 686 w 10000"/>
              <a:gd name="connsiteY44" fmla="*/ 221 h 7946"/>
              <a:gd name="connsiteX45" fmla="*/ 508 w 10000"/>
              <a:gd name="connsiteY45" fmla="*/ 168 h 7946"/>
              <a:gd name="connsiteX46" fmla="*/ 358 w 10000"/>
              <a:gd name="connsiteY46" fmla="*/ 123 h 7946"/>
              <a:gd name="connsiteX47" fmla="*/ 232 w 10000"/>
              <a:gd name="connsiteY47" fmla="*/ 81 h 7946"/>
              <a:gd name="connsiteX48" fmla="*/ 59 w 10000"/>
              <a:gd name="connsiteY48" fmla="*/ 21 h 7946"/>
              <a:gd name="connsiteX49" fmla="*/ 0 w 10000"/>
              <a:gd name="connsiteY49" fmla="*/ 0 h 7946"/>
              <a:gd name="connsiteX50" fmla="*/ 0 w 10000"/>
              <a:gd name="connsiteY50" fmla="*/ 0 h 7946"/>
              <a:gd name="connsiteX0" fmla="*/ 0 w 10000"/>
              <a:gd name="connsiteY0" fmla="*/ 0 h 10000"/>
              <a:gd name="connsiteX1" fmla="*/ 0 w 10000"/>
              <a:gd name="connsiteY1" fmla="*/ 7371 h 10000"/>
              <a:gd name="connsiteX2" fmla="*/ 10000 w 10000"/>
              <a:gd name="connsiteY2" fmla="*/ 10000 h 10000"/>
              <a:gd name="connsiteX3" fmla="*/ 10000 w 10000"/>
              <a:gd name="connsiteY3" fmla="*/ 5 h 10000"/>
              <a:gd name="connsiteX4" fmla="*/ 10000 w 10000"/>
              <a:gd name="connsiteY4" fmla="*/ 5 h 10000"/>
              <a:gd name="connsiteX5" fmla="*/ 9773 w 10000"/>
              <a:gd name="connsiteY5" fmla="*/ 115 h 10000"/>
              <a:gd name="connsiteX6" fmla="*/ 9547 w 10000"/>
              <a:gd name="connsiteY6" fmla="*/ 220 h 10000"/>
              <a:gd name="connsiteX7" fmla="*/ 9320 w 10000"/>
              <a:gd name="connsiteY7" fmla="*/ 322 h 10000"/>
              <a:gd name="connsiteX8" fmla="*/ 9092 w 10000"/>
              <a:gd name="connsiteY8" fmla="*/ 410 h 10000"/>
              <a:gd name="connsiteX9" fmla="*/ 8865 w 10000"/>
              <a:gd name="connsiteY9" fmla="*/ 498 h 10000"/>
              <a:gd name="connsiteX10" fmla="*/ 8637 w 10000"/>
              <a:gd name="connsiteY10" fmla="*/ 581 h 10000"/>
              <a:gd name="connsiteX11" fmla="*/ 8412 w 10000"/>
              <a:gd name="connsiteY11" fmla="*/ 652 h 10000"/>
              <a:gd name="connsiteX12" fmla="*/ 8184 w 10000"/>
              <a:gd name="connsiteY12" fmla="*/ 719 h 10000"/>
              <a:gd name="connsiteX13" fmla="*/ 7957 w 10000"/>
              <a:gd name="connsiteY13" fmla="*/ 780 h 10000"/>
              <a:gd name="connsiteX14" fmla="*/ 7734 w 10000"/>
              <a:gd name="connsiteY14" fmla="*/ 833 h 10000"/>
              <a:gd name="connsiteX15" fmla="*/ 7508 w 10000"/>
              <a:gd name="connsiteY15" fmla="*/ 886 h 10000"/>
              <a:gd name="connsiteX16" fmla="*/ 7285 w 10000"/>
              <a:gd name="connsiteY16" fmla="*/ 930 h 10000"/>
              <a:gd name="connsiteX17" fmla="*/ 7062 w 10000"/>
              <a:gd name="connsiteY17" fmla="*/ 965 h 10000"/>
              <a:gd name="connsiteX18" fmla="*/ 6840 w 10000"/>
              <a:gd name="connsiteY18" fmla="*/ 1001 h 10000"/>
              <a:gd name="connsiteX19" fmla="*/ 6620 w 10000"/>
              <a:gd name="connsiteY19" fmla="*/ 1031 h 10000"/>
              <a:gd name="connsiteX20" fmla="*/ 6402 w 10000"/>
              <a:gd name="connsiteY20" fmla="*/ 1053 h 10000"/>
              <a:gd name="connsiteX21" fmla="*/ 6184 w 10000"/>
              <a:gd name="connsiteY21" fmla="*/ 1071 h 10000"/>
              <a:gd name="connsiteX22" fmla="*/ 5968 w 10000"/>
              <a:gd name="connsiteY22" fmla="*/ 1089 h 10000"/>
              <a:gd name="connsiteX23" fmla="*/ 5755 w 10000"/>
              <a:gd name="connsiteY23" fmla="*/ 1097 h 10000"/>
              <a:gd name="connsiteX24" fmla="*/ 5542 w 10000"/>
              <a:gd name="connsiteY24" fmla="*/ 1106 h 10000"/>
              <a:gd name="connsiteX25" fmla="*/ 5332 w 10000"/>
              <a:gd name="connsiteY25" fmla="*/ 1110 h 10000"/>
              <a:gd name="connsiteX26" fmla="*/ 5124 w 10000"/>
              <a:gd name="connsiteY26" fmla="*/ 1106 h 10000"/>
              <a:gd name="connsiteX27" fmla="*/ 4918 w 10000"/>
              <a:gd name="connsiteY27" fmla="*/ 1106 h 10000"/>
              <a:gd name="connsiteX28" fmla="*/ 4714 w 10000"/>
              <a:gd name="connsiteY28" fmla="*/ 1097 h 10000"/>
              <a:gd name="connsiteX29" fmla="*/ 4514 w 10000"/>
              <a:gd name="connsiteY29" fmla="*/ 1084 h 10000"/>
              <a:gd name="connsiteX30" fmla="*/ 4316 w 10000"/>
              <a:gd name="connsiteY30" fmla="*/ 1071 h 10000"/>
              <a:gd name="connsiteX31" fmla="*/ 4122 w 10000"/>
              <a:gd name="connsiteY31" fmla="*/ 1057 h 10000"/>
              <a:gd name="connsiteX32" fmla="*/ 3929 w 10000"/>
              <a:gd name="connsiteY32" fmla="*/ 1036 h 10000"/>
              <a:gd name="connsiteX33" fmla="*/ 3739 w 10000"/>
              <a:gd name="connsiteY33" fmla="*/ 1013 h 10000"/>
              <a:gd name="connsiteX34" fmla="*/ 3553 w 10000"/>
              <a:gd name="connsiteY34" fmla="*/ 992 h 10000"/>
              <a:gd name="connsiteX35" fmla="*/ 3190 w 10000"/>
              <a:gd name="connsiteY35" fmla="*/ 934 h 10000"/>
              <a:gd name="connsiteX36" fmla="*/ 2842 w 10000"/>
              <a:gd name="connsiteY36" fmla="*/ 872 h 10000"/>
              <a:gd name="connsiteX37" fmla="*/ 2508 w 10000"/>
              <a:gd name="connsiteY37" fmla="*/ 807 h 10000"/>
              <a:gd name="connsiteX38" fmla="*/ 2192 w 10000"/>
              <a:gd name="connsiteY38" fmla="*/ 736 h 10000"/>
              <a:gd name="connsiteX39" fmla="*/ 1890 w 10000"/>
              <a:gd name="connsiteY39" fmla="*/ 661 h 10000"/>
              <a:gd name="connsiteX40" fmla="*/ 1610 w 10000"/>
              <a:gd name="connsiteY40" fmla="*/ 581 h 10000"/>
              <a:gd name="connsiteX41" fmla="*/ 1347 w 10000"/>
              <a:gd name="connsiteY41" fmla="*/ 502 h 10000"/>
              <a:gd name="connsiteX42" fmla="*/ 1105 w 10000"/>
              <a:gd name="connsiteY42" fmla="*/ 423 h 10000"/>
              <a:gd name="connsiteX43" fmla="*/ 883 w 10000"/>
              <a:gd name="connsiteY43" fmla="*/ 349 h 10000"/>
              <a:gd name="connsiteX44" fmla="*/ 686 w 10000"/>
              <a:gd name="connsiteY44" fmla="*/ 278 h 10000"/>
              <a:gd name="connsiteX45" fmla="*/ 508 w 10000"/>
              <a:gd name="connsiteY45" fmla="*/ 211 h 10000"/>
              <a:gd name="connsiteX46" fmla="*/ 358 w 10000"/>
              <a:gd name="connsiteY46" fmla="*/ 155 h 10000"/>
              <a:gd name="connsiteX47" fmla="*/ 232 w 10000"/>
              <a:gd name="connsiteY47" fmla="*/ 102 h 10000"/>
              <a:gd name="connsiteX48" fmla="*/ 59 w 10000"/>
              <a:gd name="connsiteY48" fmla="*/ 26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7372"/>
              <a:gd name="connsiteX1" fmla="*/ 0 w 10000"/>
              <a:gd name="connsiteY1" fmla="*/ 7371 h 7372"/>
              <a:gd name="connsiteX2" fmla="*/ 10000 w 10000"/>
              <a:gd name="connsiteY2" fmla="*/ 7372 h 7372"/>
              <a:gd name="connsiteX3" fmla="*/ 10000 w 10000"/>
              <a:gd name="connsiteY3" fmla="*/ 5 h 7372"/>
              <a:gd name="connsiteX4" fmla="*/ 10000 w 10000"/>
              <a:gd name="connsiteY4" fmla="*/ 5 h 7372"/>
              <a:gd name="connsiteX5" fmla="*/ 9773 w 10000"/>
              <a:gd name="connsiteY5" fmla="*/ 115 h 7372"/>
              <a:gd name="connsiteX6" fmla="*/ 9547 w 10000"/>
              <a:gd name="connsiteY6" fmla="*/ 220 h 7372"/>
              <a:gd name="connsiteX7" fmla="*/ 9320 w 10000"/>
              <a:gd name="connsiteY7" fmla="*/ 322 h 7372"/>
              <a:gd name="connsiteX8" fmla="*/ 9092 w 10000"/>
              <a:gd name="connsiteY8" fmla="*/ 410 h 7372"/>
              <a:gd name="connsiteX9" fmla="*/ 8865 w 10000"/>
              <a:gd name="connsiteY9" fmla="*/ 498 h 7372"/>
              <a:gd name="connsiteX10" fmla="*/ 8637 w 10000"/>
              <a:gd name="connsiteY10" fmla="*/ 581 h 7372"/>
              <a:gd name="connsiteX11" fmla="*/ 8412 w 10000"/>
              <a:gd name="connsiteY11" fmla="*/ 652 h 7372"/>
              <a:gd name="connsiteX12" fmla="*/ 8184 w 10000"/>
              <a:gd name="connsiteY12" fmla="*/ 719 h 7372"/>
              <a:gd name="connsiteX13" fmla="*/ 7957 w 10000"/>
              <a:gd name="connsiteY13" fmla="*/ 780 h 7372"/>
              <a:gd name="connsiteX14" fmla="*/ 7734 w 10000"/>
              <a:gd name="connsiteY14" fmla="*/ 833 h 7372"/>
              <a:gd name="connsiteX15" fmla="*/ 7508 w 10000"/>
              <a:gd name="connsiteY15" fmla="*/ 886 h 7372"/>
              <a:gd name="connsiteX16" fmla="*/ 7285 w 10000"/>
              <a:gd name="connsiteY16" fmla="*/ 930 h 7372"/>
              <a:gd name="connsiteX17" fmla="*/ 7062 w 10000"/>
              <a:gd name="connsiteY17" fmla="*/ 965 h 7372"/>
              <a:gd name="connsiteX18" fmla="*/ 6840 w 10000"/>
              <a:gd name="connsiteY18" fmla="*/ 1001 h 7372"/>
              <a:gd name="connsiteX19" fmla="*/ 6620 w 10000"/>
              <a:gd name="connsiteY19" fmla="*/ 1031 h 7372"/>
              <a:gd name="connsiteX20" fmla="*/ 6402 w 10000"/>
              <a:gd name="connsiteY20" fmla="*/ 1053 h 7372"/>
              <a:gd name="connsiteX21" fmla="*/ 6184 w 10000"/>
              <a:gd name="connsiteY21" fmla="*/ 1071 h 7372"/>
              <a:gd name="connsiteX22" fmla="*/ 5968 w 10000"/>
              <a:gd name="connsiteY22" fmla="*/ 1089 h 7372"/>
              <a:gd name="connsiteX23" fmla="*/ 5755 w 10000"/>
              <a:gd name="connsiteY23" fmla="*/ 1097 h 7372"/>
              <a:gd name="connsiteX24" fmla="*/ 5542 w 10000"/>
              <a:gd name="connsiteY24" fmla="*/ 1106 h 7372"/>
              <a:gd name="connsiteX25" fmla="*/ 5332 w 10000"/>
              <a:gd name="connsiteY25" fmla="*/ 1110 h 7372"/>
              <a:gd name="connsiteX26" fmla="*/ 5124 w 10000"/>
              <a:gd name="connsiteY26" fmla="*/ 1106 h 7372"/>
              <a:gd name="connsiteX27" fmla="*/ 4918 w 10000"/>
              <a:gd name="connsiteY27" fmla="*/ 1106 h 7372"/>
              <a:gd name="connsiteX28" fmla="*/ 4714 w 10000"/>
              <a:gd name="connsiteY28" fmla="*/ 1097 h 7372"/>
              <a:gd name="connsiteX29" fmla="*/ 4514 w 10000"/>
              <a:gd name="connsiteY29" fmla="*/ 1084 h 7372"/>
              <a:gd name="connsiteX30" fmla="*/ 4316 w 10000"/>
              <a:gd name="connsiteY30" fmla="*/ 1071 h 7372"/>
              <a:gd name="connsiteX31" fmla="*/ 4122 w 10000"/>
              <a:gd name="connsiteY31" fmla="*/ 1057 h 7372"/>
              <a:gd name="connsiteX32" fmla="*/ 3929 w 10000"/>
              <a:gd name="connsiteY32" fmla="*/ 1036 h 7372"/>
              <a:gd name="connsiteX33" fmla="*/ 3739 w 10000"/>
              <a:gd name="connsiteY33" fmla="*/ 1013 h 7372"/>
              <a:gd name="connsiteX34" fmla="*/ 3553 w 10000"/>
              <a:gd name="connsiteY34" fmla="*/ 992 h 7372"/>
              <a:gd name="connsiteX35" fmla="*/ 3190 w 10000"/>
              <a:gd name="connsiteY35" fmla="*/ 934 h 7372"/>
              <a:gd name="connsiteX36" fmla="*/ 2842 w 10000"/>
              <a:gd name="connsiteY36" fmla="*/ 872 h 7372"/>
              <a:gd name="connsiteX37" fmla="*/ 2508 w 10000"/>
              <a:gd name="connsiteY37" fmla="*/ 807 h 7372"/>
              <a:gd name="connsiteX38" fmla="*/ 2192 w 10000"/>
              <a:gd name="connsiteY38" fmla="*/ 736 h 7372"/>
              <a:gd name="connsiteX39" fmla="*/ 1890 w 10000"/>
              <a:gd name="connsiteY39" fmla="*/ 661 h 7372"/>
              <a:gd name="connsiteX40" fmla="*/ 1610 w 10000"/>
              <a:gd name="connsiteY40" fmla="*/ 581 h 7372"/>
              <a:gd name="connsiteX41" fmla="*/ 1347 w 10000"/>
              <a:gd name="connsiteY41" fmla="*/ 502 h 7372"/>
              <a:gd name="connsiteX42" fmla="*/ 1105 w 10000"/>
              <a:gd name="connsiteY42" fmla="*/ 423 h 7372"/>
              <a:gd name="connsiteX43" fmla="*/ 883 w 10000"/>
              <a:gd name="connsiteY43" fmla="*/ 349 h 7372"/>
              <a:gd name="connsiteX44" fmla="*/ 686 w 10000"/>
              <a:gd name="connsiteY44" fmla="*/ 278 h 7372"/>
              <a:gd name="connsiteX45" fmla="*/ 508 w 10000"/>
              <a:gd name="connsiteY45" fmla="*/ 211 h 7372"/>
              <a:gd name="connsiteX46" fmla="*/ 358 w 10000"/>
              <a:gd name="connsiteY46" fmla="*/ 155 h 7372"/>
              <a:gd name="connsiteX47" fmla="*/ 232 w 10000"/>
              <a:gd name="connsiteY47" fmla="*/ 102 h 7372"/>
              <a:gd name="connsiteX48" fmla="*/ 59 w 10000"/>
              <a:gd name="connsiteY48" fmla="*/ 26 h 7372"/>
              <a:gd name="connsiteX49" fmla="*/ 0 w 10000"/>
              <a:gd name="connsiteY49" fmla="*/ 0 h 7372"/>
              <a:gd name="connsiteX50" fmla="*/ 0 w 10000"/>
              <a:gd name="connsiteY50" fmla="*/ 0 h 7372"/>
              <a:gd name="connsiteX0" fmla="*/ 0 w 10000"/>
              <a:gd name="connsiteY0" fmla="*/ 0 h 10000"/>
              <a:gd name="connsiteX1" fmla="*/ 0 w 10000"/>
              <a:gd name="connsiteY1" fmla="*/ 7970 h 10000"/>
              <a:gd name="connsiteX2" fmla="*/ 10000 w 10000"/>
              <a:gd name="connsiteY2" fmla="*/ 10000 h 10000"/>
              <a:gd name="connsiteX3" fmla="*/ 10000 w 10000"/>
              <a:gd name="connsiteY3" fmla="*/ 7 h 10000"/>
              <a:gd name="connsiteX4" fmla="*/ 10000 w 10000"/>
              <a:gd name="connsiteY4" fmla="*/ 7 h 10000"/>
              <a:gd name="connsiteX5" fmla="*/ 9773 w 10000"/>
              <a:gd name="connsiteY5" fmla="*/ 156 h 10000"/>
              <a:gd name="connsiteX6" fmla="*/ 9547 w 10000"/>
              <a:gd name="connsiteY6" fmla="*/ 298 h 10000"/>
              <a:gd name="connsiteX7" fmla="*/ 9320 w 10000"/>
              <a:gd name="connsiteY7" fmla="*/ 437 h 10000"/>
              <a:gd name="connsiteX8" fmla="*/ 9092 w 10000"/>
              <a:gd name="connsiteY8" fmla="*/ 556 h 10000"/>
              <a:gd name="connsiteX9" fmla="*/ 8865 w 10000"/>
              <a:gd name="connsiteY9" fmla="*/ 676 h 10000"/>
              <a:gd name="connsiteX10" fmla="*/ 8637 w 10000"/>
              <a:gd name="connsiteY10" fmla="*/ 788 h 10000"/>
              <a:gd name="connsiteX11" fmla="*/ 8412 w 10000"/>
              <a:gd name="connsiteY11" fmla="*/ 884 h 10000"/>
              <a:gd name="connsiteX12" fmla="*/ 8184 w 10000"/>
              <a:gd name="connsiteY12" fmla="*/ 975 h 10000"/>
              <a:gd name="connsiteX13" fmla="*/ 7957 w 10000"/>
              <a:gd name="connsiteY13" fmla="*/ 1058 h 10000"/>
              <a:gd name="connsiteX14" fmla="*/ 7734 w 10000"/>
              <a:gd name="connsiteY14" fmla="*/ 1130 h 10000"/>
              <a:gd name="connsiteX15" fmla="*/ 7508 w 10000"/>
              <a:gd name="connsiteY15" fmla="*/ 1202 h 10000"/>
              <a:gd name="connsiteX16" fmla="*/ 7285 w 10000"/>
              <a:gd name="connsiteY16" fmla="*/ 1262 h 10000"/>
              <a:gd name="connsiteX17" fmla="*/ 7062 w 10000"/>
              <a:gd name="connsiteY17" fmla="*/ 1309 h 10000"/>
              <a:gd name="connsiteX18" fmla="*/ 6840 w 10000"/>
              <a:gd name="connsiteY18" fmla="*/ 1358 h 10000"/>
              <a:gd name="connsiteX19" fmla="*/ 6620 w 10000"/>
              <a:gd name="connsiteY19" fmla="*/ 1399 h 10000"/>
              <a:gd name="connsiteX20" fmla="*/ 6402 w 10000"/>
              <a:gd name="connsiteY20" fmla="*/ 1428 h 10000"/>
              <a:gd name="connsiteX21" fmla="*/ 6184 w 10000"/>
              <a:gd name="connsiteY21" fmla="*/ 1453 h 10000"/>
              <a:gd name="connsiteX22" fmla="*/ 5968 w 10000"/>
              <a:gd name="connsiteY22" fmla="*/ 1477 h 10000"/>
              <a:gd name="connsiteX23" fmla="*/ 5755 w 10000"/>
              <a:gd name="connsiteY23" fmla="*/ 1488 h 10000"/>
              <a:gd name="connsiteX24" fmla="*/ 5542 w 10000"/>
              <a:gd name="connsiteY24" fmla="*/ 1500 h 10000"/>
              <a:gd name="connsiteX25" fmla="*/ 5332 w 10000"/>
              <a:gd name="connsiteY25" fmla="*/ 1506 h 10000"/>
              <a:gd name="connsiteX26" fmla="*/ 5124 w 10000"/>
              <a:gd name="connsiteY26" fmla="*/ 1500 h 10000"/>
              <a:gd name="connsiteX27" fmla="*/ 4918 w 10000"/>
              <a:gd name="connsiteY27" fmla="*/ 1500 h 10000"/>
              <a:gd name="connsiteX28" fmla="*/ 4714 w 10000"/>
              <a:gd name="connsiteY28" fmla="*/ 1488 h 10000"/>
              <a:gd name="connsiteX29" fmla="*/ 4514 w 10000"/>
              <a:gd name="connsiteY29" fmla="*/ 1470 h 10000"/>
              <a:gd name="connsiteX30" fmla="*/ 4316 w 10000"/>
              <a:gd name="connsiteY30" fmla="*/ 1453 h 10000"/>
              <a:gd name="connsiteX31" fmla="*/ 4122 w 10000"/>
              <a:gd name="connsiteY31" fmla="*/ 1434 h 10000"/>
              <a:gd name="connsiteX32" fmla="*/ 3929 w 10000"/>
              <a:gd name="connsiteY32" fmla="*/ 1405 h 10000"/>
              <a:gd name="connsiteX33" fmla="*/ 3739 w 10000"/>
              <a:gd name="connsiteY33" fmla="*/ 1374 h 10000"/>
              <a:gd name="connsiteX34" fmla="*/ 3553 w 10000"/>
              <a:gd name="connsiteY34" fmla="*/ 1346 h 10000"/>
              <a:gd name="connsiteX35" fmla="*/ 3190 w 10000"/>
              <a:gd name="connsiteY35" fmla="*/ 1267 h 10000"/>
              <a:gd name="connsiteX36" fmla="*/ 2842 w 10000"/>
              <a:gd name="connsiteY36" fmla="*/ 1183 h 10000"/>
              <a:gd name="connsiteX37" fmla="*/ 2508 w 10000"/>
              <a:gd name="connsiteY37" fmla="*/ 1095 h 10000"/>
              <a:gd name="connsiteX38" fmla="*/ 2192 w 10000"/>
              <a:gd name="connsiteY38" fmla="*/ 998 h 10000"/>
              <a:gd name="connsiteX39" fmla="*/ 1890 w 10000"/>
              <a:gd name="connsiteY39" fmla="*/ 897 h 10000"/>
              <a:gd name="connsiteX40" fmla="*/ 1610 w 10000"/>
              <a:gd name="connsiteY40" fmla="*/ 788 h 10000"/>
              <a:gd name="connsiteX41" fmla="*/ 1347 w 10000"/>
              <a:gd name="connsiteY41" fmla="*/ 681 h 10000"/>
              <a:gd name="connsiteX42" fmla="*/ 1105 w 10000"/>
              <a:gd name="connsiteY42" fmla="*/ 574 h 10000"/>
              <a:gd name="connsiteX43" fmla="*/ 883 w 10000"/>
              <a:gd name="connsiteY43" fmla="*/ 473 h 10000"/>
              <a:gd name="connsiteX44" fmla="*/ 686 w 10000"/>
              <a:gd name="connsiteY44" fmla="*/ 377 h 10000"/>
              <a:gd name="connsiteX45" fmla="*/ 508 w 10000"/>
              <a:gd name="connsiteY45" fmla="*/ 286 h 10000"/>
              <a:gd name="connsiteX46" fmla="*/ 358 w 10000"/>
              <a:gd name="connsiteY46" fmla="*/ 210 h 10000"/>
              <a:gd name="connsiteX47" fmla="*/ 232 w 10000"/>
              <a:gd name="connsiteY47" fmla="*/ 138 h 10000"/>
              <a:gd name="connsiteX48" fmla="*/ 59 w 10000"/>
              <a:gd name="connsiteY48" fmla="*/ 35 h 10000"/>
              <a:gd name="connsiteX49" fmla="*/ 0 w 10000"/>
              <a:gd name="connsiteY49" fmla="*/ 0 h 10000"/>
              <a:gd name="connsiteX50" fmla="*/ 0 w 10000"/>
              <a:gd name="connsiteY50" fmla="*/ 0 h 10000"/>
              <a:gd name="connsiteX0" fmla="*/ 0 w 10000"/>
              <a:gd name="connsiteY0" fmla="*/ 0 h 8000"/>
              <a:gd name="connsiteX1" fmla="*/ 0 w 10000"/>
              <a:gd name="connsiteY1" fmla="*/ 7970 h 8000"/>
              <a:gd name="connsiteX2" fmla="*/ 10000 w 10000"/>
              <a:gd name="connsiteY2" fmla="*/ 8000 h 8000"/>
              <a:gd name="connsiteX3" fmla="*/ 10000 w 10000"/>
              <a:gd name="connsiteY3" fmla="*/ 7 h 8000"/>
              <a:gd name="connsiteX4" fmla="*/ 10000 w 10000"/>
              <a:gd name="connsiteY4" fmla="*/ 7 h 8000"/>
              <a:gd name="connsiteX5" fmla="*/ 9773 w 10000"/>
              <a:gd name="connsiteY5" fmla="*/ 156 h 8000"/>
              <a:gd name="connsiteX6" fmla="*/ 9547 w 10000"/>
              <a:gd name="connsiteY6" fmla="*/ 298 h 8000"/>
              <a:gd name="connsiteX7" fmla="*/ 9320 w 10000"/>
              <a:gd name="connsiteY7" fmla="*/ 437 h 8000"/>
              <a:gd name="connsiteX8" fmla="*/ 9092 w 10000"/>
              <a:gd name="connsiteY8" fmla="*/ 556 h 8000"/>
              <a:gd name="connsiteX9" fmla="*/ 8865 w 10000"/>
              <a:gd name="connsiteY9" fmla="*/ 676 h 8000"/>
              <a:gd name="connsiteX10" fmla="*/ 8637 w 10000"/>
              <a:gd name="connsiteY10" fmla="*/ 788 h 8000"/>
              <a:gd name="connsiteX11" fmla="*/ 8412 w 10000"/>
              <a:gd name="connsiteY11" fmla="*/ 884 h 8000"/>
              <a:gd name="connsiteX12" fmla="*/ 8184 w 10000"/>
              <a:gd name="connsiteY12" fmla="*/ 975 h 8000"/>
              <a:gd name="connsiteX13" fmla="*/ 7957 w 10000"/>
              <a:gd name="connsiteY13" fmla="*/ 1058 h 8000"/>
              <a:gd name="connsiteX14" fmla="*/ 7734 w 10000"/>
              <a:gd name="connsiteY14" fmla="*/ 1130 h 8000"/>
              <a:gd name="connsiteX15" fmla="*/ 7508 w 10000"/>
              <a:gd name="connsiteY15" fmla="*/ 1202 h 8000"/>
              <a:gd name="connsiteX16" fmla="*/ 7285 w 10000"/>
              <a:gd name="connsiteY16" fmla="*/ 1262 h 8000"/>
              <a:gd name="connsiteX17" fmla="*/ 7062 w 10000"/>
              <a:gd name="connsiteY17" fmla="*/ 1309 h 8000"/>
              <a:gd name="connsiteX18" fmla="*/ 6840 w 10000"/>
              <a:gd name="connsiteY18" fmla="*/ 1358 h 8000"/>
              <a:gd name="connsiteX19" fmla="*/ 6620 w 10000"/>
              <a:gd name="connsiteY19" fmla="*/ 1399 h 8000"/>
              <a:gd name="connsiteX20" fmla="*/ 6402 w 10000"/>
              <a:gd name="connsiteY20" fmla="*/ 1428 h 8000"/>
              <a:gd name="connsiteX21" fmla="*/ 6184 w 10000"/>
              <a:gd name="connsiteY21" fmla="*/ 1453 h 8000"/>
              <a:gd name="connsiteX22" fmla="*/ 5968 w 10000"/>
              <a:gd name="connsiteY22" fmla="*/ 1477 h 8000"/>
              <a:gd name="connsiteX23" fmla="*/ 5755 w 10000"/>
              <a:gd name="connsiteY23" fmla="*/ 1488 h 8000"/>
              <a:gd name="connsiteX24" fmla="*/ 5542 w 10000"/>
              <a:gd name="connsiteY24" fmla="*/ 1500 h 8000"/>
              <a:gd name="connsiteX25" fmla="*/ 5332 w 10000"/>
              <a:gd name="connsiteY25" fmla="*/ 1506 h 8000"/>
              <a:gd name="connsiteX26" fmla="*/ 5124 w 10000"/>
              <a:gd name="connsiteY26" fmla="*/ 1500 h 8000"/>
              <a:gd name="connsiteX27" fmla="*/ 4918 w 10000"/>
              <a:gd name="connsiteY27" fmla="*/ 1500 h 8000"/>
              <a:gd name="connsiteX28" fmla="*/ 4714 w 10000"/>
              <a:gd name="connsiteY28" fmla="*/ 1488 h 8000"/>
              <a:gd name="connsiteX29" fmla="*/ 4514 w 10000"/>
              <a:gd name="connsiteY29" fmla="*/ 1470 h 8000"/>
              <a:gd name="connsiteX30" fmla="*/ 4316 w 10000"/>
              <a:gd name="connsiteY30" fmla="*/ 1453 h 8000"/>
              <a:gd name="connsiteX31" fmla="*/ 4122 w 10000"/>
              <a:gd name="connsiteY31" fmla="*/ 1434 h 8000"/>
              <a:gd name="connsiteX32" fmla="*/ 3929 w 10000"/>
              <a:gd name="connsiteY32" fmla="*/ 1405 h 8000"/>
              <a:gd name="connsiteX33" fmla="*/ 3739 w 10000"/>
              <a:gd name="connsiteY33" fmla="*/ 1374 h 8000"/>
              <a:gd name="connsiteX34" fmla="*/ 3553 w 10000"/>
              <a:gd name="connsiteY34" fmla="*/ 1346 h 8000"/>
              <a:gd name="connsiteX35" fmla="*/ 3190 w 10000"/>
              <a:gd name="connsiteY35" fmla="*/ 1267 h 8000"/>
              <a:gd name="connsiteX36" fmla="*/ 2842 w 10000"/>
              <a:gd name="connsiteY36" fmla="*/ 1183 h 8000"/>
              <a:gd name="connsiteX37" fmla="*/ 2508 w 10000"/>
              <a:gd name="connsiteY37" fmla="*/ 1095 h 8000"/>
              <a:gd name="connsiteX38" fmla="*/ 2192 w 10000"/>
              <a:gd name="connsiteY38" fmla="*/ 998 h 8000"/>
              <a:gd name="connsiteX39" fmla="*/ 1890 w 10000"/>
              <a:gd name="connsiteY39" fmla="*/ 897 h 8000"/>
              <a:gd name="connsiteX40" fmla="*/ 1610 w 10000"/>
              <a:gd name="connsiteY40" fmla="*/ 788 h 8000"/>
              <a:gd name="connsiteX41" fmla="*/ 1347 w 10000"/>
              <a:gd name="connsiteY41" fmla="*/ 681 h 8000"/>
              <a:gd name="connsiteX42" fmla="*/ 1105 w 10000"/>
              <a:gd name="connsiteY42" fmla="*/ 574 h 8000"/>
              <a:gd name="connsiteX43" fmla="*/ 883 w 10000"/>
              <a:gd name="connsiteY43" fmla="*/ 473 h 8000"/>
              <a:gd name="connsiteX44" fmla="*/ 686 w 10000"/>
              <a:gd name="connsiteY44" fmla="*/ 377 h 8000"/>
              <a:gd name="connsiteX45" fmla="*/ 508 w 10000"/>
              <a:gd name="connsiteY45" fmla="*/ 286 h 8000"/>
              <a:gd name="connsiteX46" fmla="*/ 358 w 10000"/>
              <a:gd name="connsiteY46" fmla="*/ 210 h 8000"/>
              <a:gd name="connsiteX47" fmla="*/ 232 w 10000"/>
              <a:gd name="connsiteY47" fmla="*/ 138 h 8000"/>
              <a:gd name="connsiteX48" fmla="*/ 59 w 10000"/>
              <a:gd name="connsiteY48" fmla="*/ 35 h 8000"/>
              <a:gd name="connsiteX49" fmla="*/ 0 w 10000"/>
              <a:gd name="connsiteY49" fmla="*/ 0 h 8000"/>
              <a:gd name="connsiteX50" fmla="*/ 0 w 10000"/>
              <a:gd name="connsiteY50" fmla="*/ 0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000" h="8000">
                <a:moveTo>
                  <a:pt x="0" y="0"/>
                </a:moveTo>
                <a:lnTo>
                  <a:pt x="0" y="7970"/>
                </a:lnTo>
                <a:lnTo>
                  <a:pt x="10000" y="8000"/>
                </a:lnTo>
                <a:lnTo>
                  <a:pt x="10000" y="7"/>
                </a:lnTo>
                <a:lnTo>
                  <a:pt x="10000" y="7"/>
                </a:lnTo>
                <a:lnTo>
                  <a:pt x="9773" y="156"/>
                </a:lnTo>
                <a:lnTo>
                  <a:pt x="9547" y="298"/>
                </a:lnTo>
                <a:lnTo>
                  <a:pt x="9320" y="437"/>
                </a:lnTo>
                <a:lnTo>
                  <a:pt x="9092" y="556"/>
                </a:lnTo>
                <a:lnTo>
                  <a:pt x="8865" y="676"/>
                </a:lnTo>
                <a:lnTo>
                  <a:pt x="8637" y="788"/>
                </a:lnTo>
                <a:lnTo>
                  <a:pt x="8412" y="884"/>
                </a:lnTo>
                <a:lnTo>
                  <a:pt x="8184" y="975"/>
                </a:lnTo>
                <a:lnTo>
                  <a:pt x="7957" y="1058"/>
                </a:lnTo>
                <a:lnTo>
                  <a:pt x="7734" y="1130"/>
                </a:lnTo>
                <a:lnTo>
                  <a:pt x="7508" y="1202"/>
                </a:lnTo>
                <a:lnTo>
                  <a:pt x="7285" y="1262"/>
                </a:lnTo>
                <a:lnTo>
                  <a:pt x="7062" y="1309"/>
                </a:lnTo>
                <a:lnTo>
                  <a:pt x="6840" y="1358"/>
                </a:lnTo>
                <a:lnTo>
                  <a:pt x="6620" y="1399"/>
                </a:lnTo>
                <a:lnTo>
                  <a:pt x="6402" y="1428"/>
                </a:lnTo>
                <a:lnTo>
                  <a:pt x="6184" y="1453"/>
                </a:lnTo>
                <a:lnTo>
                  <a:pt x="5968" y="1477"/>
                </a:lnTo>
                <a:lnTo>
                  <a:pt x="5755" y="1488"/>
                </a:lnTo>
                <a:lnTo>
                  <a:pt x="5542" y="1500"/>
                </a:lnTo>
                <a:lnTo>
                  <a:pt x="5332" y="1506"/>
                </a:lnTo>
                <a:lnTo>
                  <a:pt x="5124" y="1500"/>
                </a:lnTo>
                <a:lnTo>
                  <a:pt x="4918" y="1500"/>
                </a:lnTo>
                <a:lnTo>
                  <a:pt x="4714" y="1488"/>
                </a:lnTo>
                <a:lnTo>
                  <a:pt x="4514" y="1470"/>
                </a:lnTo>
                <a:lnTo>
                  <a:pt x="4316" y="1453"/>
                </a:lnTo>
                <a:lnTo>
                  <a:pt x="4122" y="1434"/>
                </a:lnTo>
                <a:lnTo>
                  <a:pt x="3929" y="1405"/>
                </a:lnTo>
                <a:lnTo>
                  <a:pt x="3739" y="1374"/>
                </a:lnTo>
                <a:lnTo>
                  <a:pt x="3553" y="1346"/>
                </a:lnTo>
                <a:lnTo>
                  <a:pt x="3190" y="1267"/>
                </a:lnTo>
                <a:lnTo>
                  <a:pt x="2842" y="1183"/>
                </a:lnTo>
                <a:lnTo>
                  <a:pt x="2508" y="1095"/>
                </a:lnTo>
                <a:lnTo>
                  <a:pt x="2192" y="998"/>
                </a:lnTo>
                <a:lnTo>
                  <a:pt x="1890" y="897"/>
                </a:lnTo>
                <a:lnTo>
                  <a:pt x="1610" y="788"/>
                </a:lnTo>
                <a:lnTo>
                  <a:pt x="1347" y="681"/>
                </a:lnTo>
                <a:lnTo>
                  <a:pt x="1105" y="574"/>
                </a:lnTo>
                <a:lnTo>
                  <a:pt x="883" y="473"/>
                </a:lnTo>
                <a:lnTo>
                  <a:pt x="686" y="377"/>
                </a:lnTo>
                <a:lnTo>
                  <a:pt x="508" y="286"/>
                </a:lnTo>
                <a:lnTo>
                  <a:pt x="358" y="210"/>
                </a:lnTo>
                <a:lnTo>
                  <a:pt x="232" y="138"/>
                </a:lnTo>
                <a:lnTo>
                  <a:pt x="59" y="35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rot="15922489">
            <a:off x="4205119" y="1826021"/>
            <a:ext cx="3299407" cy="441039"/>
          </a:xfrm>
          <a:custGeom>
            <a:avLst/>
            <a:gdLst>
              <a:gd name="T0" fmla="*/ 0 w 7104"/>
              <a:gd name="T1" fmla="*/ 0 h 2856"/>
              <a:gd name="T2" fmla="*/ 0 w 7104"/>
              <a:gd name="T3" fmla="*/ 2856 h 2856"/>
              <a:gd name="T4" fmla="*/ 7104 w 7104"/>
              <a:gd name="T5" fmla="*/ 2856 h 2856"/>
              <a:gd name="T6" fmla="*/ 7104 w 7104"/>
              <a:gd name="T7" fmla="*/ 1 h 2856"/>
              <a:gd name="T8" fmla="*/ 7104 w 7104"/>
              <a:gd name="T9" fmla="*/ 1 h 2856"/>
              <a:gd name="T10" fmla="*/ 6943 w 7104"/>
              <a:gd name="T11" fmla="*/ 26 h 2856"/>
              <a:gd name="T12" fmla="*/ 6782 w 7104"/>
              <a:gd name="T13" fmla="*/ 50 h 2856"/>
              <a:gd name="T14" fmla="*/ 6621 w 7104"/>
              <a:gd name="T15" fmla="*/ 73 h 2856"/>
              <a:gd name="T16" fmla="*/ 6459 w 7104"/>
              <a:gd name="T17" fmla="*/ 93 h 2856"/>
              <a:gd name="T18" fmla="*/ 6298 w 7104"/>
              <a:gd name="T19" fmla="*/ 113 h 2856"/>
              <a:gd name="T20" fmla="*/ 6136 w 7104"/>
              <a:gd name="T21" fmla="*/ 132 h 2856"/>
              <a:gd name="T22" fmla="*/ 5976 w 7104"/>
              <a:gd name="T23" fmla="*/ 148 h 2856"/>
              <a:gd name="T24" fmla="*/ 5814 w 7104"/>
              <a:gd name="T25" fmla="*/ 163 h 2856"/>
              <a:gd name="T26" fmla="*/ 5653 w 7104"/>
              <a:gd name="T27" fmla="*/ 177 h 2856"/>
              <a:gd name="T28" fmla="*/ 5494 w 7104"/>
              <a:gd name="T29" fmla="*/ 189 h 2856"/>
              <a:gd name="T30" fmla="*/ 5334 w 7104"/>
              <a:gd name="T31" fmla="*/ 201 h 2856"/>
              <a:gd name="T32" fmla="*/ 5175 w 7104"/>
              <a:gd name="T33" fmla="*/ 211 h 2856"/>
              <a:gd name="T34" fmla="*/ 5017 w 7104"/>
              <a:gd name="T35" fmla="*/ 219 h 2856"/>
              <a:gd name="T36" fmla="*/ 4859 w 7104"/>
              <a:gd name="T37" fmla="*/ 227 h 2856"/>
              <a:gd name="T38" fmla="*/ 4703 w 7104"/>
              <a:gd name="T39" fmla="*/ 234 h 2856"/>
              <a:gd name="T40" fmla="*/ 4548 w 7104"/>
              <a:gd name="T41" fmla="*/ 239 h 2856"/>
              <a:gd name="T42" fmla="*/ 4393 w 7104"/>
              <a:gd name="T43" fmla="*/ 243 h 2856"/>
              <a:gd name="T44" fmla="*/ 4240 w 7104"/>
              <a:gd name="T45" fmla="*/ 247 h 2856"/>
              <a:gd name="T46" fmla="*/ 4088 w 7104"/>
              <a:gd name="T47" fmla="*/ 249 h 2856"/>
              <a:gd name="T48" fmla="*/ 3937 w 7104"/>
              <a:gd name="T49" fmla="*/ 251 h 2856"/>
              <a:gd name="T50" fmla="*/ 3788 w 7104"/>
              <a:gd name="T51" fmla="*/ 252 h 2856"/>
              <a:gd name="T52" fmla="*/ 3640 w 7104"/>
              <a:gd name="T53" fmla="*/ 251 h 2856"/>
              <a:gd name="T54" fmla="*/ 3494 w 7104"/>
              <a:gd name="T55" fmla="*/ 251 h 2856"/>
              <a:gd name="T56" fmla="*/ 3349 w 7104"/>
              <a:gd name="T57" fmla="*/ 249 h 2856"/>
              <a:gd name="T58" fmla="*/ 3207 w 7104"/>
              <a:gd name="T59" fmla="*/ 246 h 2856"/>
              <a:gd name="T60" fmla="*/ 3066 w 7104"/>
              <a:gd name="T61" fmla="*/ 243 h 2856"/>
              <a:gd name="T62" fmla="*/ 2928 w 7104"/>
              <a:gd name="T63" fmla="*/ 240 h 2856"/>
              <a:gd name="T64" fmla="*/ 2791 w 7104"/>
              <a:gd name="T65" fmla="*/ 235 h 2856"/>
              <a:gd name="T66" fmla="*/ 2656 w 7104"/>
              <a:gd name="T67" fmla="*/ 230 h 2856"/>
              <a:gd name="T68" fmla="*/ 2524 w 7104"/>
              <a:gd name="T69" fmla="*/ 225 h 2856"/>
              <a:gd name="T70" fmla="*/ 2266 w 7104"/>
              <a:gd name="T71" fmla="*/ 212 h 2856"/>
              <a:gd name="T72" fmla="*/ 2019 w 7104"/>
              <a:gd name="T73" fmla="*/ 198 h 2856"/>
              <a:gd name="T74" fmla="*/ 1782 w 7104"/>
              <a:gd name="T75" fmla="*/ 183 h 2856"/>
              <a:gd name="T76" fmla="*/ 1557 w 7104"/>
              <a:gd name="T77" fmla="*/ 167 h 2856"/>
              <a:gd name="T78" fmla="*/ 1343 w 7104"/>
              <a:gd name="T79" fmla="*/ 150 h 2856"/>
              <a:gd name="T80" fmla="*/ 1144 w 7104"/>
              <a:gd name="T81" fmla="*/ 132 h 2856"/>
              <a:gd name="T82" fmla="*/ 957 w 7104"/>
              <a:gd name="T83" fmla="*/ 114 h 2856"/>
              <a:gd name="T84" fmla="*/ 785 w 7104"/>
              <a:gd name="T85" fmla="*/ 96 h 2856"/>
              <a:gd name="T86" fmla="*/ 627 w 7104"/>
              <a:gd name="T87" fmla="*/ 79 h 2856"/>
              <a:gd name="T88" fmla="*/ 487 w 7104"/>
              <a:gd name="T89" fmla="*/ 63 h 2856"/>
              <a:gd name="T90" fmla="*/ 361 w 7104"/>
              <a:gd name="T91" fmla="*/ 48 h 2856"/>
              <a:gd name="T92" fmla="*/ 254 w 7104"/>
              <a:gd name="T93" fmla="*/ 35 h 2856"/>
              <a:gd name="T94" fmla="*/ 165 w 7104"/>
              <a:gd name="T95" fmla="*/ 23 h 2856"/>
              <a:gd name="T96" fmla="*/ 42 w 7104"/>
              <a:gd name="T97" fmla="*/ 6 h 2856"/>
              <a:gd name="T98" fmla="*/ 0 w 7104"/>
              <a:gd name="T99" fmla="*/ 0 h 2856"/>
              <a:gd name="T100" fmla="*/ 0 w 7104"/>
              <a:gd name="T101" fmla="*/ 0 h 2856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508 w 10000"/>
              <a:gd name="connsiteY36" fmla="*/ 641 h 10000"/>
              <a:gd name="connsiteX37" fmla="*/ 2192 w 10000"/>
              <a:gd name="connsiteY37" fmla="*/ 585 h 10000"/>
              <a:gd name="connsiteX38" fmla="*/ 1890 w 10000"/>
              <a:gd name="connsiteY38" fmla="*/ 525 h 10000"/>
              <a:gd name="connsiteX39" fmla="*/ 1610 w 10000"/>
              <a:gd name="connsiteY39" fmla="*/ 462 h 10000"/>
              <a:gd name="connsiteX40" fmla="*/ 1347 w 10000"/>
              <a:gd name="connsiteY40" fmla="*/ 399 h 10000"/>
              <a:gd name="connsiteX41" fmla="*/ 1105 w 10000"/>
              <a:gd name="connsiteY41" fmla="*/ 336 h 10000"/>
              <a:gd name="connsiteX42" fmla="*/ 883 w 10000"/>
              <a:gd name="connsiteY42" fmla="*/ 277 h 10000"/>
              <a:gd name="connsiteX43" fmla="*/ 686 w 10000"/>
              <a:gd name="connsiteY43" fmla="*/ 221 h 10000"/>
              <a:gd name="connsiteX44" fmla="*/ 508 w 10000"/>
              <a:gd name="connsiteY44" fmla="*/ 168 h 10000"/>
              <a:gd name="connsiteX45" fmla="*/ 358 w 10000"/>
              <a:gd name="connsiteY45" fmla="*/ 123 h 10000"/>
              <a:gd name="connsiteX46" fmla="*/ 232 w 10000"/>
              <a:gd name="connsiteY46" fmla="*/ 81 h 10000"/>
              <a:gd name="connsiteX47" fmla="*/ 59 w 10000"/>
              <a:gd name="connsiteY47" fmla="*/ 21 h 10000"/>
              <a:gd name="connsiteX48" fmla="*/ 0 w 10000"/>
              <a:gd name="connsiteY48" fmla="*/ 0 h 10000"/>
              <a:gd name="connsiteX49" fmla="*/ 0 w 10000"/>
              <a:gd name="connsiteY49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2192 w 10000"/>
              <a:gd name="connsiteY36" fmla="*/ 585 h 10000"/>
              <a:gd name="connsiteX37" fmla="*/ 1890 w 10000"/>
              <a:gd name="connsiteY37" fmla="*/ 525 h 10000"/>
              <a:gd name="connsiteX38" fmla="*/ 1610 w 10000"/>
              <a:gd name="connsiteY38" fmla="*/ 462 h 10000"/>
              <a:gd name="connsiteX39" fmla="*/ 1347 w 10000"/>
              <a:gd name="connsiteY39" fmla="*/ 399 h 10000"/>
              <a:gd name="connsiteX40" fmla="*/ 1105 w 10000"/>
              <a:gd name="connsiteY40" fmla="*/ 336 h 10000"/>
              <a:gd name="connsiteX41" fmla="*/ 883 w 10000"/>
              <a:gd name="connsiteY41" fmla="*/ 277 h 10000"/>
              <a:gd name="connsiteX42" fmla="*/ 686 w 10000"/>
              <a:gd name="connsiteY42" fmla="*/ 221 h 10000"/>
              <a:gd name="connsiteX43" fmla="*/ 508 w 10000"/>
              <a:gd name="connsiteY43" fmla="*/ 168 h 10000"/>
              <a:gd name="connsiteX44" fmla="*/ 358 w 10000"/>
              <a:gd name="connsiteY44" fmla="*/ 123 h 10000"/>
              <a:gd name="connsiteX45" fmla="*/ 232 w 10000"/>
              <a:gd name="connsiteY45" fmla="*/ 81 h 10000"/>
              <a:gd name="connsiteX46" fmla="*/ 59 w 10000"/>
              <a:gd name="connsiteY46" fmla="*/ 21 h 10000"/>
              <a:gd name="connsiteX47" fmla="*/ 0 w 10000"/>
              <a:gd name="connsiteY47" fmla="*/ 0 h 10000"/>
              <a:gd name="connsiteX48" fmla="*/ 0 w 10000"/>
              <a:gd name="connsiteY48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890 w 10000"/>
              <a:gd name="connsiteY36" fmla="*/ 525 h 10000"/>
              <a:gd name="connsiteX37" fmla="*/ 1610 w 10000"/>
              <a:gd name="connsiteY37" fmla="*/ 462 h 10000"/>
              <a:gd name="connsiteX38" fmla="*/ 1347 w 10000"/>
              <a:gd name="connsiteY38" fmla="*/ 399 h 10000"/>
              <a:gd name="connsiteX39" fmla="*/ 1105 w 10000"/>
              <a:gd name="connsiteY39" fmla="*/ 336 h 10000"/>
              <a:gd name="connsiteX40" fmla="*/ 883 w 10000"/>
              <a:gd name="connsiteY40" fmla="*/ 277 h 10000"/>
              <a:gd name="connsiteX41" fmla="*/ 686 w 10000"/>
              <a:gd name="connsiteY41" fmla="*/ 221 h 10000"/>
              <a:gd name="connsiteX42" fmla="*/ 508 w 10000"/>
              <a:gd name="connsiteY42" fmla="*/ 168 h 10000"/>
              <a:gd name="connsiteX43" fmla="*/ 358 w 10000"/>
              <a:gd name="connsiteY43" fmla="*/ 123 h 10000"/>
              <a:gd name="connsiteX44" fmla="*/ 232 w 10000"/>
              <a:gd name="connsiteY44" fmla="*/ 81 h 10000"/>
              <a:gd name="connsiteX45" fmla="*/ 59 w 10000"/>
              <a:gd name="connsiteY45" fmla="*/ 21 h 10000"/>
              <a:gd name="connsiteX46" fmla="*/ 0 w 10000"/>
              <a:gd name="connsiteY46" fmla="*/ 0 h 10000"/>
              <a:gd name="connsiteX47" fmla="*/ 0 w 10000"/>
              <a:gd name="connsiteY47" fmla="*/ 0 h 10000"/>
              <a:gd name="connsiteX0" fmla="*/ 0 w 10000"/>
              <a:gd name="connsiteY0" fmla="*/ 0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10000 w 10000"/>
              <a:gd name="connsiteY3" fmla="*/ 4 h 10000"/>
              <a:gd name="connsiteX4" fmla="*/ 10000 w 10000"/>
              <a:gd name="connsiteY4" fmla="*/ 4 h 10000"/>
              <a:gd name="connsiteX5" fmla="*/ 9773 w 10000"/>
              <a:gd name="connsiteY5" fmla="*/ 91 h 10000"/>
              <a:gd name="connsiteX6" fmla="*/ 9547 w 10000"/>
              <a:gd name="connsiteY6" fmla="*/ 175 h 10000"/>
              <a:gd name="connsiteX7" fmla="*/ 9320 w 10000"/>
              <a:gd name="connsiteY7" fmla="*/ 256 h 10000"/>
              <a:gd name="connsiteX8" fmla="*/ 9092 w 10000"/>
              <a:gd name="connsiteY8" fmla="*/ 326 h 10000"/>
              <a:gd name="connsiteX9" fmla="*/ 8865 w 10000"/>
              <a:gd name="connsiteY9" fmla="*/ 396 h 10000"/>
              <a:gd name="connsiteX10" fmla="*/ 8637 w 10000"/>
              <a:gd name="connsiteY10" fmla="*/ 462 h 10000"/>
              <a:gd name="connsiteX11" fmla="*/ 8412 w 10000"/>
              <a:gd name="connsiteY11" fmla="*/ 518 h 10000"/>
              <a:gd name="connsiteX12" fmla="*/ 8184 w 10000"/>
              <a:gd name="connsiteY12" fmla="*/ 571 h 10000"/>
              <a:gd name="connsiteX13" fmla="*/ 7957 w 10000"/>
              <a:gd name="connsiteY13" fmla="*/ 620 h 10000"/>
              <a:gd name="connsiteX14" fmla="*/ 7734 w 10000"/>
              <a:gd name="connsiteY14" fmla="*/ 662 h 10000"/>
              <a:gd name="connsiteX15" fmla="*/ 7508 w 10000"/>
              <a:gd name="connsiteY15" fmla="*/ 704 h 10000"/>
              <a:gd name="connsiteX16" fmla="*/ 7285 w 10000"/>
              <a:gd name="connsiteY16" fmla="*/ 739 h 10000"/>
              <a:gd name="connsiteX17" fmla="*/ 7062 w 10000"/>
              <a:gd name="connsiteY17" fmla="*/ 767 h 10000"/>
              <a:gd name="connsiteX18" fmla="*/ 6840 w 10000"/>
              <a:gd name="connsiteY18" fmla="*/ 795 h 10000"/>
              <a:gd name="connsiteX19" fmla="*/ 6620 w 10000"/>
              <a:gd name="connsiteY19" fmla="*/ 819 h 10000"/>
              <a:gd name="connsiteX20" fmla="*/ 6402 w 10000"/>
              <a:gd name="connsiteY20" fmla="*/ 837 h 10000"/>
              <a:gd name="connsiteX21" fmla="*/ 6184 w 10000"/>
              <a:gd name="connsiteY21" fmla="*/ 851 h 10000"/>
              <a:gd name="connsiteX22" fmla="*/ 5968 w 10000"/>
              <a:gd name="connsiteY22" fmla="*/ 865 h 10000"/>
              <a:gd name="connsiteX23" fmla="*/ 5755 w 10000"/>
              <a:gd name="connsiteY23" fmla="*/ 872 h 10000"/>
              <a:gd name="connsiteX24" fmla="*/ 5542 w 10000"/>
              <a:gd name="connsiteY24" fmla="*/ 879 h 10000"/>
              <a:gd name="connsiteX25" fmla="*/ 5332 w 10000"/>
              <a:gd name="connsiteY25" fmla="*/ 882 h 10000"/>
              <a:gd name="connsiteX26" fmla="*/ 5124 w 10000"/>
              <a:gd name="connsiteY26" fmla="*/ 879 h 10000"/>
              <a:gd name="connsiteX27" fmla="*/ 4918 w 10000"/>
              <a:gd name="connsiteY27" fmla="*/ 879 h 10000"/>
              <a:gd name="connsiteX28" fmla="*/ 4714 w 10000"/>
              <a:gd name="connsiteY28" fmla="*/ 872 h 10000"/>
              <a:gd name="connsiteX29" fmla="*/ 4514 w 10000"/>
              <a:gd name="connsiteY29" fmla="*/ 861 h 10000"/>
              <a:gd name="connsiteX30" fmla="*/ 4316 w 10000"/>
              <a:gd name="connsiteY30" fmla="*/ 851 h 10000"/>
              <a:gd name="connsiteX31" fmla="*/ 4122 w 10000"/>
              <a:gd name="connsiteY31" fmla="*/ 840 h 10000"/>
              <a:gd name="connsiteX32" fmla="*/ 3929 w 10000"/>
              <a:gd name="connsiteY32" fmla="*/ 823 h 10000"/>
              <a:gd name="connsiteX33" fmla="*/ 3739 w 10000"/>
              <a:gd name="connsiteY33" fmla="*/ 805 h 10000"/>
              <a:gd name="connsiteX34" fmla="*/ 3553 w 10000"/>
              <a:gd name="connsiteY34" fmla="*/ 788 h 10000"/>
              <a:gd name="connsiteX35" fmla="*/ 3190 w 10000"/>
              <a:gd name="connsiteY35" fmla="*/ 742 h 10000"/>
              <a:gd name="connsiteX36" fmla="*/ 1610 w 10000"/>
              <a:gd name="connsiteY36" fmla="*/ 462 h 10000"/>
              <a:gd name="connsiteX37" fmla="*/ 1347 w 10000"/>
              <a:gd name="connsiteY37" fmla="*/ 399 h 10000"/>
              <a:gd name="connsiteX38" fmla="*/ 1105 w 10000"/>
              <a:gd name="connsiteY38" fmla="*/ 336 h 10000"/>
              <a:gd name="connsiteX39" fmla="*/ 883 w 10000"/>
              <a:gd name="connsiteY39" fmla="*/ 277 h 10000"/>
              <a:gd name="connsiteX40" fmla="*/ 686 w 10000"/>
              <a:gd name="connsiteY40" fmla="*/ 221 h 10000"/>
              <a:gd name="connsiteX41" fmla="*/ 508 w 10000"/>
              <a:gd name="connsiteY41" fmla="*/ 168 h 10000"/>
              <a:gd name="connsiteX42" fmla="*/ 358 w 10000"/>
              <a:gd name="connsiteY42" fmla="*/ 123 h 10000"/>
              <a:gd name="connsiteX43" fmla="*/ 232 w 10000"/>
              <a:gd name="connsiteY43" fmla="*/ 81 h 10000"/>
              <a:gd name="connsiteX44" fmla="*/ 59 w 10000"/>
              <a:gd name="connsiteY44" fmla="*/ 21 h 10000"/>
              <a:gd name="connsiteX45" fmla="*/ 0 w 10000"/>
              <a:gd name="connsiteY45" fmla="*/ 0 h 10000"/>
              <a:gd name="connsiteX46" fmla="*/ 0 w 10000"/>
              <a:gd name="connsiteY46" fmla="*/ 0 h 10000"/>
              <a:gd name="connsiteX0" fmla="*/ 0 w 10000"/>
              <a:gd name="connsiteY0" fmla="*/ 0 h 10000"/>
              <a:gd name="connsiteX1" fmla="*/ 10000 w 10000"/>
              <a:gd name="connsiteY1" fmla="*/ 10000 h 10000"/>
              <a:gd name="connsiteX2" fmla="*/ 10000 w 10000"/>
              <a:gd name="connsiteY2" fmla="*/ 4 h 10000"/>
              <a:gd name="connsiteX3" fmla="*/ 10000 w 10000"/>
              <a:gd name="connsiteY3" fmla="*/ 4 h 10000"/>
              <a:gd name="connsiteX4" fmla="*/ 9773 w 10000"/>
              <a:gd name="connsiteY4" fmla="*/ 91 h 10000"/>
              <a:gd name="connsiteX5" fmla="*/ 9547 w 10000"/>
              <a:gd name="connsiteY5" fmla="*/ 175 h 10000"/>
              <a:gd name="connsiteX6" fmla="*/ 9320 w 10000"/>
              <a:gd name="connsiteY6" fmla="*/ 256 h 10000"/>
              <a:gd name="connsiteX7" fmla="*/ 9092 w 10000"/>
              <a:gd name="connsiteY7" fmla="*/ 326 h 10000"/>
              <a:gd name="connsiteX8" fmla="*/ 8865 w 10000"/>
              <a:gd name="connsiteY8" fmla="*/ 396 h 10000"/>
              <a:gd name="connsiteX9" fmla="*/ 8637 w 10000"/>
              <a:gd name="connsiteY9" fmla="*/ 462 h 10000"/>
              <a:gd name="connsiteX10" fmla="*/ 8412 w 10000"/>
              <a:gd name="connsiteY10" fmla="*/ 518 h 10000"/>
              <a:gd name="connsiteX11" fmla="*/ 8184 w 10000"/>
              <a:gd name="connsiteY11" fmla="*/ 571 h 10000"/>
              <a:gd name="connsiteX12" fmla="*/ 7957 w 10000"/>
              <a:gd name="connsiteY12" fmla="*/ 620 h 10000"/>
              <a:gd name="connsiteX13" fmla="*/ 7734 w 10000"/>
              <a:gd name="connsiteY13" fmla="*/ 662 h 10000"/>
              <a:gd name="connsiteX14" fmla="*/ 7508 w 10000"/>
              <a:gd name="connsiteY14" fmla="*/ 704 h 10000"/>
              <a:gd name="connsiteX15" fmla="*/ 7285 w 10000"/>
              <a:gd name="connsiteY15" fmla="*/ 739 h 10000"/>
              <a:gd name="connsiteX16" fmla="*/ 7062 w 10000"/>
              <a:gd name="connsiteY16" fmla="*/ 767 h 10000"/>
              <a:gd name="connsiteX17" fmla="*/ 6840 w 10000"/>
              <a:gd name="connsiteY17" fmla="*/ 795 h 10000"/>
              <a:gd name="connsiteX18" fmla="*/ 6620 w 10000"/>
              <a:gd name="connsiteY18" fmla="*/ 819 h 10000"/>
              <a:gd name="connsiteX19" fmla="*/ 6402 w 10000"/>
              <a:gd name="connsiteY19" fmla="*/ 837 h 10000"/>
              <a:gd name="connsiteX20" fmla="*/ 6184 w 10000"/>
              <a:gd name="connsiteY20" fmla="*/ 851 h 10000"/>
              <a:gd name="connsiteX21" fmla="*/ 5968 w 10000"/>
              <a:gd name="connsiteY21" fmla="*/ 865 h 10000"/>
              <a:gd name="connsiteX22" fmla="*/ 5755 w 10000"/>
              <a:gd name="connsiteY22" fmla="*/ 872 h 10000"/>
              <a:gd name="connsiteX23" fmla="*/ 5542 w 10000"/>
              <a:gd name="connsiteY23" fmla="*/ 879 h 10000"/>
              <a:gd name="connsiteX24" fmla="*/ 5332 w 10000"/>
              <a:gd name="connsiteY24" fmla="*/ 882 h 10000"/>
              <a:gd name="connsiteX25" fmla="*/ 5124 w 10000"/>
              <a:gd name="connsiteY25" fmla="*/ 879 h 10000"/>
              <a:gd name="connsiteX26" fmla="*/ 4918 w 10000"/>
              <a:gd name="connsiteY26" fmla="*/ 879 h 10000"/>
              <a:gd name="connsiteX27" fmla="*/ 4714 w 10000"/>
              <a:gd name="connsiteY27" fmla="*/ 872 h 10000"/>
              <a:gd name="connsiteX28" fmla="*/ 4514 w 10000"/>
              <a:gd name="connsiteY28" fmla="*/ 861 h 10000"/>
              <a:gd name="connsiteX29" fmla="*/ 4316 w 10000"/>
              <a:gd name="connsiteY29" fmla="*/ 851 h 10000"/>
              <a:gd name="connsiteX30" fmla="*/ 4122 w 10000"/>
              <a:gd name="connsiteY30" fmla="*/ 840 h 10000"/>
              <a:gd name="connsiteX31" fmla="*/ 3929 w 10000"/>
              <a:gd name="connsiteY31" fmla="*/ 823 h 10000"/>
              <a:gd name="connsiteX32" fmla="*/ 3739 w 10000"/>
              <a:gd name="connsiteY32" fmla="*/ 805 h 10000"/>
              <a:gd name="connsiteX33" fmla="*/ 3553 w 10000"/>
              <a:gd name="connsiteY33" fmla="*/ 788 h 10000"/>
              <a:gd name="connsiteX34" fmla="*/ 3190 w 10000"/>
              <a:gd name="connsiteY34" fmla="*/ 742 h 10000"/>
              <a:gd name="connsiteX35" fmla="*/ 1610 w 10000"/>
              <a:gd name="connsiteY35" fmla="*/ 462 h 10000"/>
              <a:gd name="connsiteX36" fmla="*/ 1347 w 10000"/>
              <a:gd name="connsiteY36" fmla="*/ 399 h 10000"/>
              <a:gd name="connsiteX37" fmla="*/ 1105 w 10000"/>
              <a:gd name="connsiteY37" fmla="*/ 336 h 10000"/>
              <a:gd name="connsiteX38" fmla="*/ 883 w 10000"/>
              <a:gd name="connsiteY38" fmla="*/ 277 h 10000"/>
              <a:gd name="connsiteX39" fmla="*/ 686 w 10000"/>
              <a:gd name="connsiteY39" fmla="*/ 221 h 10000"/>
              <a:gd name="connsiteX40" fmla="*/ 508 w 10000"/>
              <a:gd name="connsiteY40" fmla="*/ 168 h 10000"/>
              <a:gd name="connsiteX41" fmla="*/ 358 w 10000"/>
              <a:gd name="connsiteY41" fmla="*/ 123 h 10000"/>
              <a:gd name="connsiteX42" fmla="*/ 232 w 10000"/>
              <a:gd name="connsiteY42" fmla="*/ 81 h 10000"/>
              <a:gd name="connsiteX43" fmla="*/ 59 w 10000"/>
              <a:gd name="connsiteY43" fmla="*/ 21 h 10000"/>
              <a:gd name="connsiteX44" fmla="*/ 0 w 10000"/>
              <a:gd name="connsiteY44" fmla="*/ 0 h 10000"/>
              <a:gd name="connsiteX45" fmla="*/ 0 w 10000"/>
              <a:gd name="connsiteY45" fmla="*/ 0 h 10000"/>
              <a:gd name="connsiteX0" fmla="*/ 0 w 10000"/>
              <a:gd name="connsiteY0" fmla="*/ 0 h 4282"/>
              <a:gd name="connsiteX1" fmla="*/ 9937 w 10000"/>
              <a:gd name="connsiteY1" fmla="*/ 4282 h 4282"/>
              <a:gd name="connsiteX2" fmla="*/ 10000 w 10000"/>
              <a:gd name="connsiteY2" fmla="*/ 4 h 4282"/>
              <a:gd name="connsiteX3" fmla="*/ 10000 w 10000"/>
              <a:gd name="connsiteY3" fmla="*/ 4 h 4282"/>
              <a:gd name="connsiteX4" fmla="*/ 9773 w 10000"/>
              <a:gd name="connsiteY4" fmla="*/ 91 h 4282"/>
              <a:gd name="connsiteX5" fmla="*/ 9547 w 10000"/>
              <a:gd name="connsiteY5" fmla="*/ 175 h 4282"/>
              <a:gd name="connsiteX6" fmla="*/ 9320 w 10000"/>
              <a:gd name="connsiteY6" fmla="*/ 256 h 4282"/>
              <a:gd name="connsiteX7" fmla="*/ 9092 w 10000"/>
              <a:gd name="connsiteY7" fmla="*/ 326 h 4282"/>
              <a:gd name="connsiteX8" fmla="*/ 8865 w 10000"/>
              <a:gd name="connsiteY8" fmla="*/ 396 h 4282"/>
              <a:gd name="connsiteX9" fmla="*/ 8637 w 10000"/>
              <a:gd name="connsiteY9" fmla="*/ 462 h 4282"/>
              <a:gd name="connsiteX10" fmla="*/ 8412 w 10000"/>
              <a:gd name="connsiteY10" fmla="*/ 518 h 4282"/>
              <a:gd name="connsiteX11" fmla="*/ 8184 w 10000"/>
              <a:gd name="connsiteY11" fmla="*/ 571 h 4282"/>
              <a:gd name="connsiteX12" fmla="*/ 7957 w 10000"/>
              <a:gd name="connsiteY12" fmla="*/ 620 h 4282"/>
              <a:gd name="connsiteX13" fmla="*/ 7734 w 10000"/>
              <a:gd name="connsiteY13" fmla="*/ 662 h 4282"/>
              <a:gd name="connsiteX14" fmla="*/ 7508 w 10000"/>
              <a:gd name="connsiteY14" fmla="*/ 704 h 4282"/>
              <a:gd name="connsiteX15" fmla="*/ 7285 w 10000"/>
              <a:gd name="connsiteY15" fmla="*/ 739 h 4282"/>
              <a:gd name="connsiteX16" fmla="*/ 7062 w 10000"/>
              <a:gd name="connsiteY16" fmla="*/ 767 h 4282"/>
              <a:gd name="connsiteX17" fmla="*/ 6840 w 10000"/>
              <a:gd name="connsiteY17" fmla="*/ 795 h 4282"/>
              <a:gd name="connsiteX18" fmla="*/ 6620 w 10000"/>
              <a:gd name="connsiteY18" fmla="*/ 819 h 4282"/>
              <a:gd name="connsiteX19" fmla="*/ 6402 w 10000"/>
              <a:gd name="connsiteY19" fmla="*/ 837 h 4282"/>
              <a:gd name="connsiteX20" fmla="*/ 6184 w 10000"/>
              <a:gd name="connsiteY20" fmla="*/ 851 h 4282"/>
              <a:gd name="connsiteX21" fmla="*/ 5968 w 10000"/>
              <a:gd name="connsiteY21" fmla="*/ 865 h 4282"/>
              <a:gd name="connsiteX22" fmla="*/ 5755 w 10000"/>
              <a:gd name="connsiteY22" fmla="*/ 872 h 4282"/>
              <a:gd name="connsiteX23" fmla="*/ 5542 w 10000"/>
              <a:gd name="connsiteY23" fmla="*/ 879 h 4282"/>
              <a:gd name="connsiteX24" fmla="*/ 5332 w 10000"/>
              <a:gd name="connsiteY24" fmla="*/ 882 h 4282"/>
              <a:gd name="connsiteX25" fmla="*/ 5124 w 10000"/>
              <a:gd name="connsiteY25" fmla="*/ 879 h 4282"/>
              <a:gd name="connsiteX26" fmla="*/ 4918 w 10000"/>
              <a:gd name="connsiteY26" fmla="*/ 879 h 4282"/>
              <a:gd name="connsiteX27" fmla="*/ 4714 w 10000"/>
              <a:gd name="connsiteY27" fmla="*/ 872 h 4282"/>
              <a:gd name="connsiteX28" fmla="*/ 4514 w 10000"/>
              <a:gd name="connsiteY28" fmla="*/ 861 h 4282"/>
              <a:gd name="connsiteX29" fmla="*/ 4316 w 10000"/>
              <a:gd name="connsiteY29" fmla="*/ 851 h 4282"/>
              <a:gd name="connsiteX30" fmla="*/ 4122 w 10000"/>
              <a:gd name="connsiteY30" fmla="*/ 840 h 4282"/>
              <a:gd name="connsiteX31" fmla="*/ 3929 w 10000"/>
              <a:gd name="connsiteY31" fmla="*/ 823 h 4282"/>
              <a:gd name="connsiteX32" fmla="*/ 3739 w 10000"/>
              <a:gd name="connsiteY32" fmla="*/ 805 h 4282"/>
              <a:gd name="connsiteX33" fmla="*/ 3553 w 10000"/>
              <a:gd name="connsiteY33" fmla="*/ 788 h 4282"/>
              <a:gd name="connsiteX34" fmla="*/ 3190 w 10000"/>
              <a:gd name="connsiteY34" fmla="*/ 742 h 4282"/>
              <a:gd name="connsiteX35" fmla="*/ 1610 w 10000"/>
              <a:gd name="connsiteY35" fmla="*/ 462 h 4282"/>
              <a:gd name="connsiteX36" fmla="*/ 1347 w 10000"/>
              <a:gd name="connsiteY36" fmla="*/ 399 h 4282"/>
              <a:gd name="connsiteX37" fmla="*/ 1105 w 10000"/>
              <a:gd name="connsiteY37" fmla="*/ 336 h 4282"/>
              <a:gd name="connsiteX38" fmla="*/ 883 w 10000"/>
              <a:gd name="connsiteY38" fmla="*/ 277 h 4282"/>
              <a:gd name="connsiteX39" fmla="*/ 686 w 10000"/>
              <a:gd name="connsiteY39" fmla="*/ 221 h 4282"/>
              <a:gd name="connsiteX40" fmla="*/ 508 w 10000"/>
              <a:gd name="connsiteY40" fmla="*/ 168 h 4282"/>
              <a:gd name="connsiteX41" fmla="*/ 358 w 10000"/>
              <a:gd name="connsiteY41" fmla="*/ 123 h 4282"/>
              <a:gd name="connsiteX42" fmla="*/ 232 w 10000"/>
              <a:gd name="connsiteY42" fmla="*/ 81 h 4282"/>
              <a:gd name="connsiteX43" fmla="*/ 59 w 10000"/>
              <a:gd name="connsiteY43" fmla="*/ 21 h 4282"/>
              <a:gd name="connsiteX44" fmla="*/ 0 w 10000"/>
              <a:gd name="connsiteY44" fmla="*/ 0 h 4282"/>
              <a:gd name="connsiteX45" fmla="*/ 0 w 10000"/>
              <a:gd name="connsiteY45" fmla="*/ 0 h 4282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347 w 10000"/>
              <a:gd name="connsiteY35" fmla="*/ 932 h 10000"/>
              <a:gd name="connsiteX36" fmla="*/ 1105 w 10000"/>
              <a:gd name="connsiteY36" fmla="*/ 785 h 10000"/>
              <a:gd name="connsiteX37" fmla="*/ 883 w 10000"/>
              <a:gd name="connsiteY37" fmla="*/ 647 h 10000"/>
              <a:gd name="connsiteX38" fmla="*/ 686 w 10000"/>
              <a:gd name="connsiteY38" fmla="*/ 516 h 10000"/>
              <a:gd name="connsiteX39" fmla="*/ 508 w 10000"/>
              <a:gd name="connsiteY39" fmla="*/ 392 h 10000"/>
              <a:gd name="connsiteX40" fmla="*/ 358 w 10000"/>
              <a:gd name="connsiteY40" fmla="*/ 287 h 10000"/>
              <a:gd name="connsiteX41" fmla="*/ 232 w 10000"/>
              <a:gd name="connsiteY41" fmla="*/ 189 h 10000"/>
              <a:gd name="connsiteX42" fmla="*/ 59 w 10000"/>
              <a:gd name="connsiteY42" fmla="*/ 49 h 10000"/>
              <a:gd name="connsiteX43" fmla="*/ 0 w 10000"/>
              <a:gd name="connsiteY43" fmla="*/ 0 h 10000"/>
              <a:gd name="connsiteX44" fmla="*/ 0 w 10000"/>
              <a:gd name="connsiteY44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1105 w 10000"/>
              <a:gd name="connsiteY35" fmla="*/ 785 h 10000"/>
              <a:gd name="connsiteX36" fmla="*/ 883 w 10000"/>
              <a:gd name="connsiteY36" fmla="*/ 647 h 10000"/>
              <a:gd name="connsiteX37" fmla="*/ 686 w 10000"/>
              <a:gd name="connsiteY37" fmla="*/ 516 h 10000"/>
              <a:gd name="connsiteX38" fmla="*/ 508 w 10000"/>
              <a:gd name="connsiteY38" fmla="*/ 392 h 10000"/>
              <a:gd name="connsiteX39" fmla="*/ 358 w 10000"/>
              <a:gd name="connsiteY39" fmla="*/ 287 h 10000"/>
              <a:gd name="connsiteX40" fmla="*/ 232 w 10000"/>
              <a:gd name="connsiteY40" fmla="*/ 189 h 10000"/>
              <a:gd name="connsiteX41" fmla="*/ 59 w 10000"/>
              <a:gd name="connsiteY41" fmla="*/ 49 h 10000"/>
              <a:gd name="connsiteX42" fmla="*/ 0 w 10000"/>
              <a:gd name="connsiteY42" fmla="*/ 0 h 10000"/>
              <a:gd name="connsiteX43" fmla="*/ 0 w 10000"/>
              <a:gd name="connsiteY43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883 w 10000"/>
              <a:gd name="connsiteY35" fmla="*/ 647 h 10000"/>
              <a:gd name="connsiteX36" fmla="*/ 686 w 10000"/>
              <a:gd name="connsiteY36" fmla="*/ 516 h 10000"/>
              <a:gd name="connsiteX37" fmla="*/ 508 w 10000"/>
              <a:gd name="connsiteY37" fmla="*/ 392 h 10000"/>
              <a:gd name="connsiteX38" fmla="*/ 358 w 10000"/>
              <a:gd name="connsiteY38" fmla="*/ 287 h 10000"/>
              <a:gd name="connsiteX39" fmla="*/ 232 w 10000"/>
              <a:gd name="connsiteY39" fmla="*/ 189 h 10000"/>
              <a:gd name="connsiteX40" fmla="*/ 59 w 10000"/>
              <a:gd name="connsiteY40" fmla="*/ 49 h 10000"/>
              <a:gd name="connsiteX41" fmla="*/ 0 w 10000"/>
              <a:gd name="connsiteY41" fmla="*/ 0 h 10000"/>
              <a:gd name="connsiteX42" fmla="*/ 0 w 10000"/>
              <a:gd name="connsiteY42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686 w 10000"/>
              <a:gd name="connsiteY35" fmla="*/ 516 h 10000"/>
              <a:gd name="connsiteX36" fmla="*/ 508 w 10000"/>
              <a:gd name="connsiteY36" fmla="*/ 392 h 10000"/>
              <a:gd name="connsiteX37" fmla="*/ 358 w 10000"/>
              <a:gd name="connsiteY37" fmla="*/ 287 h 10000"/>
              <a:gd name="connsiteX38" fmla="*/ 232 w 10000"/>
              <a:gd name="connsiteY38" fmla="*/ 189 h 10000"/>
              <a:gd name="connsiteX39" fmla="*/ 59 w 10000"/>
              <a:gd name="connsiteY39" fmla="*/ 49 h 10000"/>
              <a:gd name="connsiteX40" fmla="*/ 0 w 10000"/>
              <a:gd name="connsiteY40" fmla="*/ 0 h 10000"/>
              <a:gd name="connsiteX41" fmla="*/ 0 w 10000"/>
              <a:gd name="connsiteY41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08 w 10000"/>
              <a:gd name="connsiteY35" fmla="*/ 392 h 10000"/>
              <a:gd name="connsiteX36" fmla="*/ 358 w 10000"/>
              <a:gd name="connsiteY36" fmla="*/ 287 h 10000"/>
              <a:gd name="connsiteX37" fmla="*/ 232 w 10000"/>
              <a:gd name="connsiteY37" fmla="*/ 189 h 10000"/>
              <a:gd name="connsiteX38" fmla="*/ 59 w 10000"/>
              <a:gd name="connsiteY38" fmla="*/ 49 h 10000"/>
              <a:gd name="connsiteX39" fmla="*/ 0 w 10000"/>
              <a:gd name="connsiteY39" fmla="*/ 0 h 10000"/>
              <a:gd name="connsiteX40" fmla="*/ 0 w 10000"/>
              <a:gd name="connsiteY40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358 w 10000"/>
              <a:gd name="connsiteY35" fmla="*/ 287 h 10000"/>
              <a:gd name="connsiteX36" fmla="*/ 232 w 10000"/>
              <a:gd name="connsiteY36" fmla="*/ 189 h 10000"/>
              <a:gd name="connsiteX37" fmla="*/ 59 w 10000"/>
              <a:gd name="connsiteY37" fmla="*/ 49 h 10000"/>
              <a:gd name="connsiteX38" fmla="*/ 0 w 10000"/>
              <a:gd name="connsiteY38" fmla="*/ 0 h 10000"/>
              <a:gd name="connsiteX39" fmla="*/ 0 w 10000"/>
              <a:gd name="connsiteY39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232 w 10000"/>
              <a:gd name="connsiteY35" fmla="*/ 189 h 10000"/>
              <a:gd name="connsiteX36" fmla="*/ 59 w 10000"/>
              <a:gd name="connsiteY36" fmla="*/ 49 h 10000"/>
              <a:gd name="connsiteX37" fmla="*/ 0 w 10000"/>
              <a:gd name="connsiteY37" fmla="*/ 0 h 10000"/>
              <a:gd name="connsiteX38" fmla="*/ 0 w 10000"/>
              <a:gd name="connsiteY38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37" fmla="*/ 0 w 10000"/>
              <a:gd name="connsiteY37" fmla="*/ 0 h 10000"/>
              <a:gd name="connsiteX0" fmla="*/ 0 w 10000"/>
              <a:gd name="connsiteY0" fmla="*/ 0 h 10000"/>
              <a:gd name="connsiteX1" fmla="*/ 9937 w 10000"/>
              <a:gd name="connsiteY1" fmla="*/ 10000 h 10000"/>
              <a:gd name="connsiteX2" fmla="*/ 10000 w 10000"/>
              <a:gd name="connsiteY2" fmla="*/ 9 h 10000"/>
              <a:gd name="connsiteX3" fmla="*/ 10000 w 10000"/>
              <a:gd name="connsiteY3" fmla="*/ 9 h 10000"/>
              <a:gd name="connsiteX4" fmla="*/ 9773 w 10000"/>
              <a:gd name="connsiteY4" fmla="*/ 213 h 10000"/>
              <a:gd name="connsiteX5" fmla="*/ 9547 w 10000"/>
              <a:gd name="connsiteY5" fmla="*/ 409 h 10000"/>
              <a:gd name="connsiteX6" fmla="*/ 9320 w 10000"/>
              <a:gd name="connsiteY6" fmla="*/ 598 h 10000"/>
              <a:gd name="connsiteX7" fmla="*/ 9092 w 10000"/>
              <a:gd name="connsiteY7" fmla="*/ 761 h 10000"/>
              <a:gd name="connsiteX8" fmla="*/ 8865 w 10000"/>
              <a:gd name="connsiteY8" fmla="*/ 925 h 10000"/>
              <a:gd name="connsiteX9" fmla="*/ 8637 w 10000"/>
              <a:gd name="connsiteY9" fmla="*/ 1079 h 10000"/>
              <a:gd name="connsiteX10" fmla="*/ 8412 w 10000"/>
              <a:gd name="connsiteY10" fmla="*/ 1210 h 10000"/>
              <a:gd name="connsiteX11" fmla="*/ 8184 w 10000"/>
              <a:gd name="connsiteY11" fmla="*/ 1333 h 10000"/>
              <a:gd name="connsiteX12" fmla="*/ 7957 w 10000"/>
              <a:gd name="connsiteY12" fmla="*/ 1448 h 10000"/>
              <a:gd name="connsiteX13" fmla="*/ 7734 w 10000"/>
              <a:gd name="connsiteY13" fmla="*/ 1546 h 10000"/>
              <a:gd name="connsiteX14" fmla="*/ 7508 w 10000"/>
              <a:gd name="connsiteY14" fmla="*/ 1644 h 10000"/>
              <a:gd name="connsiteX15" fmla="*/ 7285 w 10000"/>
              <a:gd name="connsiteY15" fmla="*/ 1726 h 10000"/>
              <a:gd name="connsiteX16" fmla="*/ 7062 w 10000"/>
              <a:gd name="connsiteY16" fmla="*/ 1791 h 10000"/>
              <a:gd name="connsiteX17" fmla="*/ 6840 w 10000"/>
              <a:gd name="connsiteY17" fmla="*/ 1857 h 10000"/>
              <a:gd name="connsiteX18" fmla="*/ 6620 w 10000"/>
              <a:gd name="connsiteY18" fmla="*/ 1913 h 10000"/>
              <a:gd name="connsiteX19" fmla="*/ 6402 w 10000"/>
              <a:gd name="connsiteY19" fmla="*/ 1955 h 10000"/>
              <a:gd name="connsiteX20" fmla="*/ 6184 w 10000"/>
              <a:gd name="connsiteY20" fmla="*/ 1987 h 10000"/>
              <a:gd name="connsiteX21" fmla="*/ 5968 w 10000"/>
              <a:gd name="connsiteY21" fmla="*/ 2020 h 10000"/>
              <a:gd name="connsiteX22" fmla="*/ 5755 w 10000"/>
              <a:gd name="connsiteY22" fmla="*/ 2036 h 10000"/>
              <a:gd name="connsiteX23" fmla="*/ 5542 w 10000"/>
              <a:gd name="connsiteY23" fmla="*/ 2053 h 10000"/>
              <a:gd name="connsiteX24" fmla="*/ 5332 w 10000"/>
              <a:gd name="connsiteY24" fmla="*/ 2060 h 10000"/>
              <a:gd name="connsiteX25" fmla="*/ 5124 w 10000"/>
              <a:gd name="connsiteY25" fmla="*/ 2053 h 10000"/>
              <a:gd name="connsiteX26" fmla="*/ 4918 w 10000"/>
              <a:gd name="connsiteY26" fmla="*/ 2053 h 10000"/>
              <a:gd name="connsiteX27" fmla="*/ 4714 w 10000"/>
              <a:gd name="connsiteY27" fmla="*/ 2036 h 10000"/>
              <a:gd name="connsiteX28" fmla="*/ 4514 w 10000"/>
              <a:gd name="connsiteY28" fmla="*/ 2011 h 10000"/>
              <a:gd name="connsiteX29" fmla="*/ 4316 w 10000"/>
              <a:gd name="connsiteY29" fmla="*/ 1987 h 10000"/>
              <a:gd name="connsiteX30" fmla="*/ 4122 w 10000"/>
              <a:gd name="connsiteY30" fmla="*/ 1962 h 10000"/>
              <a:gd name="connsiteX31" fmla="*/ 3929 w 10000"/>
              <a:gd name="connsiteY31" fmla="*/ 1922 h 10000"/>
              <a:gd name="connsiteX32" fmla="*/ 3739 w 10000"/>
              <a:gd name="connsiteY32" fmla="*/ 1880 h 10000"/>
              <a:gd name="connsiteX33" fmla="*/ 3553 w 10000"/>
              <a:gd name="connsiteY33" fmla="*/ 1840 h 10000"/>
              <a:gd name="connsiteX34" fmla="*/ 3190 w 10000"/>
              <a:gd name="connsiteY34" fmla="*/ 1733 h 10000"/>
              <a:gd name="connsiteX35" fmla="*/ 59 w 10000"/>
              <a:gd name="connsiteY35" fmla="*/ 49 h 10000"/>
              <a:gd name="connsiteX36" fmla="*/ 0 w 10000"/>
              <a:gd name="connsiteY36" fmla="*/ 0 h 10000"/>
              <a:gd name="connsiteX0" fmla="*/ 0 w 9941"/>
              <a:gd name="connsiteY0" fmla="*/ 40 h 9991"/>
              <a:gd name="connsiteX1" fmla="*/ 9878 w 9941"/>
              <a:gd name="connsiteY1" fmla="*/ 9991 h 9991"/>
              <a:gd name="connsiteX2" fmla="*/ 9941 w 9941"/>
              <a:gd name="connsiteY2" fmla="*/ 0 h 9991"/>
              <a:gd name="connsiteX3" fmla="*/ 9941 w 9941"/>
              <a:gd name="connsiteY3" fmla="*/ 0 h 9991"/>
              <a:gd name="connsiteX4" fmla="*/ 9714 w 9941"/>
              <a:gd name="connsiteY4" fmla="*/ 204 h 9991"/>
              <a:gd name="connsiteX5" fmla="*/ 9488 w 9941"/>
              <a:gd name="connsiteY5" fmla="*/ 400 h 9991"/>
              <a:gd name="connsiteX6" fmla="*/ 9261 w 9941"/>
              <a:gd name="connsiteY6" fmla="*/ 589 h 9991"/>
              <a:gd name="connsiteX7" fmla="*/ 9033 w 9941"/>
              <a:gd name="connsiteY7" fmla="*/ 752 h 9991"/>
              <a:gd name="connsiteX8" fmla="*/ 8806 w 9941"/>
              <a:gd name="connsiteY8" fmla="*/ 916 h 9991"/>
              <a:gd name="connsiteX9" fmla="*/ 8578 w 9941"/>
              <a:gd name="connsiteY9" fmla="*/ 1070 h 9991"/>
              <a:gd name="connsiteX10" fmla="*/ 8353 w 9941"/>
              <a:gd name="connsiteY10" fmla="*/ 1201 h 9991"/>
              <a:gd name="connsiteX11" fmla="*/ 8125 w 9941"/>
              <a:gd name="connsiteY11" fmla="*/ 1324 h 9991"/>
              <a:gd name="connsiteX12" fmla="*/ 7898 w 9941"/>
              <a:gd name="connsiteY12" fmla="*/ 1439 h 9991"/>
              <a:gd name="connsiteX13" fmla="*/ 7675 w 9941"/>
              <a:gd name="connsiteY13" fmla="*/ 1537 h 9991"/>
              <a:gd name="connsiteX14" fmla="*/ 7449 w 9941"/>
              <a:gd name="connsiteY14" fmla="*/ 1635 h 9991"/>
              <a:gd name="connsiteX15" fmla="*/ 7226 w 9941"/>
              <a:gd name="connsiteY15" fmla="*/ 1717 h 9991"/>
              <a:gd name="connsiteX16" fmla="*/ 7003 w 9941"/>
              <a:gd name="connsiteY16" fmla="*/ 1782 h 9991"/>
              <a:gd name="connsiteX17" fmla="*/ 6781 w 9941"/>
              <a:gd name="connsiteY17" fmla="*/ 1848 h 9991"/>
              <a:gd name="connsiteX18" fmla="*/ 6561 w 9941"/>
              <a:gd name="connsiteY18" fmla="*/ 1904 h 9991"/>
              <a:gd name="connsiteX19" fmla="*/ 6343 w 9941"/>
              <a:gd name="connsiteY19" fmla="*/ 1946 h 9991"/>
              <a:gd name="connsiteX20" fmla="*/ 6125 w 9941"/>
              <a:gd name="connsiteY20" fmla="*/ 1978 h 9991"/>
              <a:gd name="connsiteX21" fmla="*/ 5909 w 9941"/>
              <a:gd name="connsiteY21" fmla="*/ 2011 h 9991"/>
              <a:gd name="connsiteX22" fmla="*/ 5696 w 9941"/>
              <a:gd name="connsiteY22" fmla="*/ 2027 h 9991"/>
              <a:gd name="connsiteX23" fmla="*/ 5483 w 9941"/>
              <a:gd name="connsiteY23" fmla="*/ 2044 h 9991"/>
              <a:gd name="connsiteX24" fmla="*/ 5273 w 9941"/>
              <a:gd name="connsiteY24" fmla="*/ 2051 h 9991"/>
              <a:gd name="connsiteX25" fmla="*/ 5065 w 9941"/>
              <a:gd name="connsiteY25" fmla="*/ 2044 h 9991"/>
              <a:gd name="connsiteX26" fmla="*/ 4859 w 9941"/>
              <a:gd name="connsiteY26" fmla="*/ 2044 h 9991"/>
              <a:gd name="connsiteX27" fmla="*/ 4655 w 9941"/>
              <a:gd name="connsiteY27" fmla="*/ 2027 h 9991"/>
              <a:gd name="connsiteX28" fmla="*/ 4455 w 9941"/>
              <a:gd name="connsiteY28" fmla="*/ 2002 h 9991"/>
              <a:gd name="connsiteX29" fmla="*/ 4257 w 9941"/>
              <a:gd name="connsiteY29" fmla="*/ 1978 h 9991"/>
              <a:gd name="connsiteX30" fmla="*/ 4063 w 9941"/>
              <a:gd name="connsiteY30" fmla="*/ 1953 h 9991"/>
              <a:gd name="connsiteX31" fmla="*/ 3870 w 9941"/>
              <a:gd name="connsiteY31" fmla="*/ 1913 h 9991"/>
              <a:gd name="connsiteX32" fmla="*/ 3680 w 9941"/>
              <a:gd name="connsiteY32" fmla="*/ 1871 h 9991"/>
              <a:gd name="connsiteX33" fmla="*/ 3494 w 9941"/>
              <a:gd name="connsiteY33" fmla="*/ 1831 h 9991"/>
              <a:gd name="connsiteX34" fmla="*/ 3131 w 9941"/>
              <a:gd name="connsiteY34" fmla="*/ 1724 h 9991"/>
              <a:gd name="connsiteX35" fmla="*/ 0 w 9941"/>
              <a:gd name="connsiteY35" fmla="*/ 40 h 9991"/>
              <a:gd name="connsiteX0" fmla="*/ 58 w 6850"/>
              <a:gd name="connsiteY0" fmla="*/ 2532 h 10000"/>
              <a:gd name="connsiteX1" fmla="*/ 6787 w 6850"/>
              <a:gd name="connsiteY1" fmla="*/ 10000 h 10000"/>
              <a:gd name="connsiteX2" fmla="*/ 6850 w 6850"/>
              <a:gd name="connsiteY2" fmla="*/ 0 h 10000"/>
              <a:gd name="connsiteX3" fmla="*/ 6850 w 6850"/>
              <a:gd name="connsiteY3" fmla="*/ 0 h 10000"/>
              <a:gd name="connsiteX4" fmla="*/ 6622 w 6850"/>
              <a:gd name="connsiteY4" fmla="*/ 204 h 10000"/>
              <a:gd name="connsiteX5" fmla="*/ 6394 w 6850"/>
              <a:gd name="connsiteY5" fmla="*/ 400 h 10000"/>
              <a:gd name="connsiteX6" fmla="*/ 6166 w 6850"/>
              <a:gd name="connsiteY6" fmla="*/ 590 h 10000"/>
              <a:gd name="connsiteX7" fmla="*/ 5937 w 6850"/>
              <a:gd name="connsiteY7" fmla="*/ 753 h 10000"/>
              <a:gd name="connsiteX8" fmla="*/ 5708 w 6850"/>
              <a:gd name="connsiteY8" fmla="*/ 917 h 10000"/>
              <a:gd name="connsiteX9" fmla="*/ 5479 w 6850"/>
              <a:gd name="connsiteY9" fmla="*/ 1071 h 10000"/>
              <a:gd name="connsiteX10" fmla="*/ 5253 w 6850"/>
              <a:gd name="connsiteY10" fmla="*/ 1202 h 10000"/>
              <a:gd name="connsiteX11" fmla="*/ 5023 w 6850"/>
              <a:gd name="connsiteY11" fmla="*/ 1325 h 10000"/>
              <a:gd name="connsiteX12" fmla="*/ 4795 w 6850"/>
              <a:gd name="connsiteY12" fmla="*/ 1440 h 10000"/>
              <a:gd name="connsiteX13" fmla="*/ 4571 w 6850"/>
              <a:gd name="connsiteY13" fmla="*/ 1538 h 10000"/>
              <a:gd name="connsiteX14" fmla="*/ 4343 w 6850"/>
              <a:gd name="connsiteY14" fmla="*/ 1636 h 10000"/>
              <a:gd name="connsiteX15" fmla="*/ 4119 w 6850"/>
              <a:gd name="connsiteY15" fmla="*/ 1719 h 10000"/>
              <a:gd name="connsiteX16" fmla="*/ 3895 w 6850"/>
              <a:gd name="connsiteY16" fmla="*/ 1784 h 10000"/>
              <a:gd name="connsiteX17" fmla="*/ 3671 w 6850"/>
              <a:gd name="connsiteY17" fmla="*/ 1850 h 10000"/>
              <a:gd name="connsiteX18" fmla="*/ 3450 w 6850"/>
              <a:gd name="connsiteY18" fmla="*/ 1906 h 10000"/>
              <a:gd name="connsiteX19" fmla="*/ 3231 w 6850"/>
              <a:gd name="connsiteY19" fmla="*/ 1948 h 10000"/>
              <a:gd name="connsiteX20" fmla="*/ 3011 w 6850"/>
              <a:gd name="connsiteY20" fmla="*/ 1980 h 10000"/>
              <a:gd name="connsiteX21" fmla="*/ 2794 w 6850"/>
              <a:gd name="connsiteY21" fmla="*/ 2013 h 10000"/>
              <a:gd name="connsiteX22" fmla="*/ 2580 w 6850"/>
              <a:gd name="connsiteY22" fmla="*/ 2029 h 10000"/>
              <a:gd name="connsiteX23" fmla="*/ 2366 w 6850"/>
              <a:gd name="connsiteY23" fmla="*/ 2046 h 10000"/>
              <a:gd name="connsiteX24" fmla="*/ 2154 w 6850"/>
              <a:gd name="connsiteY24" fmla="*/ 2053 h 10000"/>
              <a:gd name="connsiteX25" fmla="*/ 1945 w 6850"/>
              <a:gd name="connsiteY25" fmla="*/ 2046 h 10000"/>
              <a:gd name="connsiteX26" fmla="*/ 1738 w 6850"/>
              <a:gd name="connsiteY26" fmla="*/ 2046 h 10000"/>
              <a:gd name="connsiteX27" fmla="*/ 1533 w 6850"/>
              <a:gd name="connsiteY27" fmla="*/ 2029 h 10000"/>
              <a:gd name="connsiteX28" fmla="*/ 1331 w 6850"/>
              <a:gd name="connsiteY28" fmla="*/ 2004 h 10000"/>
              <a:gd name="connsiteX29" fmla="*/ 1132 w 6850"/>
              <a:gd name="connsiteY29" fmla="*/ 1980 h 10000"/>
              <a:gd name="connsiteX30" fmla="*/ 937 w 6850"/>
              <a:gd name="connsiteY30" fmla="*/ 1955 h 10000"/>
              <a:gd name="connsiteX31" fmla="*/ 743 w 6850"/>
              <a:gd name="connsiteY31" fmla="*/ 1915 h 10000"/>
              <a:gd name="connsiteX32" fmla="*/ 552 w 6850"/>
              <a:gd name="connsiteY32" fmla="*/ 1873 h 10000"/>
              <a:gd name="connsiteX33" fmla="*/ 365 w 6850"/>
              <a:gd name="connsiteY33" fmla="*/ 1833 h 10000"/>
              <a:gd name="connsiteX34" fmla="*/ 0 w 6850"/>
              <a:gd name="connsiteY34" fmla="*/ 1726 h 10000"/>
              <a:gd name="connsiteX35" fmla="*/ 58 w 6850"/>
              <a:gd name="connsiteY35" fmla="*/ 2532 h 10000"/>
              <a:gd name="connsiteX0" fmla="*/ 85 w 10000"/>
              <a:gd name="connsiteY0" fmla="*/ 2532 h 5291"/>
              <a:gd name="connsiteX1" fmla="*/ 9958 w 10000"/>
              <a:gd name="connsiteY1" fmla="*/ 5291 h 5291"/>
              <a:gd name="connsiteX2" fmla="*/ 10000 w 10000"/>
              <a:gd name="connsiteY2" fmla="*/ 0 h 5291"/>
              <a:gd name="connsiteX3" fmla="*/ 10000 w 10000"/>
              <a:gd name="connsiteY3" fmla="*/ 0 h 5291"/>
              <a:gd name="connsiteX4" fmla="*/ 9667 w 10000"/>
              <a:gd name="connsiteY4" fmla="*/ 204 h 5291"/>
              <a:gd name="connsiteX5" fmla="*/ 9334 w 10000"/>
              <a:gd name="connsiteY5" fmla="*/ 400 h 5291"/>
              <a:gd name="connsiteX6" fmla="*/ 9001 w 10000"/>
              <a:gd name="connsiteY6" fmla="*/ 590 h 5291"/>
              <a:gd name="connsiteX7" fmla="*/ 8667 w 10000"/>
              <a:gd name="connsiteY7" fmla="*/ 753 h 5291"/>
              <a:gd name="connsiteX8" fmla="*/ 8333 w 10000"/>
              <a:gd name="connsiteY8" fmla="*/ 917 h 5291"/>
              <a:gd name="connsiteX9" fmla="*/ 7999 w 10000"/>
              <a:gd name="connsiteY9" fmla="*/ 1071 h 5291"/>
              <a:gd name="connsiteX10" fmla="*/ 7669 w 10000"/>
              <a:gd name="connsiteY10" fmla="*/ 1202 h 5291"/>
              <a:gd name="connsiteX11" fmla="*/ 7333 w 10000"/>
              <a:gd name="connsiteY11" fmla="*/ 1325 h 5291"/>
              <a:gd name="connsiteX12" fmla="*/ 7000 w 10000"/>
              <a:gd name="connsiteY12" fmla="*/ 1440 h 5291"/>
              <a:gd name="connsiteX13" fmla="*/ 6673 w 10000"/>
              <a:gd name="connsiteY13" fmla="*/ 1538 h 5291"/>
              <a:gd name="connsiteX14" fmla="*/ 6340 w 10000"/>
              <a:gd name="connsiteY14" fmla="*/ 1636 h 5291"/>
              <a:gd name="connsiteX15" fmla="*/ 6013 w 10000"/>
              <a:gd name="connsiteY15" fmla="*/ 1719 h 5291"/>
              <a:gd name="connsiteX16" fmla="*/ 5686 w 10000"/>
              <a:gd name="connsiteY16" fmla="*/ 1784 h 5291"/>
              <a:gd name="connsiteX17" fmla="*/ 5359 w 10000"/>
              <a:gd name="connsiteY17" fmla="*/ 1850 h 5291"/>
              <a:gd name="connsiteX18" fmla="*/ 5036 w 10000"/>
              <a:gd name="connsiteY18" fmla="*/ 1906 h 5291"/>
              <a:gd name="connsiteX19" fmla="*/ 4717 w 10000"/>
              <a:gd name="connsiteY19" fmla="*/ 1948 h 5291"/>
              <a:gd name="connsiteX20" fmla="*/ 4396 w 10000"/>
              <a:gd name="connsiteY20" fmla="*/ 1980 h 5291"/>
              <a:gd name="connsiteX21" fmla="*/ 4079 w 10000"/>
              <a:gd name="connsiteY21" fmla="*/ 2013 h 5291"/>
              <a:gd name="connsiteX22" fmla="*/ 3766 w 10000"/>
              <a:gd name="connsiteY22" fmla="*/ 2029 h 5291"/>
              <a:gd name="connsiteX23" fmla="*/ 3454 w 10000"/>
              <a:gd name="connsiteY23" fmla="*/ 2046 h 5291"/>
              <a:gd name="connsiteX24" fmla="*/ 3145 w 10000"/>
              <a:gd name="connsiteY24" fmla="*/ 2053 h 5291"/>
              <a:gd name="connsiteX25" fmla="*/ 2839 w 10000"/>
              <a:gd name="connsiteY25" fmla="*/ 2046 h 5291"/>
              <a:gd name="connsiteX26" fmla="*/ 2537 w 10000"/>
              <a:gd name="connsiteY26" fmla="*/ 2046 h 5291"/>
              <a:gd name="connsiteX27" fmla="*/ 2238 w 10000"/>
              <a:gd name="connsiteY27" fmla="*/ 2029 h 5291"/>
              <a:gd name="connsiteX28" fmla="*/ 1943 w 10000"/>
              <a:gd name="connsiteY28" fmla="*/ 2004 h 5291"/>
              <a:gd name="connsiteX29" fmla="*/ 1653 w 10000"/>
              <a:gd name="connsiteY29" fmla="*/ 1980 h 5291"/>
              <a:gd name="connsiteX30" fmla="*/ 1368 w 10000"/>
              <a:gd name="connsiteY30" fmla="*/ 1955 h 5291"/>
              <a:gd name="connsiteX31" fmla="*/ 1085 w 10000"/>
              <a:gd name="connsiteY31" fmla="*/ 1915 h 5291"/>
              <a:gd name="connsiteX32" fmla="*/ 806 w 10000"/>
              <a:gd name="connsiteY32" fmla="*/ 1873 h 5291"/>
              <a:gd name="connsiteX33" fmla="*/ 533 w 10000"/>
              <a:gd name="connsiteY33" fmla="*/ 1833 h 5291"/>
              <a:gd name="connsiteX34" fmla="*/ 0 w 10000"/>
              <a:gd name="connsiteY34" fmla="*/ 1726 h 5291"/>
              <a:gd name="connsiteX35" fmla="*/ 85 w 10000"/>
              <a:gd name="connsiteY35" fmla="*/ 2532 h 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207" y="1693332"/>
            <a:ext cx="3861266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49576" y="1143000"/>
            <a:ext cx="3228034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5256" y="3657600"/>
            <a:ext cx="3860217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40531" y="0"/>
            <a:ext cx="68597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19393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-746" y="2667000"/>
            <a:ext cx="4192092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6" name="Oval 15"/>
          <p:cNvSpPr/>
          <p:nvPr/>
        </p:nvSpPr>
        <p:spPr>
          <a:xfrm>
            <a:off x="8611255" y="1676400"/>
            <a:ext cx="2820134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7" name="Oval 16"/>
          <p:cNvSpPr/>
          <p:nvPr/>
        </p:nvSpPr>
        <p:spPr>
          <a:xfrm>
            <a:off x="8001496" y="3"/>
            <a:ext cx="1600617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5" name="Oval 14"/>
          <p:cNvSpPr/>
          <p:nvPr/>
        </p:nvSpPr>
        <p:spPr>
          <a:xfrm>
            <a:off x="-26154" y="2895600"/>
            <a:ext cx="2362815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9" name="Oval 18"/>
          <p:cNvSpPr/>
          <p:nvPr/>
        </p:nvSpPr>
        <p:spPr>
          <a:xfrm>
            <a:off x="0" y="2667000"/>
            <a:ext cx="4192092" cy="41910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1000"/>
                </a:schemeClr>
              </a:gs>
              <a:gs pos="75000">
                <a:schemeClr val="accent5">
                  <a:alpha val="0"/>
                </a:schemeClr>
              </a:gs>
              <a:gs pos="36000">
                <a:schemeClr val="accent5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0" name="Oval 19"/>
          <p:cNvSpPr/>
          <p:nvPr/>
        </p:nvSpPr>
        <p:spPr>
          <a:xfrm>
            <a:off x="0" y="2895600"/>
            <a:ext cx="2362815" cy="2362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8000"/>
                </a:schemeClr>
              </a:gs>
              <a:gs pos="72000">
                <a:schemeClr val="accent5">
                  <a:alpha val="0"/>
                </a:schemeClr>
              </a:gs>
              <a:gs pos="36000">
                <a:schemeClr val="accent5"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1" name="Oval 20"/>
          <p:cNvSpPr/>
          <p:nvPr/>
        </p:nvSpPr>
        <p:spPr>
          <a:xfrm>
            <a:off x="8611255" y="1676400"/>
            <a:ext cx="2820134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2" name="Oval 21"/>
          <p:cNvSpPr/>
          <p:nvPr/>
        </p:nvSpPr>
        <p:spPr>
          <a:xfrm>
            <a:off x="8001496" y="8467"/>
            <a:ext cx="1600617" cy="16002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73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Oval 22"/>
          <p:cNvSpPr/>
          <p:nvPr/>
        </p:nvSpPr>
        <p:spPr>
          <a:xfrm>
            <a:off x="8611255" y="5867404"/>
            <a:ext cx="990858" cy="9906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14000"/>
                </a:schemeClr>
              </a:gs>
              <a:gs pos="66000">
                <a:schemeClr val="accent5">
                  <a:alpha val="0"/>
                </a:schemeClr>
              </a:gs>
              <a:gs pos="36000">
                <a:schemeClr val="accent5"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1" y="1588"/>
            <a:ext cx="12192000" cy="6856413"/>
          </a:xfrm>
          <a:custGeom>
            <a:avLst/>
            <a:gdLst>
              <a:gd name="T0" fmla="*/ 0 w 15356"/>
              <a:gd name="T1" fmla="*/ 0 h 8638"/>
              <a:gd name="T2" fmla="*/ 0 w 15356"/>
              <a:gd name="T3" fmla="*/ 8638 h 8638"/>
              <a:gd name="T4" fmla="*/ 15356 w 15356"/>
              <a:gd name="T5" fmla="*/ 8638 h 8638"/>
              <a:gd name="T6" fmla="*/ 15356 w 15356"/>
              <a:gd name="T7" fmla="*/ 0 h 8638"/>
              <a:gd name="T8" fmla="*/ 0 w 15356"/>
              <a:gd name="T9" fmla="*/ 0 h 8638"/>
              <a:gd name="T10" fmla="*/ 14748 w 15356"/>
              <a:gd name="T11" fmla="*/ 8038 h 8638"/>
              <a:gd name="T12" fmla="*/ 600 w 15356"/>
              <a:gd name="T13" fmla="*/ 8038 h 8638"/>
              <a:gd name="T14" fmla="*/ 600 w 15356"/>
              <a:gd name="T15" fmla="*/ 592 h 8638"/>
              <a:gd name="T16" fmla="*/ 14748 w 15356"/>
              <a:gd name="T17" fmla="*/ 592 h 8638"/>
              <a:gd name="T18" fmla="*/ 14748 w 15356"/>
              <a:gd name="T19" fmla="*/ 8038 h 8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10355237" y="295730"/>
            <a:ext cx="838417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ctr" defTabSz="457200" rtl="0" eaLnBrk="1" latinLnBrk="0" hangingPunct="1">
              <a:defRPr sz="2800" b="0" i="0" kern="1200">
                <a:solidFill>
                  <a:srgbClr val="FEFEFE"/>
                </a:solidFill>
                <a:latin typeface="+mn-lt"/>
                <a:ea typeface="+mn-ea"/>
                <a:cs typeface="Helvetica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57F1E4F-1CFF-5643-939E-217C01CDF565}" type="slidenum">
              <a:rPr lang="en-US" sz="2800" smtClean="0"/>
              <a:pPr/>
              <a:t>‹#›</a:t>
            </a:fld>
            <a:endParaRPr lang="en-US" sz="2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5254" y="973668"/>
            <a:ext cx="8763695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256" y="2603500"/>
            <a:ext cx="8763694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713" y="6394062"/>
            <a:ext cx="990857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  <a:latin typeface="+mn-lt"/>
                <a:cs typeface="Helvetica Light"/>
              </a:defRPr>
            </a:lvl1pPr>
          </a:lstStyle>
          <a:p>
            <a:fld id="{5994AF78-2A99-4CB1-AB61-C3C65A6B1DAE}" type="datetimeFigureOut">
              <a:rPr lang="en-US" smtClean="0"/>
              <a:pPr/>
              <a:t>11/15/2013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496" y="6391839"/>
            <a:ext cx="3860800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  <a:cs typeface="Helvetica Ligh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5237" y="295730"/>
            <a:ext cx="838417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  <a:latin typeface="+mn-lt"/>
                <a:cs typeface="Helvetica Light"/>
              </a:defRPr>
            </a:lvl1pPr>
          </a:lstStyle>
          <a:p>
            <a:fld id="{FC490BA1-A91A-406F-B30B-FCC51F8DF36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979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  <p:sldLayoutId id="2147483950" r:id="rId13"/>
    <p:sldLayoutId id="2147483951" r:id="rId14"/>
    <p:sldLayoutId id="2147483952" r:id="rId15"/>
    <p:sldLayoutId id="2147483953" r:id="rId16"/>
    <p:sldLayoutId id="2147483954" r:id="rId17"/>
    <p:sldLayoutId id="2147483955" r:id="rId18"/>
    <p:sldLayoutId id="2147483956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tx2"/>
          </a:solidFill>
          <a:latin typeface="+mj-lt"/>
          <a:ea typeface="+mj-ea"/>
          <a:cs typeface="Helvetica Light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Helvetica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osp.ru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878" y="1242933"/>
            <a:ext cx="10456121" cy="1224175"/>
          </a:xfrm>
        </p:spPr>
        <p:txBody>
          <a:bodyPr>
            <a:normAutofit/>
          </a:bodyPr>
          <a:lstStyle/>
          <a:p>
            <a:r>
              <a:rPr lang="uk-UA" sz="4000" b="1" dirty="0" smtClean="0"/>
              <a:t>« Буллінг , як різновид насильства»</a:t>
            </a:r>
            <a:endParaRPr lang="uk-UA" sz="4000" dirty="0" smtClean="0"/>
          </a:p>
          <a:p>
            <a:endParaRPr lang="en-US" sz="40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67300" y="4076699"/>
            <a:ext cx="6286500" cy="15873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b="0" i="0" kern="1200">
                <a:solidFill>
                  <a:schemeClr val="tx2"/>
                </a:solidFill>
                <a:latin typeface="+mj-lt"/>
                <a:ea typeface="+mj-ea"/>
                <a:cs typeface="Helvetica Light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3200" b="1" dirty="0" smtClean="0"/>
              <a:t>Валентина Шебан</a:t>
            </a:r>
            <a:r>
              <a:rPr lang="en-US" sz="3200" b="1" dirty="0" err="1" smtClean="0"/>
              <a:t>i</a:t>
            </a:r>
            <a:r>
              <a:rPr lang="ru-RU" sz="3200" b="1" dirty="0" err="1" smtClean="0"/>
              <a:t>ц</a:t>
            </a:r>
            <a:endParaRPr lang="ru-RU" sz="3200" b="1" dirty="0" smtClean="0"/>
          </a:p>
          <a:p>
            <a:pPr algn="r"/>
            <a:r>
              <a:rPr lang="ru-RU" sz="3200" b="1" dirty="0" smtClean="0"/>
              <a:t>тренер-координатор </a:t>
            </a:r>
          </a:p>
          <a:p>
            <a:pPr algn="r"/>
            <a:r>
              <a:rPr lang="ru-RU" sz="3200" b="1" dirty="0" smtClean="0"/>
              <a:t>МЖПЦ «Ла </a:t>
            </a:r>
            <a:r>
              <a:rPr lang="ru-RU" sz="3200" b="1" dirty="0" err="1" smtClean="0"/>
              <a:t>Страда-Україна</a:t>
            </a:r>
            <a:r>
              <a:rPr lang="ru-RU" sz="3200" b="1" dirty="0" smtClean="0"/>
              <a:t>»</a:t>
            </a:r>
          </a:p>
        </p:txBody>
      </p:sp>
    </p:spTree>
    <p:extLst>
      <p:ext uri="{BB962C8B-B14F-4D97-AF65-F5344CB8AC3E}">
        <p14:creationId xmlns="" xmlns:p14="http://schemas.microsoft.com/office/powerpoint/2010/main" val="21547874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/>
          </p:cNvSpPr>
          <p:nvPr>
            <p:ph type="title"/>
          </p:nvPr>
        </p:nvSpPr>
        <p:spPr>
          <a:xfrm>
            <a:off x="470568" y="469231"/>
            <a:ext cx="10261600" cy="1295400"/>
          </a:xfrm>
        </p:spPr>
        <p:txBody>
          <a:bodyPr/>
          <a:lstStyle/>
          <a:p>
            <a:r>
              <a:rPr b="1" dirty="0" lang="uk-UA" smtClean="0" sz="3600">
                <a:solidFill>
                  <a:schemeClr val="hlink"/>
                </a:solidFill>
              </a:rPr>
              <a:t>Поведінка </a:t>
            </a:r>
            <a:r>
              <a:rPr b="1" dirty="0" i="1" lang="uk-UA" smtClean="0" sz="3600">
                <a:solidFill>
                  <a:schemeClr val="hlink"/>
                </a:solidFill>
              </a:rPr>
              <a:t>жертви </a:t>
            </a:r>
            <a:r>
              <a:rPr b="1" dirty="0" lang="uk-UA" smtClean="0">
                <a:solidFill>
                  <a:schemeClr val="hlink"/>
                </a:solidFill>
              </a:rPr>
              <a:t>визначає</a:t>
            </a:r>
            <a:r>
              <a:rPr b="1" dirty="0" lang="uk-UA" smtClean="0" sz="3600">
                <a:solidFill>
                  <a:schemeClr val="hlink"/>
                </a:solidFill>
              </a:rPr>
              <a:t>ться  </a:t>
            </a:r>
            <a:br>
              <a:rPr b="1" dirty="0" lang="uk-UA" smtClean="0" sz="3600">
                <a:solidFill>
                  <a:schemeClr val="hlink"/>
                </a:solidFill>
              </a:rPr>
            </a:br>
            <a:r>
              <a:rPr b="1" dirty="0" lang="uk-UA" smtClean="0" sz="3600">
                <a:solidFill>
                  <a:schemeClr val="hlink"/>
                </a:solidFill>
              </a:rPr>
              <a:t>       наступними показниками</a:t>
            </a:r>
            <a:r>
              <a:rPr b="1" dirty="0" lang="ru-RU" smtClean="0" sz="3600">
                <a:solidFill>
                  <a:schemeClr val="hlink"/>
                </a:solidFill>
              </a:rPr>
              <a:t>:</a:t>
            </a:r>
          </a:p>
        </p:txBody>
      </p:sp>
      <p:sp>
        <p:nvSpPr>
          <p:cNvPr id="153603" name="Rectangle 3"/>
          <p:cNvSpPr>
            <a:spLocks noGrp="1"/>
          </p:cNvSpPr>
          <p:nvPr>
            <p:ph idx="1" type="body"/>
          </p:nvPr>
        </p:nvSpPr>
        <p:spPr>
          <a:xfrm>
            <a:off x="545431" y="3004553"/>
            <a:ext cx="11229473" cy="34163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b="1" dirty="0" lang="uk-UA" smtClean="0" sz="2800">
                <a:solidFill>
                  <a:schemeClr val="bg2"/>
                </a:solidFill>
                <a:latin typeface="+mj-lt"/>
              </a:rPr>
              <a:t>її шкільні приналежності (підручники, зошити, особисті речі ) часто бувають розкидані по класу або заховані;</a:t>
            </a:r>
          </a:p>
          <a:p>
            <a:pPr>
              <a:lnSpc>
                <a:spcPct val="80000"/>
              </a:lnSpc>
            </a:pPr>
            <a:r>
              <a:rPr b="1" dirty="0" lang="uk-UA" smtClean="0" sz="2800">
                <a:solidFill>
                  <a:schemeClr val="bg2"/>
                </a:solidFill>
                <a:latin typeface="+mj-lt"/>
              </a:rPr>
              <a:t>на уроках веде себя сором’язливо, боязко, коли відповідає, в класі розпочинається шум, сміх, коментарі;</a:t>
            </a:r>
          </a:p>
          <a:p>
            <a:pPr>
              <a:lnSpc>
                <a:spcPct val="80000"/>
              </a:lnSpc>
            </a:pPr>
            <a:r>
              <a:rPr b="1" dirty="0" lang="uk-UA" smtClean="0" sz="2800">
                <a:solidFill>
                  <a:schemeClr val="bg2"/>
                </a:solidFill>
                <a:latin typeface="+mj-lt"/>
              </a:rPr>
              <a:t>під час перерви, в їдальні, тримається окремо від інших  школярів, ховається, тікає від однолітків та старших школярів, намагається постійно  знаходитись недалеко від учителів, дорослих;</a:t>
            </a:r>
          </a:p>
        </p:txBody>
      </p:sp>
      <p:pic>
        <p:nvPicPr>
          <p:cNvPr descr="D:\буллинг\Мои рисунки\буллинг2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143"/>
          <a:stretch>
            <a:fillRect/>
          </a:stretch>
        </p:blipFill>
        <p:spPr bwMode="auto">
          <a:xfrm>
            <a:off x="8277726" y="494793"/>
            <a:ext cx="3653590" cy="2681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/>
          </p:cNvSpPr>
          <p:nvPr>
            <p:ph type="body" idx="1"/>
          </p:nvPr>
        </p:nvSpPr>
        <p:spPr>
          <a:xfrm>
            <a:off x="529389" y="2614863"/>
            <a:ext cx="11053011" cy="40308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chemeClr val="bg2"/>
                </a:solidFill>
                <a:latin typeface="+mj-lt"/>
              </a:rPr>
              <a:t>її зневажають, дражнять, дають непристойні прізвиська;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chemeClr val="bg2"/>
                </a:solidFill>
                <a:latin typeface="+mj-lt"/>
              </a:rPr>
              <a:t>на інших дітей вона реагує недоречною посмішкою, намагається віджартуватися, збігти , плаче;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chemeClr val="bg2"/>
                </a:solidFill>
                <a:latin typeface="+mj-lt"/>
              </a:rPr>
              <a:t>добре ладить з учителями і погано з однолітками;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chemeClr val="bg2"/>
                </a:solidFill>
                <a:latin typeface="+mj-lt"/>
              </a:rPr>
              <a:t>запізнюється до початку занять  та пізно йде зі школи;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chemeClr val="bg2"/>
                </a:solidFill>
                <a:latin typeface="+mj-lt"/>
              </a:rPr>
              <a:t>під час  групових ігор, занять, її ігнорують або вибирають останньою. </a:t>
            </a:r>
          </a:p>
        </p:txBody>
      </p:sp>
      <p:pic>
        <p:nvPicPr>
          <p:cNvPr id="154629" name="Picture 5" descr="stock-photo-young-school-boy-bullying-another-in-school-playground-164191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810524" y="462572"/>
            <a:ext cx="3167694" cy="240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470568" y="469231"/>
            <a:ext cx="10261600" cy="1295400"/>
          </a:xfrm>
        </p:spPr>
        <p:txBody>
          <a:bodyPr/>
          <a:lstStyle/>
          <a:p>
            <a:r>
              <a:rPr lang="uk-UA" sz="3600" b="1" dirty="0" smtClean="0">
                <a:solidFill>
                  <a:schemeClr val="hlink"/>
                </a:solidFill>
              </a:rPr>
              <a:t>Поведінка </a:t>
            </a:r>
            <a:r>
              <a:rPr lang="uk-UA" sz="3600" b="1" i="1" dirty="0" smtClean="0">
                <a:solidFill>
                  <a:schemeClr val="hlink"/>
                </a:solidFill>
              </a:rPr>
              <a:t>жертви </a:t>
            </a:r>
            <a:r>
              <a:rPr lang="uk-UA" b="1" dirty="0" smtClean="0">
                <a:solidFill>
                  <a:schemeClr val="hlink"/>
                </a:solidFill>
              </a:rPr>
              <a:t>визначає</a:t>
            </a:r>
            <a:r>
              <a:rPr lang="uk-UA" sz="3600" b="1" dirty="0" smtClean="0">
                <a:solidFill>
                  <a:schemeClr val="hlink"/>
                </a:solidFill>
              </a:rPr>
              <a:t>ться  </a:t>
            </a:r>
            <a:br>
              <a:rPr lang="uk-UA" sz="3600" b="1" dirty="0" smtClean="0">
                <a:solidFill>
                  <a:schemeClr val="hlink"/>
                </a:solidFill>
              </a:rPr>
            </a:br>
            <a:r>
              <a:rPr lang="uk-UA" sz="3600" b="1" dirty="0" smtClean="0">
                <a:solidFill>
                  <a:schemeClr val="hlink"/>
                </a:solidFill>
              </a:rPr>
              <a:t>       наступними показниками</a:t>
            </a:r>
            <a:r>
              <a:rPr lang="ru-RU" sz="3600" b="1" dirty="0" smtClean="0">
                <a:solidFill>
                  <a:schemeClr val="hlink"/>
                </a:solidFill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63075" y="794086"/>
            <a:ext cx="8953500" cy="536575"/>
          </a:xfrm>
        </p:spPr>
        <p:txBody>
          <a:bodyPr/>
          <a:lstStyle/>
          <a:p>
            <a:pPr algn="ctr" eaLnBrk="1" hangingPunct="1"/>
            <a:r>
              <a:rPr lang="uk-UA" sz="4000" b="1" dirty="0" smtClean="0"/>
              <a:t>Наслідки шкільного </a:t>
            </a:r>
            <a:r>
              <a:rPr lang="uk-UA" sz="4000" b="1" dirty="0" err="1" smtClean="0">
                <a:solidFill>
                  <a:srgbClr val="FF0000"/>
                </a:solidFill>
              </a:rPr>
              <a:t>буллінгу</a:t>
            </a:r>
            <a:endParaRPr lang="uk-UA" sz="4000" b="1" dirty="0" smtClean="0">
              <a:solidFill>
                <a:srgbClr val="FF00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6000" y="1524000"/>
            <a:ext cx="99568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Падіння самооцінки у жертви насильства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Порушення соціальних зв’язків, ізольованість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Низький статус в групі, проблеми в навчанні і поведінці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Підвищення ризику розвитку нервово-психічних і поведінкових розладів (невротичні розлади, депресія, порушення сну і апетиту, можливе формування посттравматичного синдрому)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Порушення в розвитку ідентичності у підлітків 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Затяжний стрес, почуття безнадії і безвихідності</a:t>
            </a:r>
          </a:p>
          <a:p>
            <a:pPr eaLnBrk="1" hangingPunct="1">
              <a:lnSpc>
                <a:spcPct val="90000"/>
              </a:lnSpc>
              <a:buClr>
                <a:srgbClr val="808080"/>
              </a:buClr>
              <a:buFont typeface="Wingdings" pitchFamily="2" charset="2"/>
              <a:buChar char="Ø"/>
            </a:pPr>
            <a:r>
              <a:rPr lang="uk-UA" sz="2000" dirty="0" smtClean="0">
                <a:solidFill>
                  <a:srgbClr val="002060"/>
                </a:solidFill>
              </a:rPr>
              <a:t>Ауто агресивна поведінка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844801" y="6247092"/>
            <a:ext cx="72186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u="sng" dirty="0">
                <a:solidFill>
                  <a:srgbClr val="B2B2B2"/>
                </a:solidFill>
              </a:rPr>
              <a:t>http://www.</a:t>
            </a:r>
            <a:r>
              <a:rPr lang="ru-RU" dirty="0">
                <a:solidFill>
                  <a:srgbClr val="B2B2B2"/>
                </a:solidFill>
                <a:hlinkClick r:id="rId2"/>
              </a:rPr>
              <a:t>vosp.ru © Психология насилия, воспитание детей</a:t>
            </a:r>
            <a:endParaRPr lang="ru-RU" dirty="0">
              <a:solidFill>
                <a:srgbClr val="B2B2B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b="1" dirty="0" smtClean="0"/>
              <a:t>Глядачі</a:t>
            </a:r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     </a:t>
            </a:r>
            <a:r>
              <a:rPr lang="uk-UA" sz="2000" b="1" dirty="0" smtClean="0">
                <a:solidFill>
                  <a:srgbClr val="002060"/>
                </a:solidFill>
              </a:rPr>
              <a:t>Найгірше в </a:t>
            </a:r>
            <a:r>
              <a:rPr lang="uk-UA" sz="2000" b="1" dirty="0" err="1" smtClean="0">
                <a:solidFill>
                  <a:srgbClr val="002060"/>
                </a:solidFill>
              </a:rPr>
              <a:t>буллінгу</a:t>
            </a:r>
            <a:r>
              <a:rPr lang="uk-UA" sz="2000" b="1" dirty="0" smtClean="0">
                <a:solidFill>
                  <a:srgbClr val="002060"/>
                </a:solidFill>
              </a:rPr>
              <a:t>  - його вплив на тих дітей, які в ньому не приймають активної  участі, на свідків. </a:t>
            </a: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ü"/>
              <a:defRPr/>
            </a:pPr>
            <a:endParaRPr lang="uk-UA" sz="20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ü"/>
              <a:defRPr/>
            </a:pPr>
            <a:r>
              <a:rPr lang="uk-UA" sz="2000" dirty="0" smtClean="0">
                <a:solidFill>
                  <a:srgbClr val="002060"/>
                </a:solidFill>
              </a:rPr>
              <a:t>Буллінг  заражає глядачів </a:t>
            </a: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ü"/>
              <a:defRPr/>
            </a:pPr>
            <a:r>
              <a:rPr lang="uk-UA" sz="2000" dirty="0" smtClean="0">
                <a:solidFill>
                  <a:srgbClr val="002060"/>
                </a:solidFill>
              </a:rPr>
              <a:t>В ньому ви  вимушені вибирати між силою і слабкістю (жертви часто виглядають смішно і примітивно), не  має бажання  асоціювати себе зі слабими</a:t>
            </a: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ü"/>
              <a:defRPr/>
            </a:pPr>
            <a:r>
              <a:rPr lang="uk-UA" sz="2000" dirty="0" smtClean="0">
                <a:solidFill>
                  <a:srgbClr val="002060"/>
                </a:solidFill>
              </a:rPr>
              <a:t>Він швидко приводить до того, що ви більше не відчуваєте особисту відповідальність, він провокує  просто робити, як усі</a:t>
            </a: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ü"/>
              <a:defRPr/>
            </a:pPr>
            <a:r>
              <a:rPr lang="uk-UA" sz="2000" dirty="0" smtClean="0">
                <a:solidFill>
                  <a:srgbClr val="002060"/>
                </a:solidFill>
              </a:rPr>
              <a:t>Страждання жертв повторюються знову і знову, і ви зауважуєте, що у вас почуття співчуття раз от разу притупляються</a:t>
            </a: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ü"/>
              <a:defRPr/>
            </a:pPr>
            <a:endParaRPr lang="ru-RU" sz="20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</a:rPr>
              <a:t> 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i="1" dirty="0" err="1" smtClean="0">
                <a:solidFill>
                  <a:schemeClr val="accent2"/>
                </a:solidFill>
              </a:rPr>
              <a:t>Цит</a:t>
            </a:r>
            <a:r>
              <a:rPr lang="ru-RU" sz="2000" i="1" dirty="0" smtClean="0">
                <a:solidFill>
                  <a:schemeClr val="accent2"/>
                </a:solidFill>
              </a:rPr>
              <a:t>. по </a:t>
            </a:r>
            <a:r>
              <a:rPr lang="ru-RU" sz="2000" i="1" dirty="0" err="1" smtClean="0">
                <a:solidFill>
                  <a:schemeClr val="accent2"/>
                </a:solidFill>
              </a:rPr>
              <a:t>Olweus</a:t>
            </a:r>
            <a:r>
              <a:rPr lang="ru-RU" sz="2000" i="1" dirty="0" smtClean="0">
                <a:solidFill>
                  <a:schemeClr val="accent2"/>
                </a:solidFill>
              </a:rPr>
              <a:t> </a:t>
            </a:r>
            <a:r>
              <a:rPr lang="ru-RU" sz="2000" i="1" dirty="0" err="1" smtClean="0">
                <a:solidFill>
                  <a:schemeClr val="accent2"/>
                </a:solidFill>
              </a:rPr>
              <a:t>Bullying</a:t>
            </a:r>
            <a:r>
              <a:rPr lang="ru-RU" sz="2000" i="1" dirty="0" smtClean="0">
                <a:solidFill>
                  <a:schemeClr val="accent2"/>
                </a:solidFill>
              </a:rPr>
              <a:t> </a:t>
            </a:r>
            <a:r>
              <a:rPr lang="ru-RU" sz="2000" i="1" dirty="0" err="1" smtClean="0">
                <a:solidFill>
                  <a:schemeClr val="accent2"/>
                </a:solidFill>
              </a:rPr>
              <a:t>Prevention</a:t>
            </a:r>
            <a:r>
              <a:rPr lang="ru-RU" sz="2000" i="1" dirty="0" smtClean="0">
                <a:solidFill>
                  <a:schemeClr val="accent2"/>
                </a:solidFill>
              </a:rPr>
              <a:t> </a:t>
            </a:r>
            <a:r>
              <a:rPr lang="ru-RU" sz="2000" i="1" dirty="0" err="1" smtClean="0">
                <a:solidFill>
                  <a:schemeClr val="accent2"/>
                </a:solidFill>
              </a:rPr>
              <a:t>Program</a:t>
            </a:r>
            <a:r>
              <a:rPr lang="ru-RU" sz="2000" i="1" dirty="0" smtClean="0">
                <a:solidFill>
                  <a:schemeClr val="accent2"/>
                </a:solidFill>
              </a:rPr>
              <a:t>, US (2011</a:t>
            </a:r>
            <a:r>
              <a:rPr lang="ru-RU" sz="2000" b="1" i="1" dirty="0" smtClean="0">
                <a:solidFill>
                  <a:schemeClr val="accent2"/>
                </a:solidFill>
              </a:rPr>
              <a:t>)</a:t>
            </a:r>
            <a:endParaRPr lang="ru-RU" sz="2000" i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20262" y="668867"/>
            <a:ext cx="11035862" cy="1256185"/>
          </a:xfrm>
        </p:spPr>
        <p:txBody>
          <a:bodyPr/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Вправа </a:t>
            </a:r>
            <a:r>
              <a:rPr lang="uk-UA" b="1" i="1" dirty="0" smtClean="0"/>
              <a:t>«Читання газет </a:t>
            </a:r>
            <a:r>
              <a:rPr lang="uk-UA" b="1" i="1" dirty="0" err="1" smtClean="0"/>
              <a:t>кр</a:t>
            </a:r>
            <a:r>
              <a:rPr lang="ru-RU" b="1" i="1" dirty="0" err="1" smtClean="0"/>
              <a:t>ізь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окуляри</a:t>
            </a:r>
            <a:r>
              <a:rPr lang="ru-RU" b="1" i="1" dirty="0" smtClean="0"/>
              <a:t> прав </a:t>
            </a:r>
            <a:r>
              <a:rPr lang="ru-RU" b="1" i="1" dirty="0" err="1" smtClean="0"/>
              <a:t>людини</a:t>
            </a:r>
            <a:r>
              <a:rPr lang="ru-RU" b="1" i="1" smtClean="0"/>
              <a:t> </a:t>
            </a:r>
            <a:r>
              <a:rPr lang="uk-UA" b="1" i="1" smtClean="0"/>
              <a:t>»</a:t>
            </a: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sz="2800" b="1" dirty="0" smtClean="0"/>
              <a:t>Ситуації для обговорення:</a:t>
            </a:r>
            <a:r>
              <a:rPr lang="uk-UA" b="1" dirty="0" smtClean="0"/>
              <a:t/>
            </a:r>
            <a:br>
              <a:rPr lang="uk-UA" b="1" dirty="0" smtClean="0"/>
            </a:br>
            <a:endParaRPr lang="uk-UA" b="1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78069" y="1978574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62751" y="482231"/>
            <a:ext cx="9416491" cy="1089895"/>
          </a:xfrm>
        </p:spPr>
        <p:txBody>
          <a:bodyPr/>
          <a:lstStyle/>
          <a:p>
            <a:pPr algn="ctr" eaLnBrk="1" hangingPunct="1"/>
            <a:r>
              <a:rPr lang="uk-UA" sz="2800" b="1" dirty="0" smtClean="0">
                <a:solidFill>
                  <a:schemeClr val="tx1"/>
                </a:solidFill>
              </a:rPr>
              <a:t>Ролі, які грають спостерігачі </a:t>
            </a:r>
            <a:br>
              <a:rPr lang="uk-UA" sz="2800" b="1" dirty="0" smtClean="0">
                <a:solidFill>
                  <a:schemeClr val="tx1"/>
                </a:solidFill>
              </a:rPr>
            </a:br>
            <a:r>
              <a:rPr lang="uk-UA" sz="2800" b="1" dirty="0" smtClean="0">
                <a:solidFill>
                  <a:schemeClr val="tx1"/>
                </a:solidFill>
              </a:rPr>
              <a:t>в ситуації </a:t>
            </a:r>
            <a:r>
              <a:rPr lang="uk-UA" sz="2800" b="1" dirty="0" err="1" smtClean="0">
                <a:solidFill>
                  <a:schemeClr val="tx1"/>
                </a:solidFill>
              </a:rPr>
              <a:t>буллінга</a:t>
            </a:r>
            <a:endParaRPr lang="uk-UA" sz="2800" b="1" dirty="0" smtClean="0">
              <a:solidFill>
                <a:schemeClr val="tx1"/>
              </a:solidFill>
            </a:endParaRPr>
          </a:p>
        </p:txBody>
      </p:sp>
      <p:sp>
        <p:nvSpPr>
          <p:cNvPr id="19459" name="Text Box 17"/>
          <p:cNvSpPr txBox="1">
            <a:spLocks noChangeArrowheads="1"/>
          </p:cNvSpPr>
          <p:nvPr/>
        </p:nvSpPr>
        <p:spPr bwMode="auto">
          <a:xfrm>
            <a:off x="5933018" y="2560639"/>
            <a:ext cx="994833" cy="2889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0" name="Text Box 14"/>
          <p:cNvSpPr txBox="1">
            <a:spLocks noChangeArrowheads="1"/>
          </p:cNvSpPr>
          <p:nvPr/>
        </p:nvSpPr>
        <p:spPr bwMode="auto">
          <a:xfrm>
            <a:off x="609601" y="2667001"/>
            <a:ext cx="1742017" cy="2381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1930400" y="5562601"/>
            <a:ext cx="1667933" cy="5683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4775200" y="5181600"/>
            <a:ext cx="2844800" cy="47148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9956801" y="1447800"/>
            <a:ext cx="1403351" cy="2921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5" name="Text Box 6"/>
          <p:cNvSpPr txBox="1">
            <a:spLocks noChangeArrowheads="1"/>
          </p:cNvSpPr>
          <p:nvPr/>
        </p:nvSpPr>
        <p:spPr bwMode="auto">
          <a:xfrm>
            <a:off x="9347200" y="4953000"/>
            <a:ext cx="1828800" cy="477838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6" name="Rectangle 30"/>
          <p:cNvSpPr>
            <a:spLocks noChangeArrowheads="1"/>
          </p:cNvSpPr>
          <p:nvPr/>
        </p:nvSpPr>
        <p:spPr bwMode="auto">
          <a:xfrm>
            <a:off x="2427818" y="1012117"/>
            <a:ext cx="19941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4288"/>
            <a:endParaRPr lang="ru-RU" sz="900"/>
          </a:p>
          <a:p>
            <a:pPr indent="14288" eaLnBrk="0" hangingPunct="0"/>
            <a:endParaRPr lang="ru-RU"/>
          </a:p>
        </p:txBody>
      </p:sp>
      <p:sp>
        <p:nvSpPr>
          <p:cNvPr id="19467" name="Rectangle 54"/>
          <p:cNvSpPr>
            <a:spLocks noChangeArrowheads="1"/>
          </p:cNvSpPr>
          <p:nvPr/>
        </p:nvSpPr>
        <p:spPr bwMode="auto">
          <a:xfrm>
            <a:off x="4775201" y="5908423"/>
            <a:ext cx="5758628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4288"/>
            <a:r>
              <a:rPr lang="ru-RU" sz="900" dirty="0"/>
              <a:t/>
            </a:r>
            <a:br>
              <a:rPr lang="ru-RU" sz="900" dirty="0"/>
            </a:br>
            <a:endParaRPr lang="ru-RU" dirty="0"/>
          </a:p>
          <a:p>
            <a:pPr indent="14288" eaLnBrk="0" hangingPunct="0"/>
            <a:r>
              <a:rPr lang="ru-RU" sz="1400" i="1" dirty="0" err="1">
                <a:solidFill>
                  <a:schemeClr val="accent2"/>
                </a:solidFill>
                <a:cs typeface="Times New Roman" pitchFamily="18" charset="0"/>
              </a:rPr>
              <a:t>Ольвеус</a:t>
            </a:r>
            <a:r>
              <a:rPr lang="ru-RU" sz="1400" i="1" dirty="0">
                <a:solidFill>
                  <a:schemeClr val="accent2"/>
                </a:solidFill>
                <a:cs typeface="Times New Roman" pitchFamily="18" charset="0"/>
              </a:rPr>
              <a:t>. Программа предотвращения </a:t>
            </a:r>
            <a:r>
              <a:rPr lang="ru-RU" sz="1400" i="1" dirty="0" err="1">
                <a:solidFill>
                  <a:schemeClr val="accent2"/>
                </a:solidFill>
                <a:cs typeface="Times New Roman" pitchFamily="18" charset="0"/>
              </a:rPr>
              <a:t>буллинга</a:t>
            </a:r>
            <a:r>
              <a:rPr lang="ru-RU" sz="1400" i="1" dirty="0">
                <a:solidFill>
                  <a:schemeClr val="accent2"/>
                </a:solidFill>
                <a:cs typeface="Times New Roman" pitchFamily="18" charset="0"/>
              </a:rPr>
              <a:t>, США (2011)</a:t>
            </a:r>
            <a:endParaRPr lang="ru-RU" sz="1400" i="1" dirty="0">
              <a:solidFill>
                <a:schemeClr val="accent2"/>
              </a:solidFill>
            </a:endParaRPr>
          </a:p>
          <a:p>
            <a:pPr indent="14288" eaLnBrk="0" hangingPunct="0"/>
            <a:endParaRPr lang="ru-RU" sz="1400" i="1" dirty="0">
              <a:solidFill>
                <a:schemeClr val="accent2"/>
              </a:solidFill>
            </a:endParaRPr>
          </a:p>
        </p:txBody>
      </p:sp>
      <p:sp>
        <p:nvSpPr>
          <p:cNvPr id="19468" name="Oval 55"/>
          <p:cNvSpPr>
            <a:spLocks noChangeArrowheads="1"/>
          </p:cNvSpPr>
          <p:nvPr/>
        </p:nvSpPr>
        <p:spPr bwMode="auto">
          <a:xfrm>
            <a:off x="4908884" y="1828800"/>
            <a:ext cx="2609516" cy="2514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Жертва</a:t>
            </a:r>
            <a:endParaRPr lang="ru-RU" sz="2800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9469" name="Oval 56"/>
          <p:cNvSpPr>
            <a:spLocks noChangeArrowheads="1"/>
          </p:cNvSpPr>
          <p:nvPr/>
        </p:nvSpPr>
        <p:spPr bwMode="auto">
          <a:xfrm>
            <a:off x="1026695" y="2919663"/>
            <a:ext cx="2470483" cy="1780673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Послідовники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19470" name="Oval 57"/>
          <p:cNvSpPr>
            <a:spLocks noChangeArrowheads="1"/>
          </p:cNvSpPr>
          <p:nvPr/>
        </p:nvSpPr>
        <p:spPr bwMode="auto">
          <a:xfrm>
            <a:off x="2037347" y="4491789"/>
            <a:ext cx="2534653" cy="1828800"/>
          </a:xfrm>
          <a:prstGeom prst="ellipse">
            <a:avLst/>
          </a:prstGeom>
          <a:solidFill>
            <a:srgbClr val="FFCC99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Ті,хто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 схвалює</a:t>
            </a:r>
            <a:endParaRPr lang="uk-UA" sz="2800" dirty="0">
              <a:solidFill>
                <a:srgbClr val="C00000"/>
              </a:solidFill>
            </a:endParaRPr>
          </a:p>
        </p:txBody>
      </p:sp>
      <p:sp>
        <p:nvSpPr>
          <p:cNvPr id="19471" name="Oval 58"/>
          <p:cNvSpPr>
            <a:spLocks noChangeArrowheads="1"/>
          </p:cNvSpPr>
          <p:nvPr/>
        </p:nvSpPr>
        <p:spPr bwMode="auto">
          <a:xfrm>
            <a:off x="4571999" y="4571999"/>
            <a:ext cx="2566737" cy="1748589"/>
          </a:xfrm>
          <a:prstGeom prst="ellipse">
            <a:avLst/>
          </a:prstGeom>
          <a:solidFill>
            <a:srgbClr val="FFCC99">
              <a:alpha val="2313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Ті, хто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пасивно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схвалює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19472" name="Oval 59"/>
          <p:cNvSpPr>
            <a:spLocks noChangeArrowheads="1"/>
          </p:cNvSpPr>
          <p:nvPr/>
        </p:nvSpPr>
        <p:spPr bwMode="auto">
          <a:xfrm>
            <a:off x="7218947" y="4435641"/>
            <a:ext cx="2630905" cy="1820779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Байдужі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свідки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19473" name="Oval 60"/>
          <p:cNvSpPr>
            <a:spLocks noChangeArrowheads="1"/>
          </p:cNvSpPr>
          <p:nvPr/>
        </p:nvSpPr>
        <p:spPr bwMode="auto">
          <a:xfrm>
            <a:off x="8636000" y="3124200"/>
            <a:ext cx="2609516" cy="1704474"/>
          </a:xfrm>
          <a:prstGeom prst="ellipse">
            <a:avLst/>
          </a:prstGeom>
          <a:solidFill>
            <a:srgbClr val="99FF99">
              <a:alpha val="38823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Потенційні 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захисники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19474" name="Oval 61"/>
          <p:cNvSpPr>
            <a:spLocks noChangeArrowheads="1"/>
          </p:cNvSpPr>
          <p:nvPr/>
        </p:nvSpPr>
        <p:spPr bwMode="auto">
          <a:xfrm>
            <a:off x="8737600" y="1299411"/>
            <a:ext cx="2475832" cy="1748589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Захисники</a:t>
            </a:r>
            <a:endParaRPr lang="uk-UA" sz="2800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9475" name="Oval 63"/>
          <p:cNvSpPr>
            <a:spLocks noChangeArrowheads="1"/>
          </p:cNvSpPr>
          <p:nvPr/>
        </p:nvSpPr>
        <p:spPr bwMode="auto">
          <a:xfrm>
            <a:off x="786063" y="1155032"/>
            <a:ext cx="2566737" cy="1816768"/>
          </a:xfrm>
          <a:prstGeom prst="ellipse">
            <a:avLst/>
          </a:prstGeom>
          <a:solidFill>
            <a:srgbClr val="FF7C8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err="1" smtClean="0">
                <a:solidFill>
                  <a:srgbClr val="C00000"/>
                </a:solidFill>
              </a:rPr>
              <a:t>Буллери</a:t>
            </a:r>
            <a:endParaRPr lang="uk-UA" sz="2800" b="1" dirty="0">
              <a:solidFill>
                <a:srgbClr val="C00000"/>
              </a:solidFill>
            </a:endParaRPr>
          </a:p>
        </p:txBody>
      </p:sp>
      <p:sp>
        <p:nvSpPr>
          <p:cNvPr id="19476" name="AutoShape 64"/>
          <p:cNvSpPr>
            <a:spLocks noChangeArrowheads="1"/>
          </p:cNvSpPr>
          <p:nvPr/>
        </p:nvSpPr>
        <p:spPr bwMode="auto">
          <a:xfrm rot="1561775">
            <a:off x="3086100" y="2628900"/>
            <a:ext cx="2133600" cy="152400"/>
          </a:xfrm>
          <a:prstGeom prst="rightArrow">
            <a:avLst>
              <a:gd name="adj1" fmla="val 50000"/>
              <a:gd name="adj2" fmla="val 2625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/>
          </p:cNvSpPr>
          <p:nvPr>
            <p:ph type="body" idx="4294967295"/>
          </p:nvPr>
        </p:nvSpPr>
        <p:spPr>
          <a:xfrm>
            <a:off x="472966" y="378372"/>
            <a:ext cx="11225047" cy="5717627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2400" b="1" dirty="0" smtClean="0"/>
              <a:t>                                         </a:t>
            </a:r>
            <a:r>
              <a:rPr lang="ru-RU" b="1" dirty="0" smtClean="0"/>
              <a:t> </a:t>
            </a:r>
            <a:r>
              <a:rPr lang="ru-RU" sz="4800" b="1" dirty="0" err="1" smtClean="0">
                <a:solidFill>
                  <a:schemeClr val="folHlink"/>
                </a:solidFill>
              </a:rPr>
              <a:t>БУЛЛІНГ</a:t>
            </a:r>
            <a:r>
              <a:rPr lang="ru-RU" sz="4800" b="1" dirty="0" smtClean="0">
                <a:solidFill>
                  <a:schemeClr val="folHlink"/>
                </a:solidFill>
                <a:latin typeface="Arial Unicode MS" pitchFamily="34" charset="-128"/>
              </a:rPr>
              <a:t> </a:t>
            </a:r>
          </a:p>
          <a:p>
            <a:pPr>
              <a:buFont typeface="Arial" charset="0"/>
              <a:buNone/>
            </a:pPr>
            <a:r>
              <a:rPr lang="uk-UA" sz="3200" b="1" dirty="0" smtClean="0">
                <a:solidFill>
                  <a:srgbClr val="C00000"/>
                </a:solidFill>
                <a:latin typeface="Arial Unicode MS" pitchFamily="34" charset="-128"/>
              </a:rPr>
              <a:t>           (приниження, дискримінація, </a:t>
            </a:r>
            <a:r>
              <a:rPr lang="uk-UA" sz="3200" b="1" dirty="0" err="1" smtClean="0">
                <a:solidFill>
                  <a:srgbClr val="C00000"/>
                </a:solidFill>
                <a:latin typeface="Arial Unicode MS" pitchFamily="34" charset="-128"/>
              </a:rPr>
              <a:t>моббінг</a:t>
            </a:r>
            <a:r>
              <a:rPr lang="uk-UA" sz="3200" b="1" dirty="0" smtClean="0">
                <a:solidFill>
                  <a:srgbClr val="C00000"/>
                </a:solidFill>
                <a:latin typeface="Arial Unicode MS" pitchFamily="34" charset="-128"/>
              </a:rPr>
              <a:t>) </a:t>
            </a:r>
          </a:p>
          <a:p>
            <a:pPr>
              <a:buFont typeface="Arial" charset="0"/>
              <a:buNone/>
            </a:pPr>
            <a:endParaRPr lang="ru-RU" sz="3200" b="1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>
              <a:buFont typeface="Arial" charset="0"/>
              <a:buNone/>
            </a:pPr>
            <a:endParaRPr lang="uk-UA" sz="3200" b="1" dirty="0" smtClean="0">
              <a:solidFill>
                <a:srgbClr val="C00000"/>
              </a:solidFill>
              <a:latin typeface="Arial Unicode MS" pitchFamily="34" charset="-128"/>
            </a:endParaRPr>
          </a:p>
          <a:p>
            <a:pPr>
              <a:buFont typeface="Arial" charset="0"/>
              <a:buNone/>
            </a:pPr>
            <a:r>
              <a:rPr lang="ru-RU" sz="2400" b="1" dirty="0" smtClean="0">
                <a:latin typeface="Arial Unicode MS" pitchFamily="34" charset="-128"/>
              </a:rPr>
              <a:t>    </a:t>
            </a:r>
            <a:r>
              <a:rPr lang="uk-UA" sz="2400" b="1" i="1" dirty="0" smtClean="0">
                <a:latin typeface="Arial Unicode MS" pitchFamily="34" charset="-128"/>
              </a:rPr>
              <a:t>– соціальне явище, притаманне  головним чином організованим колективам;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uk-UA" sz="2400" b="1" i="1" dirty="0" smtClean="0">
                <a:latin typeface="Arial Unicode MS" pitchFamily="34" charset="-128"/>
              </a:rPr>
              <a:t>    - довгостроковий процес свідомого жорстокого ставлення , фізичного або психічного  з боку  окремої дитини або групи дітей до іншої дитини  або  групи дітей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ru-RU" sz="2400" b="1" i="1" dirty="0" smtClean="0">
              <a:latin typeface="Arial Unicode MS" pitchFamily="34" charset="-128"/>
            </a:endParaRPr>
          </a:p>
        </p:txBody>
      </p:sp>
      <p:pic>
        <p:nvPicPr>
          <p:cNvPr id="4" name="Picture 2" descr="C:\Documents and Settings\Boris\Рабочий стол\5077925_f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4484" y="425669"/>
            <a:ext cx="2985013" cy="28693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7409" y="533506"/>
            <a:ext cx="10988565" cy="5439104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</a:rPr>
              <a:t>Типи агресивно-насильницьких взаємовідносин</a:t>
            </a:r>
          </a:p>
          <a:p>
            <a:pPr>
              <a:lnSpc>
                <a:spcPct val="80000"/>
              </a:lnSpc>
            </a:pPr>
            <a:r>
              <a:rPr lang="uk-UA" b="1" dirty="0" err="1" smtClean="0">
                <a:solidFill>
                  <a:srgbClr val="C00000"/>
                </a:solidFill>
                <a:latin typeface="Times New Roman" pitchFamily="18" charset="0"/>
              </a:rPr>
              <a:t>Хэйзинг</a:t>
            </a:r>
            <a:r>
              <a:rPr lang="uk-UA" b="1" dirty="0" smtClean="0"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(від англ. </a:t>
            </a:r>
            <a:r>
              <a:rPr lang="uk-UA" dirty="0" err="1" smtClean="0">
                <a:latin typeface="Times New Roman" pitchFamily="18" charset="0"/>
              </a:rPr>
              <a:t>hazing</a:t>
            </a:r>
            <a:r>
              <a:rPr lang="uk-UA" dirty="0" smtClean="0">
                <a:latin typeface="Times New Roman" pitchFamily="18" charset="0"/>
              </a:rPr>
              <a:t> - знущання) – </a:t>
            </a:r>
            <a:r>
              <a:rPr lang="uk-UA" b="1" i="1" dirty="0" smtClean="0">
                <a:latin typeface="Times New Roman" pitchFamily="18" charset="0"/>
              </a:rPr>
              <a:t>ритуальні знущання ,під час  яких</a:t>
            </a:r>
            <a:r>
              <a:rPr lang="uk-UA" dirty="0" smtClean="0">
                <a:latin typeface="Times New Roman" pitchFamily="18" charset="0"/>
              </a:rPr>
              <a:t>  школярі проходять крізь різноманітні  випробовування та приниження (пересування навприсядки, стояння під холодним дощем без одягу, вживання великої  кількості води та ін. з метою доказати своє право на приналежність до тієї  чи  іншої групи. </a:t>
            </a:r>
            <a:r>
              <a:rPr lang="uk-UA" b="1" i="1" dirty="0" smtClean="0">
                <a:latin typeface="Times New Roman" pitchFamily="18" charset="0"/>
              </a:rPr>
              <a:t>Присутній  тільки в ситуації  наявності певної закритої групи, до якої неможна увійти з власної волі.</a:t>
            </a:r>
            <a:endParaRPr lang="uk-UA" i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uk-UA" sz="2000" b="1" dirty="0" err="1" smtClean="0">
                <a:solidFill>
                  <a:srgbClr val="C00000"/>
                </a:solidFill>
                <a:latin typeface="Times New Roman" pitchFamily="18" charset="0"/>
              </a:rPr>
              <a:t>Моббінг</a:t>
            </a:r>
            <a:r>
              <a:rPr lang="uk-UA" b="1" dirty="0" smtClean="0"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(від англ. - грубити, ображати, нападати зграєю) – </a:t>
            </a:r>
            <a:r>
              <a:rPr lang="uk-UA" b="1" i="1" dirty="0" smtClean="0">
                <a:latin typeface="Times New Roman" pitchFamily="18" charset="0"/>
              </a:rPr>
              <a:t>подавлення колективом одиноких «білих ворон»</a:t>
            </a:r>
            <a:r>
              <a:rPr lang="uk-UA" dirty="0" smtClean="0">
                <a:latin typeface="Times New Roman" pitchFamily="18" charset="0"/>
              </a:rPr>
              <a:t>, недоброзичливі  або агресивні  дії  з боку групи, спрямовані на одного з членів колективу,  які  відбуваються систематично впродовж  довгого часу , так званих цільовий  психотеррор  . </a:t>
            </a:r>
            <a:r>
              <a:rPr lang="uk-UA" b="1" i="1" dirty="0" smtClean="0">
                <a:latin typeface="Times New Roman" pitchFamily="18" charset="0"/>
              </a:rPr>
              <a:t>При моббінгу  мета – вилучити будь-яким шляхом з групи того, хто сприймається як небезпечний  та погрожуючий можливий </a:t>
            </a:r>
            <a:r>
              <a:rPr lang="uk-UA" dirty="0" smtClean="0">
                <a:latin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</a:rPr>
              <a:t>конкурент</a:t>
            </a:r>
            <a:r>
              <a:rPr lang="uk-UA" i="1" dirty="0" smtClean="0"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</a:rPr>
              <a:t>Дідовщина</a:t>
            </a:r>
            <a:r>
              <a:rPr lang="uk-UA" b="1" dirty="0" smtClean="0">
                <a:latin typeface="Times New Roman" pitchFamily="18" charset="0"/>
              </a:rPr>
              <a:t>-</a:t>
            </a:r>
            <a:r>
              <a:rPr lang="uk-UA" dirty="0" smtClean="0">
                <a:latin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</a:rPr>
              <a:t>знущання, які практикуються </a:t>
            </a:r>
            <a:r>
              <a:rPr lang="uk-UA" dirty="0" smtClean="0">
                <a:latin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</a:rPr>
              <a:t>старшими  стосовно  молодших</a:t>
            </a:r>
            <a:r>
              <a:rPr lang="uk-UA" b="1" dirty="0" smtClean="0"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 у </a:t>
            </a:r>
            <a:r>
              <a:rPr lang="uk-UA" b="1" dirty="0" smtClean="0"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так  званих  </a:t>
            </a:r>
            <a:r>
              <a:rPr lang="uk-UA" b="1" i="1" dirty="0" smtClean="0">
                <a:latin typeface="Times New Roman" pitchFamily="18" charset="0"/>
              </a:rPr>
              <a:t>групах «примусового членства» </a:t>
            </a:r>
            <a:r>
              <a:rPr lang="uk-UA" i="1" dirty="0" smtClean="0">
                <a:latin typeface="Times New Roman" pitchFamily="18" charset="0"/>
              </a:rPr>
              <a:t>(</a:t>
            </a:r>
            <a:r>
              <a:rPr lang="uk-UA" b="1" i="1" dirty="0" smtClean="0">
                <a:latin typeface="Times New Roman" pitchFamily="18" charset="0"/>
              </a:rPr>
              <a:t>групи з  яких  не можна вийти за власним бажанням </a:t>
            </a:r>
            <a:r>
              <a:rPr lang="uk-UA" i="1" dirty="0" smtClean="0">
                <a:latin typeface="Times New Roman" pitchFamily="18" charset="0"/>
              </a:rPr>
              <a:t>).</a:t>
            </a:r>
            <a:r>
              <a:rPr lang="uk-UA" dirty="0" smtClean="0">
                <a:latin typeface="Times New Roman" pitchFamily="18" charset="0"/>
              </a:rPr>
              <a:t> По типу дідівщини можуть  розвинутися  знущання в класному  колективі  у  взаємовідносинах  мікрогруп  або  відносини « батьки-дитина» у сім’ї.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type="subTitle" idx="1"/>
          </p:nvPr>
        </p:nvSpPr>
        <p:spPr>
          <a:xfrm>
            <a:off x="499872" y="705252"/>
            <a:ext cx="9765792" cy="4183740"/>
          </a:xfrm>
        </p:spPr>
        <p:txBody>
          <a:bodyPr>
            <a:normAutofit fontScale="40000" lnSpcReduction="20000"/>
          </a:bodyPr>
          <a:lstStyle/>
          <a:p>
            <a:pPr eaLnBrk="1" hangingPunct="1">
              <a:lnSpc>
                <a:spcPct val="160000"/>
              </a:lnSpc>
              <a:buFont typeface="Arial" charset="0"/>
              <a:buNone/>
            </a:pPr>
            <a:r>
              <a:rPr lang="uk-UA" sz="8000" b="1" u="sng" dirty="0" smtClean="0">
                <a:solidFill>
                  <a:srgbClr val="C00000"/>
                </a:solidFill>
                <a:latin typeface="Times New Roman" pitchFamily="18" charset="0"/>
              </a:rPr>
              <a:t>Буллінг – </a:t>
            </a:r>
            <a:r>
              <a:rPr lang="uk-UA" sz="8000" b="1" i="1" u="sng" dirty="0" smtClean="0">
                <a:solidFill>
                  <a:schemeClr val="tx1"/>
                </a:solidFill>
                <a:latin typeface="Times New Roman" pitchFamily="18" charset="0"/>
              </a:rPr>
              <a:t>довгострокова, умисна фізична  або или психічна травля  з боку одного стосовно інших , не  здатних захистити себе в даній ситуації</a:t>
            </a:r>
            <a:r>
              <a:rPr lang="uk-UA" sz="8000" b="1" i="1" u="sng" dirty="0" smtClean="0">
                <a:solidFill>
                  <a:schemeClr val="folHlink"/>
                </a:solidFill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endParaRPr lang="uk-UA" sz="1800" i="1" u="sng" dirty="0" smtClean="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5" name="Picture 4" descr="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1787" y="3320715"/>
            <a:ext cx="3681321" cy="3031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AutoShape 2"/>
          <p:cNvSpPr>
            <a:spLocks noChangeArrowheads="1"/>
          </p:cNvSpPr>
          <p:nvPr/>
        </p:nvSpPr>
        <p:spPr bwMode="auto">
          <a:xfrm>
            <a:off x="2037347" y="821908"/>
            <a:ext cx="7882245" cy="1071060"/>
          </a:xfrm>
          <a:prstGeom prst="roundRect">
            <a:avLst>
              <a:gd name="adj" fmla="val 16667"/>
            </a:avLst>
          </a:prstGeom>
          <a:solidFill>
            <a:srgbClr val="FFFC12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C12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uk-UA" sz="4400" b="1" i="1" dirty="0" smtClean="0"/>
              <a:t>Форми шкільного </a:t>
            </a:r>
            <a:r>
              <a:rPr lang="uk-UA" sz="4400" b="1" i="1" dirty="0" err="1" smtClean="0"/>
              <a:t>буллінгу</a:t>
            </a:r>
            <a:endParaRPr lang="uk-UA" sz="4400" b="1" i="1" dirty="0"/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223142" y="2975143"/>
            <a:ext cx="4849283" cy="1584325"/>
          </a:xfrm>
          <a:prstGeom prst="rect">
            <a:avLst/>
          </a:prstGeom>
          <a:solidFill>
            <a:srgbClr val="6AFE9B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AFE9B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uk-UA" sz="2800" b="1" dirty="0" smtClean="0"/>
              <a:t>Учень (Агресор) – </a:t>
            </a:r>
          </a:p>
          <a:p>
            <a:pPr algn="ctr"/>
            <a:r>
              <a:rPr lang="uk-UA" sz="2800" b="1" dirty="0" smtClean="0"/>
              <a:t>Учень (Жертва)</a:t>
            </a:r>
          </a:p>
          <a:p>
            <a:pPr algn="ctr"/>
            <a:endParaRPr lang="ru-RU" sz="2800" dirty="0"/>
          </a:p>
        </p:txBody>
      </p:sp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6223336" y="3007227"/>
            <a:ext cx="5376333" cy="1512888"/>
          </a:xfrm>
          <a:prstGeom prst="rect">
            <a:avLst/>
          </a:prstGeom>
          <a:solidFill>
            <a:srgbClr val="65F5E7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5F5E7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uk-UA" sz="2800" b="1" dirty="0" smtClean="0"/>
              <a:t>Дорослий (Агресор) – </a:t>
            </a:r>
          </a:p>
          <a:p>
            <a:pPr algn="ctr"/>
            <a:r>
              <a:rPr lang="uk-UA" sz="2800" b="1" dirty="0" smtClean="0"/>
              <a:t>Учень (Жертва)</a:t>
            </a:r>
            <a:endParaRPr lang="uk-UA" sz="2800" b="1" dirty="0"/>
          </a:p>
        </p:txBody>
      </p:sp>
      <p:sp>
        <p:nvSpPr>
          <p:cNvPr id="200711" name="Line 7"/>
          <p:cNvSpPr>
            <a:spLocks noChangeShapeType="1"/>
          </p:cNvSpPr>
          <p:nvPr/>
        </p:nvSpPr>
        <p:spPr bwMode="auto">
          <a:xfrm flipH="1">
            <a:off x="2069431" y="1860884"/>
            <a:ext cx="1106906" cy="1042736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200712" name="Line 8"/>
          <p:cNvSpPr>
            <a:spLocks noChangeShapeType="1"/>
          </p:cNvSpPr>
          <p:nvPr/>
        </p:nvSpPr>
        <p:spPr bwMode="auto">
          <a:xfrm>
            <a:off x="8502316" y="1812758"/>
            <a:ext cx="1267326" cy="1106904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200716" name="Line 12"/>
          <p:cNvSpPr>
            <a:spLocks noChangeShapeType="1"/>
          </p:cNvSpPr>
          <p:nvPr/>
        </p:nvSpPr>
        <p:spPr bwMode="auto">
          <a:xfrm>
            <a:off x="5710989" y="1876927"/>
            <a:ext cx="17937" cy="2936457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200717" name="Rectangle 13"/>
          <p:cNvSpPr>
            <a:spLocks noChangeArrowheads="1"/>
          </p:cNvSpPr>
          <p:nvPr/>
        </p:nvSpPr>
        <p:spPr bwMode="auto">
          <a:xfrm>
            <a:off x="2927352" y="5038056"/>
            <a:ext cx="5566833" cy="1512888"/>
          </a:xfrm>
          <a:prstGeom prst="rect">
            <a:avLst/>
          </a:prstGeom>
          <a:solidFill>
            <a:srgbClr val="EAD6D6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EAD6D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uk-UA" sz="2800" b="1" dirty="0" smtClean="0"/>
              <a:t>Учень (Агресор) – </a:t>
            </a:r>
          </a:p>
          <a:p>
            <a:pPr algn="ctr"/>
            <a:r>
              <a:rPr lang="uk-UA" sz="2800" b="1" dirty="0" smtClean="0"/>
              <a:t>Дорослий (Жертва</a:t>
            </a:r>
            <a:r>
              <a:rPr lang="uk-UA" sz="2800" dirty="0" smtClean="0"/>
              <a:t>)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/>
          </p:cNvSpPr>
          <p:nvPr>
            <p:ph type="title"/>
          </p:nvPr>
        </p:nvSpPr>
        <p:spPr>
          <a:xfrm>
            <a:off x="481263" y="569494"/>
            <a:ext cx="9635958" cy="1036638"/>
          </a:xfrm>
        </p:spPr>
        <p:txBody>
          <a:bodyPr/>
          <a:lstStyle/>
          <a:p>
            <a:r>
              <a:rPr lang="uk-UA" sz="4000" b="1" dirty="0" smtClean="0">
                <a:solidFill>
                  <a:schemeClr val="hlink"/>
                </a:solidFill>
                <a:latin typeface="Segoe UI Semibold" pitchFamily="34" charset="0"/>
              </a:rPr>
              <a:t>      Типові риси учнів, схильних </a:t>
            </a:r>
            <a:br>
              <a:rPr lang="uk-UA" sz="4000" b="1" dirty="0" smtClean="0">
                <a:solidFill>
                  <a:schemeClr val="hlink"/>
                </a:solidFill>
                <a:latin typeface="Segoe UI Semibold" pitchFamily="34" charset="0"/>
              </a:rPr>
            </a:br>
            <a:r>
              <a:rPr lang="uk-UA" sz="4000" b="1" dirty="0" smtClean="0">
                <a:solidFill>
                  <a:schemeClr val="hlink"/>
                </a:solidFill>
                <a:latin typeface="Segoe UI Semibold" pitchFamily="34" charset="0"/>
              </a:rPr>
              <a:t>          ставати булли (</a:t>
            </a:r>
            <a:r>
              <a:rPr lang="uk-UA" sz="4000" b="1" i="1" u="sng" dirty="0" smtClean="0">
                <a:solidFill>
                  <a:schemeClr val="hlink"/>
                </a:solidFill>
                <a:latin typeface="Segoe UI Semibold" pitchFamily="34" charset="0"/>
              </a:rPr>
              <a:t>агресор</a:t>
            </a:r>
            <a:r>
              <a:rPr lang="uk-UA" sz="4000" b="1" dirty="0" smtClean="0">
                <a:solidFill>
                  <a:schemeClr val="hlink"/>
                </a:solidFill>
                <a:latin typeface="Segoe UI Semibold" pitchFamily="34" charset="0"/>
              </a:rPr>
              <a:t>)</a:t>
            </a:r>
          </a:p>
        </p:txBody>
      </p:sp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>
          <a:xfrm>
            <a:off x="401053" y="2232025"/>
            <a:ext cx="11099912" cy="4625975"/>
          </a:xfrm>
        </p:spPr>
        <p:txBody>
          <a:bodyPr>
            <a:normAutofit/>
          </a:bodyPr>
          <a:lstStyle/>
          <a:p>
            <a:r>
              <a:rPr lang="uk-UA" sz="2000" b="1" dirty="0" smtClean="0"/>
              <a:t>відчувають сильну потребу домінувати та підкорювати </a:t>
            </a:r>
          </a:p>
          <a:p>
            <a:pPr>
              <a:buNone/>
            </a:pPr>
            <a:r>
              <a:rPr lang="uk-UA" sz="2000" b="1" dirty="0" smtClean="0"/>
              <a:t>   собі інших учнів, добиваючись таким чином власної мети;</a:t>
            </a:r>
          </a:p>
          <a:p>
            <a:r>
              <a:rPr lang="uk-UA" sz="2000" b="1" dirty="0" smtClean="0"/>
              <a:t> імпульсивні і легко відчувають гнів;</a:t>
            </a:r>
          </a:p>
          <a:p>
            <a:r>
              <a:rPr lang="uk-UA" sz="2000" b="1" dirty="0" smtClean="0"/>
              <a:t> часто провокуючи та  агресивно ведуть себя стосовно дорослих, включно батьків та вчителів ;</a:t>
            </a:r>
          </a:p>
          <a:p>
            <a:r>
              <a:rPr lang="uk-UA" sz="2000" b="1" dirty="0" smtClean="0"/>
              <a:t>не  відчувають співчуття стосовно своїх жертв;</a:t>
            </a:r>
          </a:p>
          <a:p>
            <a:r>
              <a:rPr lang="uk-UA" sz="2000" b="1" dirty="0" smtClean="0"/>
              <a:t> якщо це хлопці, то звичайно фізично більш розвинені  ніж інші;</a:t>
            </a:r>
          </a:p>
          <a:p>
            <a:r>
              <a:rPr lang="uk-UA" sz="2000" b="1" dirty="0" smtClean="0"/>
              <a:t>діти, які виховуються в сім’ях з авторитарним, жорстким  стилем виховання – будучи заляканими і забитими дома, вони намагаються  вихлюпнути придушений гнів і страх на більш слабких  однолітків;</a:t>
            </a:r>
          </a:p>
          <a:p>
            <a:pPr>
              <a:buFontTx/>
              <a:buNone/>
            </a:pPr>
            <a:endParaRPr lang="uk-UA" sz="2000" b="1" dirty="0" smtClean="0"/>
          </a:p>
        </p:txBody>
      </p:sp>
      <p:pic>
        <p:nvPicPr>
          <p:cNvPr id="149508" name="Picture 4" descr="89689062ac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5273" y="476752"/>
            <a:ext cx="2944478" cy="289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>
          <a:xfrm>
            <a:off x="1154207" y="898358"/>
            <a:ext cx="3861266" cy="2530642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chemeClr val="hlink"/>
                </a:solidFill>
              </a:rPr>
              <a:t>Поведінка </a:t>
            </a:r>
            <a:r>
              <a:rPr lang="uk-UA" b="1" i="1" dirty="0" smtClean="0">
                <a:solidFill>
                  <a:schemeClr val="hlink"/>
                </a:solidFill>
              </a:rPr>
              <a:t>агресора </a:t>
            </a:r>
            <a:r>
              <a:rPr lang="uk-UA" dirty="0" smtClean="0">
                <a:solidFill>
                  <a:schemeClr val="hlink"/>
                </a:solidFill>
              </a:rPr>
              <a:t>визначається  наступними показниками:</a:t>
            </a:r>
          </a:p>
        </p:txBody>
      </p:sp>
      <p:sp>
        <p:nvSpPr>
          <p:cNvPr id="6" name="Rectangle 3"/>
          <p:cNvSpPr>
            <a:spLocks noGrp="1"/>
          </p:cNvSpPr>
          <p:nvPr>
            <p:ph type="body" idx="1"/>
          </p:nvPr>
        </p:nvSpPr>
        <p:spPr>
          <a:xfrm>
            <a:off x="6176211" y="625642"/>
            <a:ext cx="5170486" cy="575911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Фізична агресія.</a:t>
            </a:r>
          </a:p>
          <a:p>
            <a:pPr algn="l">
              <a:buFont typeface="Wingdings" pitchFamily="2" charset="2"/>
              <a:buChar char="v"/>
            </a:pP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Словесний </a:t>
            </a:r>
            <a:r>
              <a:rPr lang="uk-UA" sz="3400" b="1" dirty="0" err="1" smtClean="0">
                <a:solidFill>
                  <a:srgbClr val="C00000"/>
                </a:solidFill>
                <a:latin typeface="+mj-lt"/>
              </a:rPr>
              <a:t>буллінг</a:t>
            </a: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Залякування.</a:t>
            </a:r>
          </a:p>
          <a:p>
            <a:pPr algn="l">
              <a:buFont typeface="Wingdings" pitchFamily="2" charset="2"/>
              <a:buChar char="v"/>
            </a:pP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Ізоляція.</a:t>
            </a:r>
          </a:p>
          <a:p>
            <a:pPr algn="l">
              <a:buFont typeface="Wingdings" pitchFamily="2" charset="2"/>
              <a:buChar char="v"/>
            </a:pP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Здирництво. </a:t>
            </a:r>
          </a:p>
          <a:p>
            <a:pPr algn="l">
              <a:buFont typeface="Wingdings" pitchFamily="2" charset="2"/>
              <a:buChar char="v"/>
            </a:pPr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Пошкодження</a:t>
            </a:r>
          </a:p>
          <a:p>
            <a:pPr algn="l"/>
            <a:r>
              <a:rPr lang="uk-UA" sz="3400" b="1" dirty="0" smtClean="0">
                <a:solidFill>
                  <a:srgbClr val="C00000"/>
                </a:solidFill>
                <a:latin typeface="+mj-lt"/>
              </a:rPr>
              <a:t>   власності.</a:t>
            </a:r>
          </a:p>
          <a:p>
            <a:pPr algn="l">
              <a:buFont typeface="Wingdings" pitchFamily="2" charset="2"/>
              <a:buChar char="v"/>
            </a:pPr>
            <a:endParaRPr lang="ru-RU" b="1" dirty="0" smtClean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7" name="Picture 4" descr="809198_11329281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218" y="3818020"/>
            <a:ext cx="2986771" cy="2016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z="5400" b="1" dirty="0" smtClean="0"/>
              <a:t>Типи </a:t>
            </a:r>
            <a:r>
              <a:rPr lang="uk-UA" sz="5400" b="1" dirty="0" err="1" smtClean="0"/>
              <a:t>буллінгу</a:t>
            </a:r>
            <a:endParaRPr lang="uk-UA" sz="5400" b="1" dirty="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3138" y="3625515"/>
            <a:ext cx="11069052" cy="2903621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Прямий</a:t>
            </a:r>
            <a:r>
              <a:rPr lang="uk-UA" sz="2000" dirty="0" smtClean="0">
                <a:solidFill>
                  <a:srgbClr val="002060"/>
                </a:solidFill>
              </a:rPr>
              <a:t> - фізичний ( побиття, затріщіни, тички, щипки  та ін.) і вербальний (приниження непристойними словами, прізвиська)</a:t>
            </a:r>
          </a:p>
          <a:p>
            <a:pPr eaLnBrk="1" hangingPunct="1">
              <a:lnSpc>
                <a:spcPct val="9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Косвений</a:t>
            </a:r>
            <a:r>
              <a:rPr lang="uk-UA" sz="2000" dirty="0" smtClean="0">
                <a:solidFill>
                  <a:srgbClr val="002060"/>
                </a:solidFill>
              </a:rPr>
              <a:t> (соціальна депривація , переслідування)</a:t>
            </a:r>
          </a:p>
          <a:p>
            <a:pPr eaLnBrk="1" hangingPunct="1">
              <a:lnSpc>
                <a:spcPct val="9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Поведінковий</a:t>
            </a:r>
            <a:r>
              <a:rPr lang="uk-UA" sz="2000" dirty="0" smtClean="0">
                <a:solidFill>
                  <a:srgbClr val="002060"/>
                </a:solidFill>
              </a:rPr>
              <a:t> (переслідувач   примушує жертву переносити непристойні і принижуючи почуття власної гідності  дії ; плітки, інтриги, здирніцьтво ,шантаж; бойкоти жертви та ін.)</a:t>
            </a:r>
          </a:p>
          <a:p>
            <a:pPr>
              <a:lnSpc>
                <a:spcPct val="90000"/>
              </a:lnSpc>
              <a:buClr>
                <a:schemeClr val="accent2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Кібербуллінг </a:t>
            </a:r>
            <a:r>
              <a:rPr lang="uk-UA" sz="2000" dirty="0" smtClean="0">
                <a:solidFill>
                  <a:srgbClr val="002060"/>
                </a:solidFill>
              </a:rPr>
              <a:t>(переслідування в мережі  Інтернет).</a:t>
            </a:r>
            <a:endParaRPr lang="uk-UA" sz="20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b="1" dirty="0" smtClean="0"/>
              <a:t>Буллінг - структура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3348" y="2358190"/>
            <a:ext cx="11069052" cy="4062664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uk-UA" sz="3200" b="1" dirty="0" smtClean="0">
                <a:solidFill>
                  <a:srgbClr val="002060"/>
                </a:solidFill>
              </a:rPr>
              <a:t>Ініціатор (переслідувач)</a:t>
            </a:r>
          </a:p>
          <a:p>
            <a:pPr eaLnBrk="1" hangingPunct="1"/>
            <a:r>
              <a:rPr lang="uk-UA" sz="3200" b="1" dirty="0" smtClean="0">
                <a:solidFill>
                  <a:srgbClr val="002060"/>
                </a:solidFill>
              </a:rPr>
              <a:t>Помічник ініціатора</a:t>
            </a:r>
          </a:p>
          <a:p>
            <a:pPr eaLnBrk="1" hangingPunct="1"/>
            <a:r>
              <a:rPr lang="uk-UA" sz="3200" b="1" dirty="0" smtClean="0">
                <a:solidFill>
                  <a:srgbClr val="002060"/>
                </a:solidFill>
              </a:rPr>
              <a:t>Захисник жертви</a:t>
            </a:r>
          </a:p>
          <a:p>
            <a:pPr eaLnBrk="1" hangingPunct="1"/>
            <a:r>
              <a:rPr lang="uk-UA" sz="3200" b="1" dirty="0" smtClean="0">
                <a:solidFill>
                  <a:srgbClr val="002060"/>
                </a:solidFill>
              </a:rPr>
              <a:t>Жертва</a:t>
            </a:r>
          </a:p>
          <a:p>
            <a:pPr eaLnBrk="1" hangingPunct="1"/>
            <a:r>
              <a:rPr lang="uk-UA" sz="3200" b="1" dirty="0" smtClean="0">
                <a:solidFill>
                  <a:srgbClr val="002060"/>
                </a:solidFill>
              </a:rPr>
              <a:t>Спостерігач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en-US" sz="1400" i="1" dirty="0" smtClean="0">
                <a:solidFill>
                  <a:schemeClr val="accent2"/>
                </a:solidFill>
                <a:latin typeface="+mj-lt"/>
              </a:rPr>
              <a:t>Smith Peter K., </a:t>
            </a:r>
            <a:r>
              <a:rPr lang="en-US" sz="1400" i="1" dirty="0" err="1" smtClean="0">
                <a:solidFill>
                  <a:schemeClr val="accent2"/>
                </a:solidFill>
                <a:latin typeface="+mj-lt"/>
              </a:rPr>
              <a:t>Ananiadou</a:t>
            </a:r>
            <a:r>
              <a:rPr lang="en-US" sz="1400" i="1" dirty="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1400" i="1" dirty="0" err="1" smtClean="0">
                <a:solidFill>
                  <a:schemeClr val="accent2"/>
                </a:solidFill>
                <a:latin typeface="+mj-lt"/>
              </a:rPr>
              <a:t>Katerina</a:t>
            </a:r>
            <a:r>
              <a:rPr lang="en-US" sz="1400" i="1" dirty="0" smtClean="0">
                <a:solidFill>
                  <a:schemeClr val="accent2"/>
                </a:solidFill>
                <a:latin typeface="+mj-lt"/>
              </a:rPr>
              <a:t>. </a:t>
            </a:r>
            <a:endParaRPr lang="ru-RU" sz="1400" i="1" dirty="0" smtClean="0">
              <a:solidFill>
                <a:schemeClr val="accent2"/>
              </a:solidFill>
              <a:latin typeface="+mj-lt"/>
            </a:endParaRPr>
          </a:p>
          <a:p>
            <a:pPr algn="r" eaLnBrk="1" hangingPunct="1">
              <a:buFont typeface="Wingdings" pitchFamily="2" charset="2"/>
              <a:buNone/>
            </a:pPr>
            <a:r>
              <a:rPr lang="en-US" sz="1400" i="1" dirty="0" smtClean="0">
                <a:solidFill>
                  <a:schemeClr val="accent2"/>
                </a:solidFill>
                <a:latin typeface="+mj-lt"/>
              </a:rPr>
              <a:t>The Nature of Bullying and the Effectiveness of School-Based Interventions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en-US" sz="1400" i="1" dirty="0" smtClean="0">
                <a:solidFill>
                  <a:schemeClr val="accent2"/>
                </a:solidFill>
                <a:latin typeface="+mj-lt"/>
              </a:rPr>
              <a:t>// Journal of Applied Psychoanalytic Studies. 2003. Vol. 5. № 2.</a:t>
            </a:r>
            <a:endParaRPr lang="ru-RU" sz="1400" i="1" dirty="0" smtClean="0">
              <a:solidFill>
                <a:schemeClr val="accent2"/>
              </a:solidFill>
              <a:latin typeface="+mj-lt"/>
            </a:endParaRPr>
          </a:p>
          <a:p>
            <a:pPr algn="r" eaLnBrk="1" hangingPunct="1">
              <a:buFont typeface="Wingdings" pitchFamily="2" charset="2"/>
              <a:buNone/>
            </a:pPr>
            <a:endParaRPr lang="ru-RU" sz="1400" i="1" dirty="0" smtClean="0">
              <a:solidFill>
                <a:schemeClr val="accent2"/>
              </a:solidFill>
            </a:endParaRPr>
          </a:p>
          <a:p>
            <a:pPr algn="r" eaLnBrk="1" hangingPunct="1">
              <a:buFont typeface="Wingdings" pitchFamily="2" charset="2"/>
              <a:buNone/>
            </a:pPr>
            <a:endParaRPr lang="ru-RU" sz="1400" i="1" dirty="0" smtClean="0">
              <a:solidFill>
                <a:schemeClr val="accent2"/>
              </a:solidFill>
            </a:endParaRPr>
          </a:p>
        </p:txBody>
      </p:sp>
      <p:pic>
        <p:nvPicPr>
          <p:cNvPr id="14340" name="Picture 4" descr="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598391" y="1605298"/>
            <a:ext cx="4233666" cy="3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-Auditorium-Palette3-Staging12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-Auditorium-Palette3-Staging12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ion-Auditorium-Palette3-Staging12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</TotalTime>
  <Words>862</Words>
  <Application>Microsoft Office PowerPoint</Application>
  <PresentationFormat>Произвольный</PresentationFormat>
  <Paragraphs>109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Ion Boardroom</vt:lpstr>
      <vt:lpstr>Слайд 1</vt:lpstr>
      <vt:lpstr>Слайд 2</vt:lpstr>
      <vt:lpstr>Слайд 3</vt:lpstr>
      <vt:lpstr>Слайд 4</vt:lpstr>
      <vt:lpstr>Слайд 5</vt:lpstr>
      <vt:lpstr>      Типові риси учнів, схильних            ставати булли (агресор)</vt:lpstr>
      <vt:lpstr>Поведінка агресора визначається  наступними показниками:</vt:lpstr>
      <vt:lpstr>Типи буллінгу</vt:lpstr>
      <vt:lpstr>Буллінг - структура</vt:lpstr>
      <vt:lpstr>Поведінка жертви визначається          наступними показниками:</vt:lpstr>
      <vt:lpstr>Поведінка жертви визначається          наступними показниками:</vt:lpstr>
      <vt:lpstr>Наслідки шкільного буллінгу</vt:lpstr>
      <vt:lpstr>Глядачі</vt:lpstr>
      <vt:lpstr> Вправа «Читання газет крізь окуляри прав людини » Ситуації для обговорення: </vt:lpstr>
      <vt:lpstr>Ролі, які грають спостерігачі  в ситуації буллінга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Буллінг, як різновид насильства»</dc:title>
  <dc:creator>Валентина  Шебаніц</dc:creator>
  <cp:lastModifiedBy>Валентина</cp:lastModifiedBy>
  <cp:revision>79</cp:revision>
  <dcterms:created xsi:type="dcterms:W3CDTF">2012-08-29T18:17:58Z</dcterms:created>
  <dcterms:modified xsi:type="dcterms:W3CDTF">2013-11-15T16:28:20Z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934124</vt:lpwstr>
  </property>
  <property fmtid="{D5CDD505-2E9C-101B-9397-08002B2CF9AE}" name="NXPowerLiteVersion" pid="3">
    <vt:lpwstr>D4.1.4</vt:lpwstr>
  </property>
</Properties>
</file>