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ms-office.drawingml.diagramDrawing+xml" PartName="/ppt/diagrams/drawing1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drawingml.diagramColors+xml" PartName="/ppt/diagrams/colors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-22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AF366C-11DD-4A1C-BE53-EE09E4EC1053}" type="doc">
      <dgm:prSet loTypeId="urn:microsoft.com/office/officeart/2005/8/layout/cycle6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52E3CC-B49C-4340-9E0E-F3CBB1584403}">
      <dgm:prSet phldrT="[Текст]" custT="1"/>
      <dgm:spPr/>
      <dgm:t>
        <a:bodyPr/>
        <a:lstStyle/>
        <a:p>
          <a:r>
            <a:rPr lang="ru-RU" sz="1800" b="1" dirty="0" smtClean="0"/>
            <a:t>Страх</a:t>
          </a:r>
          <a:endParaRPr lang="ru-RU" sz="1800" b="1" dirty="0"/>
        </a:p>
      </dgm:t>
    </dgm:pt>
    <dgm:pt modelId="{D9A854FC-9122-4A99-9558-5E851DFB9AA8}" type="parTrans" cxnId="{502F785D-55D5-4FEB-BAFE-1459C6A4F43B}">
      <dgm:prSet/>
      <dgm:spPr/>
      <dgm:t>
        <a:bodyPr/>
        <a:lstStyle/>
        <a:p>
          <a:endParaRPr lang="ru-RU"/>
        </a:p>
      </dgm:t>
    </dgm:pt>
    <dgm:pt modelId="{88483A59-B4C1-4897-A8C2-6FF5E1CBA5DD}" type="sibTrans" cxnId="{502F785D-55D5-4FEB-BAFE-1459C6A4F43B}">
      <dgm:prSet/>
      <dgm:spPr/>
      <dgm:t>
        <a:bodyPr/>
        <a:lstStyle/>
        <a:p>
          <a:endParaRPr lang="ru-RU"/>
        </a:p>
      </dgm:t>
    </dgm:pt>
    <dgm:pt modelId="{0575BC2D-972C-4F89-A046-4C5D6B3B4685}">
      <dgm:prSet phldrT="[Текст]" custT="1"/>
      <dgm:spPr/>
      <dgm:t>
        <a:bodyPr/>
        <a:lstStyle/>
        <a:p>
          <a:r>
            <a:rPr lang="ru-RU" sz="1800" b="1" dirty="0" smtClean="0"/>
            <a:t>Сором</a:t>
          </a:r>
          <a:endParaRPr lang="ru-RU" sz="1800" b="1" dirty="0"/>
        </a:p>
      </dgm:t>
    </dgm:pt>
    <dgm:pt modelId="{6AFD1B93-7B9E-4844-A522-A1BF05B21CCB}" type="parTrans" cxnId="{AC73134F-CF12-4C23-929A-D833F6E58455}">
      <dgm:prSet/>
      <dgm:spPr/>
      <dgm:t>
        <a:bodyPr/>
        <a:lstStyle/>
        <a:p>
          <a:endParaRPr lang="ru-RU"/>
        </a:p>
      </dgm:t>
    </dgm:pt>
    <dgm:pt modelId="{E5065A7B-F4B4-4096-AD5B-0BE9E4B5E8AB}" type="sibTrans" cxnId="{AC73134F-CF12-4C23-929A-D833F6E58455}">
      <dgm:prSet/>
      <dgm:spPr/>
      <dgm:t>
        <a:bodyPr/>
        <a:lstStyle/>
        <a:p>
          <a:endParaRPr lang="ru-RU"/>
        </a:p>
      </dgm:t>
    </dgm:pt>
    <dgm:pt modelId="{3174EF2E-9243-4C0A-A423-B56478DC6120}">
      <dgm:prSet phldrT="[Текст]" custT="1"/>
      <dgm:spPr/>
      <dgm:t>
        <a:bodyPr/>
        <a:lstStyle/>
        <a:p>
          <a:r>
            <a:rPr lang="uk-UA" sz="1800" b="1" noProof="0" dirty="0" smtClean="0"/>
            <a:t>Власну провину</a:t>
          </a:r>
          <a:endParaRPr lang="uk-UA" sz="1800" b="1" noProof="0" dirty="0"/>
        </a:p>
      </dgm:t>
    </dgm:pt>
    <dgm:pt modelId="{F461008C-922A-4029-A689-9694A439D41A}" type="parTrans" cxnId="{06C8A512-C838-4B33-B0E7-2DB86C625C8B}">
      <dgm:prSet/>
      <dgm:spPr/>
      <dgm:t>
        <a:bodyPr/>
        <a:lstStyle/>
        <a:p>
          <a:endParaRPr lang="ru-RU"/>
        </a:p>
      </dgm:t>
    </dgm:pt>
    <dgm:pt modelId="{94178B5C-4749-4145-B9C6-29A481E9CCD9}" type="sibTrans" cxnId="{06C8A512-C838-4B33-B0E7-2DB86C625C8B}">
      <dgm:prSet/>
      <dgm:spPr/>
      <dgm:t>
        <a:bodyPr/>
        <a:lstStyle/>
        <a:p>
          <a:endParaRPr lang="ru-RU"/>
        </a:p>
      </dgm:t>
    </dgm:pt>
    <dgm:pt modelId="{8DE9BC9A-B7A6-4FF6-AEDA-32FE67036541}">
      <dgm:prSet phldrT="[Текст]" custT="1"/>
      <dgm:spPr/>
      <dgm:t>
        <a:bodyPr/>
        <a:lstStyle/>
        <a:p>
          <a:r>
            <a:rPr lang="uk-UA" sz="1600" b="1" noProof="0" dirty="0" smtClean="0"/>
            <a:t>Переляк</a:t>
          </a:r>
          <a:endParaRPr lang="uk-UA" sz="1600" b="1" noProof="0" dirty="0"/>
        </a:p>
      </dgm:t>
    </dgm:pt>
    <dgm:pt modelId="{C4BAB4DB-EAD2-4739-9A81-7B2CFE8C6C00}" type="parTrans" cxnId="{F49414FD-3F8F-4FBA-A558-0BC11818F656}">
      <dgm:prSet/>
      <dgm:spPr/>
      <dgm:t>
        <a:bodyPr/>
        <a:lstStyle/>
        <a:p>
          <a:endParaRPr lang="ru-RU"/>
        </a:p>
      </dgm:t>
    </dgm:pt>
    <dgm:pt modelId="{8B3CE731-027D-4D48-955B-FDAA6CAFB7A6}" type="sibTrans" cxnId="{F49414FD-3F8F-4FBA-A558-0BC11818F656}">
      <dgm:prSet/>
      <dgm:spPr/>
      <dgm:t>
        <a:bodyPr/>
        <a:lstStyle/>
        <a:p>
          <a:endParaRPr lang="ru-RU"/>
        </a:p>
      </dgm:t>
    </dgm:pt>
    <dgm:pt modelId="{FC9F8298-B271-441E-8E37-1BEC6261C37F}">
      <dgm:prSet phldrT="[Текст]" custT="1"/>
      <dgm:spPr/>
      <dgm:t>
        <a:bodyPr/>
        <a:lstStyle/>
        <a:p>
          <a:r>
            <a:rPr lang="uk-UA" sz="1800" b="1" noProof="0" dirty="0" smtClean="0"/>
            <a:t>Незахищеність</a:t>
          </a:r>
          <a:endParaRPr lang="uk-UA" sz="1800" b="1" noProof="0" dirty="0"/>
        </a:p>
      </dgm:t>
    </dgm:pt>
    <dgm:pt modelId="{1DE31773-A746-44CB-A23B-44352A938379}" type="parTrans" cxnId="{28B00B24-64A4-4BF8-A431-D234695F8CFE}">
      <dgm:prSet/>
      <dgm:spPr/>
      <dgm:t>
        <a:bodyPr/>
        <a:lstStyle/>
        <a:p>
          <a:endParaRPr lang="ru-RU"/>
        </a:p>
      </dgm:t>
    </dgm:pt>
    <dgm:pt modelId="{65124523-05A4-4C3E-960D-80D742A5CBA4}" type="sibTrans" cxnId="{28B00B24-64A4-4BF8-A431-D234695F8CFE}">
      <dgm:prSet/>
      <dgm:spPr/>
      <dgm:t>
        <a:bodyPr/>
        <a:lstStyle/>
        <a:p>
          <a:endParaRPr lang="ru-RU"/>
        </a:p>
      </dgm:t>
    </dgm:pt>
    <dgm:pt modelId="{7391394A-8D3D-4AAD-8BD5-C957BC527BF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/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noProof="0" smtClean="0"/>
            <a:t>Приниження</a:t>
          </a:r>
          <a:endParaRPr lang="uk-UA" sz="1400" b="1" noProof="0" dirty="0"/>
        </a:p>
      </dgm:t>
    </dgm:pt>
    <dgm:pt modelId="{EA089FBD-8060-42F6-A0CF-CF9EC1330B7C}" type="parTrans" cxnId="{3581395A-6052-4E97-80AE-8BBA6513E370}">
      <dgm:prSet/>
      <dgm:spPr/>
      <dgm:t>
        <a:bodyPr/>
        <a:lstStyle/>
        <a:p>
          <a:endParaRPr lang="ru-RU"/>
        </a:p>
      </dgm:t>
    </dgm:pt>
    <dgm:pt modelId="{01C35B15-24BF-48C2-B0D7-E6B09722DFD7}" type="sibTrans" cxnId="{3581395A-6052-4E97-80AE-8BBA6513E370}">
      <dgm:prSet/>
      <dgm:spPr/>
      <dgm:t>
        <a:bodyPr/>
        <a:lstStyle/>
        <a:p>
          <a:endParaRPr lang="ru-RU"/>
        </a:p>
      </dgm:t>
    </dgm:pt>
    <dgm:pt modelId="{C9AAEB01-BCC1-43AC-A0C9-E5AC99737E89}">
      <dgm:prSet phldrT="[Текст]" custT="1"/>
      <dgm:spPr>
        <a:ln w="76200"/>
      </dgm:spPr>
      <dgm:t>
        <a:bodyPr/>
        <a:lstStyle/>
        <a:p>
          <a:r>
            <a:rPr lang="uk-UA" sz="1600" b="1" noProof="0" dirty="0" smtClean="0"/>
            <a:t>Жалість</a:t>
          </a:r>
          <a:endParaRPr lang="uk-UA" sz="1600" b="1" noProof="0" dirty="0"/>
        </a:p>
      </dgm:t>
    </dgm:pt>
    <dgm:pt modelId="{91F64823-E803-4E72-8624-EF2345B11E19}" type="parTrans" cxnId="{D79FF269-F9AD-4833-9A95-FFFDA127C042}">
      <dgm:prSet/>
      <dgm:spPr/>
      <dgm:t>
        <a:bodyPr/>
        <a:lstStyle/>
        <a:p>
          <a:endParaRPr lang="ru-RU"/>
        </a:p>
      </dgm:t>
    </dgm:pt>
    <dgm:pt modelId="{E270DCE3-F7F8-46D8-8051-15C0D50CB139}" type="sibTrans" cxnId="{D79FF269-F9AD-4833-9A95-FFFDA127C042}">
      <dgm:prSet/>
      <dgm:spPr/>
      <dgm:t>
        <a:bodyPr/>
        <a:lstStyle/>
        <a:p>
          <a:endParaRPr lang="ru-RU"/>
        </a:p>
      </dgm:t>
    </dgm:pt>
    <dgm:pt modelId="{6492A09F-56E7-4995-A1DA-DC827FA158FE}">
      <dgm:prSet phldrT="[Текст]" custT="1"/>
      <dgm:spPr/>
      <dgm:t>
        <a:bodyPr/>
        <a:lstStyle/>
        <a:p>
          <a:r>
            <a:rPr lang="ru-RU" sz="1800" b="1" dirty="0" smtClean="0"/>
            <a:t>Ненависть</a:t>
          </a:r>
          <a:endParaRPr lang="ru-RU" sz="1800" b="1" dirty="0"/>
        </a:p>
      </dgm:t>
    </dgm:pt>
    <dgm:pt modelId="{B12E1740-9B6C-4373-AB13-EFA6C40F85AC}" type="parTrans" cxnId="{AB0FCDA0-CD2E-4E44-B112-C9179A0FF542}">
      <dgm:prSet/>
      <dgm:spPr/>
      <dgm:t>
        <a:bodyPr/>
        <a:lstStyle/>
        <a:p>
          <a:endParaRPr lang="ru-RU"/>
        </a:p>
      </dgm:t>
    </dgm:pt>
    <dgm:pt modelId="{AA3D406C-B6CF-4645-B79E-70B26C02284C}" type="sibTrans" cxnId="{AB0FCDA0-CD2E-4E44-B112-C9179A0FF542}">
      <dgm:prSet/>
      <dgm:spPr/>
      <dgm:t>
        <a:bodyPr/>
        <a:lstStyle/>
        <a:p>
          <a:endParaRPr lang="ru-RU"/>
        </a:p>
      </dgm:t>
    </dgm:pt>
    <dgm:pt modelId="{B74F3AF9-6B10-46FE-ADA1-216D31BC6AB9}">
      <dgm:prSet phldrT="[Текст]" custT="1"/>
      <dgm:spPr/>
      <dgm:t>
        <a:bodyPr/>
        <a:lstStyle/>
        <a:p>
          <a:r>
            <a:rPr lang="uk-UA" sz="1800" b="1" noProof="0" dirty="0" smtClean="0"/>
            <a:t>Злість</a:t>
          </a:r>
          <a:endParaRPr lang="uk-UA" sz="1800" b="1" noProof="0" dirty="0"/>
        </a:p>
      </dgm:t>
    </dgm:pt>
    <dgm:pt modelId="{05C451B5-6AF4-4F5F-AB39-7D479BD479EA}" type="parTrans" cxnId="{0E948698-5D14-4587-8C2E-063F59C556EF}">
      <dgm:prSet/>
      <dgm:spPr/>
      <dgm:t>
        <a:bodyPr/>
        <a:lstStyle/>
        <a:p>
          <a:endParaRPr lang="ru-RU"/>
        </a:p>
      </dgm:t>
    </dgm:pt>
    <dgm:pt modelId="{BC7D684B-58A3-4E85-A8E4-48F5683E021C}" type="sibTrans" cxnId="{0E948698-5D14-4587-8C2E-063F59C556EF}">
      <dgm:prSet/>
      <dgm:spPr/>
      <dgm:t>
        <a:bodyPr/>
        <a:lstStyle/>
        <a:p>
          <a:endParaRPr lang="ru-RU"/>
        </a:p>
      </dgm:t>
    </dgm:pt>
    <dgm:pt modelId="{84D3245B-FF67-4D2B-BF46-A66C26044F70}" type="pres">
      <dgm:prSet presAssocID="{0BAF366C-11DD-4A1C-BE53-EE09E4EC105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C031C9-B349-4E4B-A343-12C52FB04133}" type="pres">
      <dgm:prSet presAssocID="{D452E3CC-B49C-4340-9E0E-F3CBB1584403}" presName="node" presStyleLbl="node1" presStyleIdx="0" presStyleCnt="9" custScaleX="264273" custScaleY="161921" custRadScaleRad="88025" custRadScaleInc="-181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28ECD-86BD-4D1F-BF07-050C9EF35758}" type="pres">
      <dgm:prSet presAssocID="{D452E3CC-B49C-4340-9E0E-F3CBB1584403}" presName="spNode" presStyleCnt="0"/>
      <dgm:spPr/>
    </dgm:pt>
    <dgm:pt modelId="{7729A0D4-42A9-4F01-A73B-9EC331B6DB73}" type="pres">
      <dgm:prSet presAssocID="{88483A59-B4C1-4897-A8C2-6FF5E1CBA5DD}" presName="sibTrans" presStyleLbl="sibTrans1D1" presStyleIdx="0" presStyleCnt="9"/>
      <dgm:spPr/>
      <dgm:t>
        <a:bodyPr/>
        <a:lstStyle/>
        <a:p>
          <a:endParaRPr lang="ru-RU"/>
        </a:p>
      </dgm:t>
    </dgm:pt>
    <dgm:pt modelId="{FD0EAEB9-7335-4AE2-A466-06A8E853A056}" type="pres">
      <dgm:prSet presAssocID="{0575BC2D-972C-4F89-A046-4C5D6B3B4685}" presName="node" presStyleLbl="node1" presStyleIdx="1" presStyleCnt="9" custScaleX="279230" custScaleY="217959" custRadScaleRad="172729" custRadScaleInc="1593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A7E8D-30ED-4F85-8BF9-E62FD7AF0EF5}" type="pres">
      <dgm:prSet presAssocID="{0575BC2D-972C-4F89-A046-4C5D6B3B4685}" presName="spNode" presStyleCnt="0"/>
      <dgm:spPr/>
    </dgm:pt>
    <dgm:pt modelId="{FB18558D-DF65-4874-9E5F-69426534FAAA}" type="pres">
      <dgm:prSet presAssocID="{E5065A7B-F4B4-4096-AD5B-0BE9E4B5E8AB}" presName="sibTrans" presStyleLbl="sibTrans1D1" presStyleIdx="1" presStyleCnt="9"/>
      <dgm:spPr/>
      <dgm:t>
        <a:bodyPr/>
        <a:lstStyle/>
        <a:p>
          <a:endParaRPr lang="ru-RU"/>
        </a:p>
      </dgm:t>
    </dgm:pt>
    <dgm:pt modelId="{0BA738FB-F9F4-4D20-B4DB-970AB5A01F70}" type="pres">
      <dgm:prSet presAssocID="{3174EF2E-9243-4C0A-A423-B56478DC6120}" presName="node" presStyleLbl="node1" presStyleIdx="2" presStyleCnt="9" custScaleX="270006" custScaleY="261464" custRadScaleRad="215751" custRadScaleInc="18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FEC1A-A1C2-4804-9AE7-CFF5ED2EEE2A}" type="pres">
      <dgm:prSet presAssocID="{3174EF2E-9243-4C0A-A423-B56478DC6120}" presName="spNode" presStyleCnt="0"/>
      <dgm:spPr/>
    </dgm:pt>
    <dgm:pt modelId="{33014CD7-F2F0-4347-B47F-0018406A353F}" type="pres">
      <dgm:prSet presAssocID="{94178B5C-4749-4145-B9C6-29A481E9CCD9}" presName="sibTrans" presStyleLbl="sibTrans1D1" presStyleIdx="2" presStyleCnt="9"/>
      <dgm:spPr/>
      <dgm:t>
        <a:bodyPr/>
        <a:lstStyle/>
        <a:p>
          <a:endParaRPr lang="ru-RU"/>
        </a:p>
      </dgm:t>
    </dgm:pt>
    <dgm:pt modelId="{D3889F44-6F54-4C27-BD13-4A7E1E45C55F}" type="pres">
      <dgm:prSet presAssocID="{8DE9BC9A-B7A6-4FF6-AEDA-32FE67036541}" presName="node" presStyleLbl="node1" presStyleIdx="3" presStyleCnt="9" custScaleX="280069" custScaleY="230023" custRadScaleRad="184701" custRadScaleInc="-186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94153-652A-4C10-9057-E0A5BB4D6A36}" type="pres">
      <dgm:prSet presAssocID="{8DE9BC9A-B7A6-4FF6-AEDA-32FE67036541}" presName="spNode" presStyleCnt="0"/>
      <dgm:spPr/>
    </dgm:pt>
    <dgm:pt modelId="{9D215A63-C1B3-4717-87CF-4D294A97154C}" type="pres">
      <dgm:prSet presAssocID="{8B3CE731-027D-4D48-955B-FDAA6CAFB7A6}" presName="sibTrans" presStyleLbl="sibTrans1D1" presStyleIdx="3" presStyleCnt="9"/>
      <dgm:spPr/>
      <dgm:t>
        <a:bodyPr/>
        <a:lstStyle/>
        <a:p>
          <a:endParaRPr lang="ru-RU"/>
        </a:p>
      </dgm:t>
    </dgm:pt>
    <dgm:pt modelId="{0B2149BC-440B-4E1B-9010-A65A621EC812}" type="pres">
      <dgm:prSet presAssocID="{7391394A-8D3D-4AAD-8BD5-C957BC527BFA}" presName="node" presStyleLbl="node1" presStyleIdx="4" presStyleCnt="9" custScaleX="286928" custScaleY="226763" custRadScaleRad="171711" custRadScaleInc="-326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50977-741D-4FF2-A9EE-A84AF283E7A9}" type="pres">
      <dgm:prSet presAssocID="{7391394A-8D3D-4AAD-8BD5-C957BC527BFA}" presName="spNode" presStyleCnt="0"/>
      <dgm:spPr/>
    </dgm:pt>
    <dgm:pt modelId="{F99BF817-AEF1-4AC9-B056-EB7A295922BC}" type="pres">
      <dgm:prSet presAssocID="{01C35B15-24BF-48C2-B0D7-E6B09722DFD7}" presName="sibTrans" presStyleLbl="sibTrans1D1" presStyleIdx="4" presStyleCnt="9"/>
      <dgm:spPr/>
      <dgm:t>
        <a:bodyPr/>
        <a:lstStyle/>
        <a:p>
          <a:endParaRPr lang="ru-RU"/>
        </a:p>
      </dgm:t>
    </dgm:pt>
    <dgm:pt modelId="{0B8D6927-C1A1-4957-B7DB-8B072BC00CE4}" type="pres">
      <dgm:prSet presAssocID="{C9AAEB01-BCC1-43AC-A0C9-E5AC99737E89}" presName="node" presStyleLbl="node1" presStyleIdx="5" presStyleCnt="9" custScaleX="260148" custScaleY="205155" custRadScaleRad="163716" custRadScaleInc="299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D9728-C0DD-45F1-BC4B-EE7FC60FA05E}" type="pres">
      <dgm:prSet presAssocID="{C9AAEB01-BCC1-43AC-A0C9-E5AC99737E89}" presName="spNode" presStyleCnt="0"/>
      <dgm:spPr/>
    </dgm:pt>
    <dgm:pt modelId="{06897326-4A89-4E7A-9AD1-B7BBB4E1572E}" type="pres">
      <dgm:prSet presAssocID="{E270DCE3-F7F8-46D8-8051-15C0D50CB139}" presName="sibTrans" presStyleLbl="sibTrans1D1" presStyleIdx="5" presStyleCnt="9"/>
      <dgm:spPr/>
      <dgm:t>
        <a:bodyPr/>
        <a:lstStyle/>
        <a:p>
          <a:endParaRPr lang="ru-RU"/>
        </a:p>
      </dgm:t>
    </dgm:pt>
    <dgm:pt modelId="{B837B89F-622B-4D1B-9935-6DE0B97D1F1C}" type="pres">
      <dgm:prSet presAssocID="{FC9F8298-B271-441E-8E37-1BEC6261C37F}" presName="node" presStyleLbl="node1" presStyleIdx="6" presStyleCnt="9" custScaleX="307441" custScaleY="228254" custRadScaleRad="189104" custRadScaleInc="144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5ACBB-B285-4B20-A3F8-BC45CABC6FF3}" type="pres">
      <dgm:prSet presAssocID="{FC9F8298-B271-441E-8E37-1BEC6261C37F}" presName="spNode" presStyleCnt="0"/>
      <dgm:spPr/>
    </dgm:pt>
    <dgm:pt modelId="{562B7970-17E9-40C1-AFBB-68179214F7AB}" type="pres">
      <dgm:prSet presAssocID="{65124523-05A4-4C3E-960D-80D742A5CBA4}" presName="sibTrans" presStyleLbl="sibTrans1D1" presStyleIdx="6" presStyleCnt="9"/>
      <dgm:spPr/>
      <dgm:t>
        <a:bodyPr/>
        <a:lstStyle/>
        <a:p>
          <a:endParaRPr lang="ru-RU"/>
        </a:p>
      </dgm:t>
    </dgm:pt>
    <dgm:pt modelId="{BF46C5E9-452E-4338-9B6C-ED7DC1F8B53E}" type="pres">
      <dgm:prSet presAssocID="{6492A09F-56E7-4995-A1DA-DC827FA158FE}" presName="node" presStyleLbl="node1" presStyleIdx="7" presStyleCnt="9" custScaleX="261165" custScaleY="245251" custRadScaleRad="209075" custRadScaleInc="-20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D5485-7C64-4734-A979-6367B72599C7}" type="pres">
      <dgm:prSet presAssocID="{6492A09F-56E7-4995-A1DA-DC827FA158FE}" presName="spNode" presStyleCnt="0"/>
      <dgm:spPr/>
    </dgm:pt>
    <dgm:pt modelId="{17DD20DB-17D2-463F-90BA-8B747BDFB17E}" type="pres">
      <dgm:prSet presAssocID="{AA3D406C-B6CF-4645-B79E-70B26C02284C}" presName="sibTrans" presStyleLbl="sibTrans1D1" presStyleIdx="7" presStyleCnt="9"/>
      <dgm:spPr/>
      <dgm:t>
        <a:bodyPr/>
        <a:lstStyle/>
        <a:p>
          <a:endParaRPr lang="ru-RU"/>
        </a:p>
      </dgm:t>
    </dgm:pt>
    <dgm:pt modelId="{874162A4-A75E-47BF-AA3F-FF5123363F6D}" type="pres">
      <dgm:prSet presAssocID="{B74F3AF9-6B10-46FE-ADA1-216D31BC6AB9}" presName="node" presStyleLbl="node1" presStyleIdx="8" presStyleCnt="9" custScaleX="285690" custScaleY="238868" custRadScaleRad="172285" custRadScaleInc="-161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E7A91-9B91-4D7A-8AE3-910E7CF45115}" type="pres">
      <dgm:prSet presAssocID="{B74F3AF9-6B10-46FE-ADA1-216D31BC6AB9}" presName="spNode" presStyleCnt="0"/>
      <dgm:spPr/>
    </dgm:pt>
    <dgm:pt modelId="{E0C900A2-19E3-4F23-B2E2-14C4C03A2B16}" type="pres">
      <dgm:prSet presAssocID="{BC7D684B-58A3-4E85-A8E4-48F5683E021C}" presName="sibTrans" presStyleLbl="sibTrans1D1" presStyleIdx="8" presStyleCnt="9"/>
      <dgm:spPr/>
      <dgm:t>
        <a:bodyPr/>
        <a:lstStyle/>
        <a:p>
          <a:endParaRPr lang="ru-RU"/>
        </a:p>
      </dgm:t>
    </dgm:pt>
  </dgm:ptLst>
  <dgm:cxnLst>
    <dgm:cxn modelId="{B20EA85C-4F6E-4A5A-A8A6-FA7B3BE895B1}" type="presOf" srcId="{94178B5C-4749-4145-B9C6-29A481E9CCD9}" destId="{33014CD7-F2F0-4347-B47F-0018406A353F}" srcOrd="0" destOrd="0" presId="urn:microsoft.com/office/officeart/2005/8/layout/cycle6"/>
    <dgm:cxn modelId="{A1BFB24D-8C1E-4673-95BA-0F04F5367091}" type="presOf" srcId="{8DE9BC9A-B7A6-4FF6-AEDA-32FE67036541}" destId="{D3889F44-6F54-4C27-BD13-4A7E1E45C55F}" srcOrd="0" destOrd="0" presId="urn:microsoft.com/office/officeart/2005/8/layout/cycle6"/>
    <dgm:cxn modelId="{04DCE896-180A-4226-BBBB-F018E40FC28F}" type="presOf" srcId="{01C35B15-24BF-48C2-B0D7-E6B09722DFD7}" destId="{F99BF817-AEF1-4AC9-B056-EB7A295922BC}" srcOrd="0" destOrd="0" presId="urn:microsoft.com/office/officeart/2005/8/layout/cycle6"/>
    <dgm:cxn modelId="{3C826D49-0386-459F-98C4-C12CB68FAE00}" type="presOf" srcId="{AA3D406C-B6CF-4645-B79E-70B26C02284C}" destId="{17DD20DB-17D2-463F-90BA-8B747BDFB17E}" srcOrd="0" destOrd="0" presId="urn:microsoft.com/office/officeart/2005/8/layout/cycle6"/>
    <dgm:cxn modelId="{02423DE2-E2A2-4889-A66D-E91A88C7C51C}" type="presOf" srcId="{E5065A7B-F4B4-4096-AD5B-0BE9E4B5E8AB}" destId="{FB18558D-DF65-4874-9E5F-69426534FAAA}" srcOrd="0" destOrd="0" presId="urn:microsoft.com/office/officeart/2005/8/layout/cycle6"/>
    <dgm:cxn modelId="{F49414FD-3F8F-4FBA-A558-0BC11818F656}" srcId="{0BAF366C-11DD-4A1C-BE53-EE09E4EC1053}" destId="{8DE9BC9A-B7A6-4FF6-AEDA-32FE67036541}" srcOrd="3" destOrd="0" parTransId="{C4BAB4DB-EAD2-4739-9A81-7B2CFE8C6C00}" sibTransId="{8B3CE731-027D-4D48-955B-FDAA6CAFB7A6}"/>
    <dgm:cxn modelId="{2E12C967-2E52-47D0-801A-CACB4E6A8270}" type="presOf" srcId="{0575BC2D-972C-4F89-A046-4C5D6B3B4685}" destId="{FD0EAEB9-7335-4AE2-A466-06A8E853A056}" srcOrd="0" destOrd="0" presId="urn:microsoft.com/office/officeart/2005/8/layout/cycle6"/>
    <dgm:cxn modelId="{28B00B24-64A4-4BF8-A431-D234695F8CFE}" srcId="{0BAF366C-11DD-4A1C-BE53-EE09E4EC1053}" destId="{FC9F8298-B271-441E-8E37-1BEC6261C37F}" srcOrd="6" destOrd="0" parTransId="{1DE31773-A746-44CB-A23B-44352A938379}" sibTransId="{65124523-05A4-4C3E-960D-80D742A5CBA4}"/>
    <dgm:cxn modelId="{C0FA026A-8246-4F96-8B72-B42D03F02479}" type="presOf" srcId="{D452E3CC-B49C-4340-9E0E-F3CBB1584403}" destId="{38C031C9-B349-4E4B-A343-12C52FB04133}" srcOrd="0" destOrd="0" presId="urn:microsoft.com/office/officeart/2005/8/layout/cycle6"/>
    <dgm:cxn modelId="{D79FF269-F9AD-4833-9A95-FFFDA127C042}" srcId="{0BAF366C-11DD-4A1C-BE53-EE09E4EC1053}" destId="{C9AAEB01-BCC1-43AC-A0C9-E5AC99737E89}" srcOrd="5" destOrd="0" parTransId="{91F64823-E803-4E72-8624-EF2345B11E19}" sibTransId="{E270DCE3-F7F8-46D8-8051-15C0D50CB139}"/>
    <dgm:cxn modelId="{AB0FCDA0-CD2E-4E44-B112-C9179A0FF542}" srcId="{0BAF366C-11DD-4A1C-BE53-EE09E4EC1053}" destId="{6492A09F-56E7-4995-A1DA-DC827FA158FE}" srcOrd="7" destOrd="0" parTransId="{B12E1740-9B6C-4373-AB13-EFA6C40F85AC}" sibTransId="{AA3D406C-B6CF-4645-B79E-70B26C02284C}"/>
    <dgm:cxn modelId="{502F785D-55D5-4FEB-BAFE-1459C6A4F43B}" srcId="{0BAF366C-11DD-4A1C-BE53-EE09E4EC1053}" destId="{D452E3CC-B49C-4340-9E0E-F3CBB1584403}" srcOrd="0" destOrd="0" parTransId="{D9A854FC-9122-4A99-9558-5E851DFB9AA8}" sibTransId="{88483A59-B4C1-4897-A8C2-6FF5E1CBA5DD}"/>
    <dgm:cxn modelId="{D8BABA47-3F8B-48FB-9816-5356FE7620A8}" type="presOf" srcId="{C9AAEB01-BCC1-43AC-A0C9-E5AC99737E89}" destId="{0B8D6927-C1A1-4957-B7DB-8B072BC00CE4}" srcOrd="0" destOrd="0" presId="urn:microsoft.com/office/officeart/2005/8/layout/cycle6"/>
    <dgm:cxn modelId="{AC73134F-CF12-4C23-929A-D833F6E58455}" srcId="{0BAF366C-11DD-4A1C-BE53-EE09E4EC1053}" destId="{0575BC2D-972C-4F89-A046-4C5D6B3B4685}" srcOrd="1" destOrd="0" parTransId="{6AFD1B93-7B9E-4844-A522-A1BF05B21CCB}" sibTransId="{E5065A7B-F4B4-4096-AD5B-0BE9E4B5E8AB}"/>
    <dgm:cxn modelId="{BC3B04A1-7ED6-4448-8FBD-3A02D4FB160E}" type="presOf" srcId="{65124523-05A4-4C3E-960D-80D742A5CBA4}" destId="{562B7970-17E9-40C1-AFBB-68179214F7AB}" srcOrd="0" destOrd="0" presId="urn:microsoft.com/office/officeart/2005/8/layout/cycle6"/>
    <dgm:cxn modelId="{67F53AA8-89A1-4CD2-9102-262E3A9C1D33}" type="presOf" srcId="{3174EF2E-9243-4C0A-A423-B56478DC6120}" destId="{0BA738FB-F9F4-4D20-B4DB-970AB5A01F70}" srcOrd="0" destOrd="0" presId="urn:microsoft.com/office/officeart/2005/8/layout/cycle6"/>
    <dgm:cxn modelId="{C095E576-A920-4691-9058-059FBB05C286}" type="presOf" srcId="{6492A09F-56E7-4995-A1DA-DC827FA158FE}" destId="{BF46C5E9-452E-4338-9B6C-ED7DC1F8B53E}" srcOrd="0" destOrd="0" presId="urn:microsoft.com/office/officeart/2005/8/layout/cycle6"/>
    <dgm:cxn modelId="{0E948698-5D14-4587-8C2E-063F59C556EF}" srcId="{0BAF366C-11DD-4A1C-BE53-EE09E4EC1053}" destId="{B74F3AF9-6B10-46FE-ADA1-216D31BC6AB9}" srcOrd="8" destOrd="0" parTransId="{05C451B5-6AF4-4F5F-AB39-7D479BD479EA}" sibTransId="{BC7D684B-58A3-4E85-A8E4-48F5683E021C}"/>
    <dgm:cxn modelId="{F2777650-5DF9-45EF-8E51-9FA91C975227}" type="presOf" srcId="{FC9F8298-B271-441E-8E37-1BEC6261C37F}" destId="{B837B89F-622B-4D1B-9935-6DE0B97D1F1C}" srcOrd="0" destOrd="0" presId="urn:microsoft.com/office/officeart/2005/8/layout/cycle6"/>
    <dgm:cxn modelId="{0B996562-3F0B-48A2-A2BE-F30E3FE55547}" type="presOf" srcId="{0BAF366C-11DD-4A1C-BE53-EE09E4EC1053}" destId="{84D3245B-FF67-4D2B-BF46-A66C26044F70}" srcOrd="0" destOrd="0" presId="urn:microsoft.com/office/officeart/2005/8/layout/cycle6"/>
    <dgm:cxn modelId="{4F44B907-2CD1-480D-A468-A8EAC716CFBD}" type="presOf" srcId="{BC7D684B-58A3-4E85-A8E4-48F5683E021C}" destId="{E0C900A2-19E3-4F23-B2E2-14C4C03A2B16}" srcOrd="0" destOrd="0" presId="urn:microsoft.com/office/officeart/2005/8/layout/cycle6"/>
    <dgm:cxn modelId="{06C8A512-C838-4B33-B0E7-2DB86C625C8B}" srcId="{0BAF366C-11DD-4A1C-BE53-EE09E4EC1053}" destId="{3174EF2E-9243-4C0A-A423-B56478DC6120}" srcOrd="2" destOrd="0" parTransId="{F461008C-922A-4029-A689-9694A439D41A}" sibTransId="{94178B5C-4749-4145-B9C6-29A481E9CCD9}"/>
    <dgm:cxn modelId="{89E748EB-DC34-4784-83F2-9D3CB71BD9D0}" type="presOf" srcId="{8B3CE731-027D-4D48-955B-FDAA6CAFB7A6}" destId="{9D215A63-C1B3-4717-87CF-4D294A97154C}" srcOrd="0" destOrd="0" presId="urn:microsoft.com/office/officeart/2005/8/layout/cycle6"/>
    <dgm:cxn modelId="{6210D2EA-2CC1-42E0-A4ED-C099BEB429BC}" type="presOf" srcId="{E270DCE3-F7F8-46D8-8051-15C0D50CB139}" destId="{06897326-4A89-4E7A-9AD1-B7BBB4E1572E}" srcOrd="0" destOrd="0" presId="urn:microsoft.com/office/officeart/2005/8/layout/cycle6"/>
    <dgm:cxn modelId="{6014CE1B-A868-412A-8BA3-C25285D90595}" type="presOf" srcId="{88483A59-B4C1-4897-A8C2-6FF5E1CBA5DD}" destId="{7729A0D4-42A9-4F01-A73B-9EC331B6DB73}" srcOrd="0" destOrd="0" presId="urn:microsoft.com/office/officeart/2005/8/layout/cycle6"/>
    <dgm:cxn modelId="{3581395A-6052-4E97-80AE-8BBA6513E370}" srcId="{0BAF366C-11DD-4A1C-BE53-EE09E4EC1053}" destId="{7391394A-8D3D-4AAD-8BD5-C957BC527BFA}" srcOrd="4" destOrd="0" parTransId="{EA089FBD-8060-42F6-A0CF-CF9EC1330B7C}" sibTransId="{01C35B15-24BF-48C2-B0D7-E6B09722DFD7}"/>
    <dgm:cxn modelId="{3F066473-3D4D-45D6-AF78-1546A5978B70}" type="presOf" srcId="{B74F3AF9-6B10-46FE-ADA1-216D31BC6AB9}" destId="{874162A4-A75E-47BF-AA3F-FF5123363F6D}" srcOrd="0" destOrd="0" presId="urn:microsoft.com/office/officeart/2005/8/layout/cycle6"/>
    <dgm:cxn modelId="{02BF8053-A6F9-4AFD-88D8-F6E3A9BE5C85}" type="presOf" srcId="{7391394A-8D3D-4AAD-8BD5-C957BC527BFA}" destId="{0B2149BC-440B-4E1B-9010-A65A621EC812}" srcOrd="0" destOrd="0" presId="urn:microsoft.com/office/officeart/2005/8/layout/cycle6"/>
    <dgm:cxn modelId="{D94407FD-3537-4ABC-A296-C2D8313AA528}" type="presParOf" srcId="{84D3245B-FF67-4D2B-BF46-A66C26044F70}" destId="{38C031C9-B349-4E4B-A343-12C52FB04133}" srcOrd="0" destOrd="0" presId="urn:microsoft.com/office/officeart/2005/8/layout/cycle6"/>
    <dgm:cxn modelId="{5C715E08-ED32-40E8-A307-CC913D7F2028}" type="presParOf" srcId="{84D3245B-FF67-4D2B-BF46-A66C26044F70}" destId="{A0C28ECD-86BD-4D1F-BF07-050C9EF35758}" srcOrd="1" destOrd="0" presId="urn:microsoft.com/office/officeart/2005/8/layout/cycle6"/>
    <dgm:cxn modelId="{BE9F087A-6A7C-4DCD-AF0C-31D47A1410FF}" type="presParOf" srcId="{84D3245B-FF67-4D2B-BF46-A66C26044F70}" destId="{7729A0D4-42A9-4F01-A73B-9EC331B6DB73}" srcOrd="2" destOrd="0" presId="urn:microsoft.com/office/officeart/2005/8/layout/cycle6"/>
    <dgm:cxn modelId="{5116E244-E52A-4F04-BEF3-44BC58FC1C2D}" type="presParOf" srcId="{84D3245B-FF67-4D2B-BF46-A66C26044F70}" destId="{FD0EAEB9-7335-4AE2-A466-06A8E853A056}" srcOrd="3" destOrd="0" presId="urn:microsoft.com/office/officeart/2005/8/layout/cycle6"/>
    <dgm:cxn modelId="{25C002D2-FFC5-46D6-A56D-49AFFD3A1E49}" type="presParOf" srcId="{84D3245B-FF67-4D2B-BF46-A66C26044F70}" destId="{2EDA7E8D-30ED-4F85-8BF9-E62FD7AF0EF5}" srcOrd="4" destOrd="0" presId="urn:microsoft.com/office/officeart/2005/8/layout/cycle6"/>
    <dgm:cxn modelId="{BDB72E95-B71F-45C8-8224-16EB9A003BF1}" type="presParOf" srcId="{84D3245B-FF67-4D2B-BF46-A66C26044F70}" destId="{FB18558D-DF65-4874-9E5F-69426534FAAA}" srcOrd="5" destOrd="0" presId="urn:microsoft.com/office/officeart/2005/8/layout/cycle6"/>
    <dgm:cxn modelId="{6A16EA6B-70AC-46CE-807B-85EB305275CE}" type="presParOf" srcId="{84D3245B-FF67-4D2B-BF46-A66C26044F70}" destId="{0BA738FB-F9F4-4D20-B4DB-970AB5A01F70}" srcOrd="6" destOrd="0" presId="urn:microsoft.com/office/officeart/2005/8/layout/cycle6"/>
    <dgm:cxn modelId="{AA76BF2A-488F-4D96-ACF7-7ED50B38C658}" type="presParOf" srcId="{84D3245B-FF67-4D2B-BF46-A66C26044F70}" destId="{137FEC1A-A1C2-4804-9AE7-CFF5ED2EEE2A}" srcOrd="7" destOrd="0" presId="urn:microsoft.com/office/officeart/2005/8/layout/cycle6"/>
    <dgm:cxn modelId="{EC813C6B-0FD0-4230-A671-9184E61D8A5B}" type="presParOf" srcId="{84D3245B-FF67-4D2B-BF46-A66C26044F70}" destId="{33014CD7-F2F0-4347-B47F-0018406A353F}" srcOrd="8" destOrd="0" presId="urn:microsoft.com/office/officeart/2005/8/layout/cycle6"/>
    <dgm:cxn modelId="{F5AAC92B-F7AF-44B4-A714-F0CA96C7FCE5}" type="presParOf" srcId="{84D3245B-FF67-4D2B-BF46-A66C26044F70}" destId="{D3889F44-6F54-4C27-BD13-4A7E1E45C55F}" srcOrd="9" destOrd="0" presId="urn:microsoft.com/office/officeart/2005/8/layout/cycle6"/>
    <dgm:cxn modelId="{4FC4F564-8342-42D3-A686-D3DA101E9985}" type="presParOf" srcId="{84D3245B-FF67-4D2B-BF46-A66C26044F70}" destId="{9CC94153-652A-4C10-9057-E0A5BB4D6A36}" srcOrd="10" destOrd="0" presId="urn:microsoft.com/office/officeart/2005/8/layout/cycle6"/>
    <dgm:cxn modelId="{58EACC9B-319D-48A7-8A2A-9D25E58ED0D5}" type="presParOf" srcId="{84D3245B-FF67-4D2B-BF46-A66C26044F70}" destId="{9D215A63-C1B3-4717-87CF-4D294A97154C}" srcOrd="11" destOrd="0" presId="urn:microsoft.com/office/officeart/2005/8/layout/cycle6"/>
    <dgm:cxn modelId="{19E37BDA-A4C7-4106-AE9F-C9CC3ABF0457}" type="presParOf" srcId="{84D3245B-FF67-4D2B-BF46-A66C26044F70}" destId="{0B2149BC-440B-4E1B-9010-A65A621EC812}" srcOrd="12" destOrd="0" presId="urn:microsoft.com/office/officeart/2005/8/layout/cycle6"/>
    <dgm:cxn modelId="{BB67017F-512F-43B2-B89D-F22C62408A39}" type="presParOf" srcId="{84D3245B-FF67-4D2B-BF46-A66C26044F70}" destId="{43E50977-741D-4FF2-A9EE-A84AF283E7A9}" srcOrd="13" destOrd="0" presId="urn:microsoft.com/office/officeart/2005/8/layout/cycle6"/>
    <dgm:cxn modelId="{8C1C5299-5CF2-4065-BEA6-5F5EC2BAAC57}" type="presParOf" srcId="{84D3245B-FF67-4D2B-BF46-A66C26044F70}" destId="{F99BF817-AEF1-4AC9-B056-EB7A295922BC}" srcOrd="14" destOrd="0" presId="urn:microsoft.com/office/officeart/2005/8/layout/cycle6"/>
    <dgm:cxn modelId="{341C1469-D654-4175-81A5-68312CF402B8}" type="presParOf" srcId="{84D3245B-FF67-4D2B-BF46-A66C26044F70}" destId="{0B8D6927-C1A1-4957-B7DB-8B072BC00CE4}" srcOrd="15" destOrd="0" presId="urn:microsoft.com/office/officeart/2005/8/layout/cycle6"/>
    <dgm:cxn modelId="{C3E651A8-AF23-441C-B764-90758850A0BA}" type="presParOf" srcId="{84D3245B-FF67-4D2B-BF46-A66C26044F70}" destId="{2CAD9728-C0DD-45F1-BC4B-EE7FC60FA05E}" srcOrd="16" destOrd="0" presId="urn:microsoft.com/office/officeart/2005/8/layout/cycle6"/>
    <dgm:cxn modelId="{4CB28669-B0EF-46E0-AC33-C3E85D317B54}" type="presParOf" srcId="{84D3245B-FF67-4D2B-BF46-A66C26044F70}" destId="{06897326-4A89-4E7A-9AD1-B7BBB4E1572E}" srcOrd="17" destOrd="0" presId="urn:microsoft.com/office/officeart/2005/8/layout/cycle6"/>
    <dgm:cxn modelId="{C3FB3613-06C4-447E-83F5-71E285EC68B4}" type="presParOf" srcId="{84D3245B-FF67-4D2B-BF46-A66C26044F70}" destId="{B837B89F-622B-4D1B-9935-6DE0B97D1F1C}" srcOrd="18" destOrd="0" presId="urn:microsoft.com/office/officeart/2005/8/layout/cycle6"/>
    <dgm:cxn modelId="{FEA1B5F1-8974-45A6-A5CD-90833F427477}" type="presParOf" srcId="{84D3245B-FF67-4D2B-BF46-A66C26044F70}" destId="{E205ACBB-B285-4B20-A3F8-BC45CABC6FF3}" srcOrd="19" destOrd="0" presId="urn:microsoft.com/office/officeart/2005/8/layout/cycle6"/>
    <dgm:cxn modelId="{18A8DF35-377B-45F7-BAEB-7A963E792C9B}" type="presParOf" srcId="{84D3245B-FF67-4D2B-BF46-A66C26044F70}" destId="{562B7970-17E9-40C1-AFBB-68179214F7AB}" srcOrd="20" destOrd="0" presId="urn:microsoft.com/office/officeart/2005/8/layout/cycle6"/>
    <dgm:cxn modelId="{DCD13F4B-2929-4332-BF73-0AF2B90E9A29}" type="presParOf" srcId="{84D3245B-FF67-4D2B-BF46-A66C26044F70}" destId="{BF46C5E9-452E-4338-9B6C-ED7DC1F8B53E}" srcOrd="21" destOrd="0" presId="urn:microsoft.com/office/officeart/2005/8/layout/cycle6"/>
    <dgm:cxn modelId="{5F21568F-C59F-491A-B9FC-AC8207F96807}" type="presParOf" srcId="{84D3245B-FF67-4D2B-BF46-A66C26044F70}" destId="{682D5485-7C64-4734-A979-6367B72599C7}" srcOrd="22" destOrd="0" presId="urn:microsoft.com/office/officeart/2005/8/layout/cycle6"/>
    <dgm:cxn modelId="{058AC033-D749-43EF-ACBD-96E397B824C4}" type="presParOf" srcId="{84D3245B-FF67-4D2B-BF46-A66C26044F70}" destId="{17DD20DB-17D2-463F-90BA-8B747BDFB17E}" srcOrd="23" destOrd="0" presId="urn:microsoft.com/office/officeart/2005/8/layout/cycle6"/>
    <dgm:cxn modelId="{843B19E1-A0B7-41D3-BCE9-F9C3D1CDFBC1}" type="presParOf" srcId="{84D3245B-FF67-4D2B-BF46-A66C26044F70}" destId="{874162A4-A75E-47BF-AA3F-FF5123363F6D}" srcOrd="24" destOrd="0" presId="urn:microsoft.com/office/officeart/2005/8/layout/cycle6"/>
    <dgm:cxn modelId="{683B11B0-7504-4C80-A94A-BBDFE4A07C8D}" type="presParOf" srcId="{84D3245B-FF67-4D2B-BF46-A66C26044F70}" destId="{B7CE7A91-9B91-4D7A-8AE3-910E7CF45115}" srcOrd="25" destOrd="0" presId="urn:microsoft.com/office/officeart/2005/8/layout/cycle6"/>
    <dgm:cxn modelId="{F1FCD201-44CF-4698-B41E-46088824679E}" type="presParOf" srcId="{84D3245B-FF67-4D2B-BF46-A66C26044F70}" destId="{E0C900A2-19E3-4F23-B2E2-14C4C03A2B16}" srcOrd="26" destOrd="0" presId="urn:microsoft.com/office/officeart/2005/8/layout/cycle6"/>
  </dgm:cxnLst>
  <dgm:bg/>
  <dgm:whole>
    <a:ln w="0">
      <a:noFill/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B54FE5-2EB4-4F74-8E3B-CD17D6482B6D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5B52D2-B68A-4D18-912F-E3B5A3E22752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1800" b="1" noProof="0" dirty="0" smtClean="0"/>
            <a:t>Де міститься головна  причина імовірного скоєння насильства </a:t>
          </a:r>
        </a:p>
        <a:p>
          <a:r>
            <a:rPr lang="uk-UA" sz="3200" b="1" noProof="0" dirty="0" smtClean="0">
              <a:solidFill>
                <a:srgbClr val="FF0000"/>
              </a:solidFill>
            </a:rPr>
            <a:t>?</a:t>
          </a:r>
          <a:endParaRPr lang="uk-UA" sz="3200" b="1" noProof="0" dirty="0">
            <a:solidFill>
              <a:srgbClr val="FF0000"/>
            </a:solidFill>
          </a:endParaRPr>
        </a:p>
      </dgm:t>
    </dgm:pt>
    <dgm:pt modelId="{DA17061A-7BBD-4BF9-8599-C266FECA302B}" type="parTrans" cxnId="{16F1FA51-6C0B-425D-BD26-0E6237BCE57F}">
      <dgm:prSet/>
      <dgm:spPr/>
      <dgm:t>
        <a:bodyPr/>
        <a:lstStyle/>
        <a:p>
          <a:endParaRPr lang="ru-RU"/>
        </a:p>
      </dgm:t>
    </dgm:pt>
    <dgm:pt modelId="{F976D9A2-9373-48A8-A85F-B9C90B29BF54}" type="sibTrans" cxnId="{16F1FA51-6C0B-425D-BD26-0E6237BCE57F}">
      <dgm:prSet/>
      <dgm:spPr/>
      <dgm:t>
        <a:bodyPr/>
        <a:lstStyle/>
        <a:p>
          <a:endParaRPr lang="ru-RU"/>
        </a:p>
      </dgm:t>
    </dgm:pt>
    <dgm:pt modelId="{9C3FC050-0BDA-47C0-A74E-13BD7CA1FCDB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1800" b="1" noProof="0" dirty="0" smtClean="0"/>
            <a:t>Від кого найчастіше намагаються захистити себя школярі</a:t>
          </a:r>
        </a:p>
        <a:p>
          <a:r>
            <a:rPr lang="ru-RU" sz="3200" b="1" dirty="0" smtClean="0">
              <a:solidFill>
                <a:srgbClr val="FF0000"/>
              </a:solidFill>
            </a:rPr>
            <a:t>?</a:t>
          </a:r>
          <a:endParaRPr lang="ru-RU" sz="3200" b="1" dirty="0">
            <a:solidFill>
              <a:srgbClr val="FF0000"/>
            </a:solidFill>
          </a:endParaRPr>
        </a:p>
      </dgm:t>
    </dgm:pt>
    <dgm:pt modelId="{A7E480CD-5B40-4335-B072-CA596CAD3AC1}" type="parTrans" cxnId="{3BC8F42C-A30C-43F1-B4DB-5DA68908278D}">
      <dgm:prSet/>
      <dgm:spPr/>
      <dgm:t>
        <a:bodyPr/>
        <a:lstStyle/>
        <a:p>
          <a:endParaRPr lang="ru-RU"/>
        </a:p>
      </dgm:t>
    </dgm:pt>
    <dgm:pt modelId="{14EFDCAC-20D4-491D-9DD9-3E0EA6F2331C}" type="sibTrans" cxnId="{3BC8F42C-A30C-43F1-B4DB-5DA68908278D}">
      <dgm:prSet/>
      <dgm:spPr/>
      <dgm:t>
        <a:bodyPr/>
        <a:lstStyle/>
        <a:p>
          <a:endParaRPr lang="ru-RU"/>
        </a:p>
      </dgm:t>
    </dgm:pt>
    <dgm:pt modelId="{F6E4B621-8094-4F8C-9F42-CAC173A579B2}">
      <dgm:prSet phldrT="[Текст]" custT="1"/>
      <dgm:spPr/>
      <dgm:t>
        <a:bodyPr/>
        <a:lstStyle/>
        <a:p>
          <a:r>
            <a:rPr lang="uk-UA" sz="1800" b="1" noProof="0" dirty="0" smtClean="0"/>
            <a:t>Про які прояви насильства Ви чули від оточуючих</a:t>
          </a:r>
        </a:p>
        <a:p>
          <a:r>
            <a:rPr lang="ru-RU" sz="3200" b="1" dirty="0" smtClean="0">
              <a:solidFill>
                <a:srgbClr val="FF0000"/>
              </a:solidFill>
            </a:rPr>
            <a:t>?</a:t>
          </a:r>
          <a:endParaRPr lang="ru-RU" sz="3200" b="1" dirty="0">
            <a:solidFill>
              <a:srgbClr val="FF0000"/>
            </a:solidFill>
          </a:endParaRPr>
        </a:p>
      </dgm:t>
    </dgm:pt>
    <dgm:pt modelId="{BBC2029C-AC5A-40B9-BF22-486A47CBA541}" type="parTrans" cxnId="{728A6C0B-DD3A-424D-A87E-627A6348A550}">
      <dgm:prSet/>
      <dgm:spPr/>
      <dgm:t>
        <a:bodyPr/>
        <a:lstStyle/>
        <a:p>
          <a:endParaRPr lang="ru-RU"/>
        </a:p>
      </dgm:t>
    </dgm:pt>
    <dgm:pt modelId="{D145EE65-8AC6-45AC-8244-E1D99C2B0C52}" type="sibTrans" cxnId="{728A6C0B-DD3A-424D-A87E-627A6348A550}">
      <dgm:prSet/>
      <dgm:spPr/>
      <dgm:t>
        <a:bodyPr/>
        <a:lstStyle/>
        <a:p>
          <a:endParaRPr lang="ru-RU"/>
        </a:p>
      </dgm:t>
    </dgm:pt>
    <dgm:pt modelId="{6C33225E-B374-4B1A-8E56-4F79717665C4}">
      <dgm:prSet phldrT="[Текст]" custT="1"/>
      <dgm:spPr/>
      <dgm:t>
        <a:bodyPr/>
        <a:lstStyle/>
        <a:p>
          <a:r>
            <a:rPr lang="uk-UA" sz="1800" b="1" noProof="0" dirty="0" smtClean="0"/>
            <a:t>У яких ситуаціях саме Вам доводилося ставати на захист потерпаючих від насильства</a:t>
          </a:r>
        </a:p>
        <a:p>
          <a:r>
            <a:rPr lang="ru-RU" sz="3200" b="1" dirty="0" smtClean="0">
              <a:solidFill>
                <a:srgbClr val="FF0000"/>
              </a:solidFill>
            </a:rPr>
            <a:t>?</a:t>
          </a:r>
          <a:endParaRPr lang="ru-RU" sz="3200" b="1" dirty="0">
            <a:solidFill>
              <a:srgbClr val="FF0000"/>
            </a:solidFill>
          </a:endParaRPr>
        </a:p>
      </dgm:t>
    </dgm:pt>
    <dgm:pt modelId="{475573A1-B7E1-495A-B622-7DD0B90B6907}" type="parTrans" cxnId="{5456A005-8E47-4722-A89D-EE65F3E45EA9}">
      <dgm:prSet/>
      <dgm:spPr/>
      <dgm:t>
        <a:bodyPr/>
        <a:lstStyle/>
        <a:p>
          <a:endParaRPr lang="ru-RU"/>
        </a:p>
      </dgm:t>
    </dgm:pt>
    <dgm:pt modelId="{5964F9F2-0783-4090-9574-0920792A90AA}" type="sibTrans" cxnId="{5456A005-8E47-4722-A89D-EE65F3E45EA9}">
      <dgm:prSet/>
      <dgm:spPr/>
      <dgm:t>
        <a:bodyPr/>
        <a:lstStyle/>
        <a:p>
          <a:endParaRPr lang="ru-RU"/>
        </a:p>
      </dgm:t>
    </dgm:pt>
    <dgm:pt modelId="{134E56A4-A472-40B5-BDAF-189003CE2958}">
      <dgm:prSet phldrT="[Текст]" custT="1"/>
      <dgm:spPr/>
      <dgm:t>
        <a:bodyPr/>
        <a:lstStyle/>
        <a:p>
          <a:r>
            <a:rPr lang="uk-UA" sz="1800" b="1" noProof="0" dirty="0" smtClean="0"/>
            <a:t>Чи здатні Ви адекватно  оцінити свою власну поведінку з точки зору насильства</a:t>
          </a:r>
        </a:p>
        <a:p>
          <a:r>
            <a:rPr lang="uk-UA" sz="3200" b="1" noProof="0" dirty="0" smtClean="0">
              <a:solidFill>
                <a:srgbClr val="FF0000"/>
              </a:solidFill>
            </a:rPr>
            <a:t>?</a:t>
          </a:r>
          <a:endParaRPr lang="uk-UA" sz="3200" b="1" noProof="0" dirty="0">
            <a:solidFill>
              <a:srgbClr val="FF0000"/>
            </a:solidFill>
          </a:endParaRPr>
        </a:p>
      </dgm:t>
    </dgm:pt>
    <dgm:pt modelId="{0D2BE8E2-F0CE-42F6-9BF5-A07966BA51B1}" type="parTrans" cxnId="{B53DB1F9-C5BF-403F-A1AA-54BEF2D5DAE8}">
      <dgm:prSet/>
      <dgm:spPr/>
      <dgm:t>
        <a:bodyPr/>
        <a:lstStyle/>
        <a:p>
          <a:endParaRPr lang="ru-RU"/>
        </a:p>
      </dgm:t>
    </dgm:pt>
    <dgm:pt modelId="{444F89CF-2B9D-4E49-9600-B0E4C8E98BC8}" type="sibTrans" cxnId="{B53DB1F9-C5BF-403F-A1AA-54BEF2D5DAE8}">
      <dgm:prSet/>
      <dgm:spPr/>
      <dgm:t>
        <a:bodyPr/>
        <a:lstStyle/>
        <a:p>
          <a:endParaRPr lang="ru-RU"/>
        </a:p>
      </dgm:t>
    </dgm:pt>
    <dgm:pt modelId="{57F9DCDD-98EE-4EF2-934B-11CBBA31A7AF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1800" b="1" noProof="0" dirty="0" smtClean="0"/>
            <a:t>Чи зрозуміле для школярів поняття </a:t>
          </a:r>
        </a:p>
        <a:p>
          <a:r>
            <a:rPr lang="uk-UA" sz="2000" b="1" noProof="0" dirty="0" smtClean="0"/>
            <a:t>«насильство» </a:t>
          </a:r>
        </a:p>
        <a:p>
          <a:r>
            <a:rPr lang="uk-UA" sz="1800" b="1" noProof="0" dirty="0" smtClean="0"/>
            <a:t>та пов’язані з ним проблеми </a:t>
          </a:r>
          <a:r>
            <a:rPr lang="uk-UA" sz="3200" b="1" noProof="0" dirty="0" smtClean="0">
              <a:solidFill>
                <a:srgbClr val="FF0000"/>
              </a:solidFill>
            </a:rPr>
            <a:t>?</a:t>
          </a:r>
          <a:endParaRPr lang="uk-UA" sz="3200" b="1" noProof="0" dirty="0">
            <a:solidFill>
              <a:srgbClr val="FF0000"/>
            </a:solidFill>
          </a:endParaRPr>
        </a:p>
      </dgm:t>
    </dgm:pt>
    <dgm:pt modelId="{0621457B-97C9-4BB7-A4E2-69CAA07CB835}" type="parTrans" cxnId="{CA44E0E9-EF5B-4EB2-826E-979CA85BF28C}">
      <dgm:prSet/>
      <dgm:spPr/>
      <dgm:t>
        <a:bodyPr/>
        <a:lstStyle/>
        <a:p>
          <a:endParaRPr lang="ru-RU"/>
        </a:p>
      </dgm:t>
    </dgm:pt>
    <dgm:pt modelId="{326B639F-B391-416E-B5F0-D39AF9C85F61}" type="sibTrans" cxnId="{CA44E0E9-EF5B-4EB2-826E-979CA85BF28C}">
      <dgm:prSet/>
      <dgm:spPr/>
      <dgm:t>
        <a:bodyPr/>
        <a:lstStyle/>
        <a:p>
          <a:endParaRPr lang="ru-RU"/>
        </a:p>
      </dgm:t>
    </dgm:pt>
    <dgm:pt modelId="{2ED94F2A-47BB-4B23-9092-C36AE7B0FAF7}" type="pres">
      <dgm:prSet presAssocID="{F9B54FE5-2EB4-4F74-8E3B-CD17D6482B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C88A0F-0E7B-468B-AF76-7177463C453E}" type="pres">
      <dgm:prSet presAssocID="{57F9DCDD-98EE-4EF2-934B-11CBBA31A7A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D414E-6F43-4180-A020-84A649FCF3BD}" type="pres">
      <dgm:prSet presAssocID="{326B639F-B391-416E-B5F0-D39AF9C85F61}" presName="sibTrans" presStyleCnt="0"/>
      <dgm:spPr/>
      <dgm:t>
        <a:bodyPr/>
        <a:lstStyle/>
        <a:p>
          <a:endParaRPr lang="ru-RU"/>
        </a:p>
      </dgm:t>
    </dgm:pt>
    <dgm:pt modelId="{022E3840-63E2-477C-94F7-DD5E09AE82EF}" type="pres">
      <dgm:prSet presAssocID="{755B52D2-B68A-4D18-912F-E3B5A3E2275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5F7CB-0194-460F-BACC-982C3BCB0FCD}" type="pres">
      <dgm:prSet presAssocID="{F976D9A2-9373-48A8-A85F-B9C90B29BF54}" presName="sibTrans" presStyleCnt="0"/>
      <dgm:spPr/>
      <dgm:t>
        <a:bodyPr/>
        <a:lstStyle/>
        <a:p>
          <a:endParaRPr lang="ru-RU"/>
        </a:p>
      </dgm:t>
    </dgm:pt>
    <dgm:pt modelId="{76661633-A2A4-46CF-9C67-B0BE0C559B3B}" type="pres">
      <dgm:prSet presAssocID="{9C3FC050-0BDA-47C0-A74E-13BD7CA1FCD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11B04-CFE2-4A1D-93EB-A08F8F6FE4DD}" type="pres">
      <dgm:prSet presAssocID="{14EFDCAC-20D4-491D-9DD9-3E0EA6F2331C}" presName="sibTrans" presStyleCnt="0"/>
      <dgm:spPr/>
      <dgm:t>
        <a:bodyPr/>
        <a:lstStyle/>
        <a:p>
          <a:endParaRPr lang="ru-RU"/>
        </a:p>
      </dgm:t>
    </dgm:pt>
    <dgm:pt modelId="{05FA7ED0-84A9-4FB6-A2B5-F87BF5183A24}" type="pres">
      <dgm:prSet presAssocID="{F6E4B621-8094-4F8C-9F42-CAC173A579B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96974-4E32-4D35-9430-D369D22CA896}" type="pres">
      <dgm:prSet presAssocID="{D145EE65-8AC6-45AC-8244-E1D99C2B0C52}" presName="sibTrans" presStyleCnt="0"/>
      <dgm:spPr/>
      <dgm:t>
        <a:bodyPr/>
        <a:lstStyle/>
        <a:p>
          <a:endParaRPr lang="ru-RU"/>
        </a:p>
      </dgm:t>
    </dgm:pt>
    <dgm:pt modelId="{4155F2B5-C2DB-4D48-948A-5A93C1553DC0}" type="pres">
      <dgm:prSet presAssocID="{6C33225E-B374-4B1A-8E56-4F79717665C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A25E0-8F4F-4769-9B92-12917223023E}" type="pres">
      <dgm:prSet presAssocID="{5964F9F2-0783-4090-9574-0920792A90AA}" presName="sibTrans" presStyleCnt="0"/>
      <dgm:spPr/>
      <dgm:t>
        <a:bodyPr/>
        <a:lstStyle/>
        <a:p>
          <a:endParaRPr lang="ru-RU"/>
        </a:p>
      </dgm:t>
    </dgm:pt>
    <dgm:pt modelId="{A9E83AB4-6CC6-4A11-8D8E-876A7566DE7C}" type="pres">
      <dgm:prSet presAssocID="{134E56A4-A472-40B5-BDAF-189003CE295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86DA13-236E-4137-9981-8891822B7D88}" type="presOf" srcId="{57F9DCDD-98EE-4EF2-934B-11CBBA31A7AF}" destId="{36C88A0F-0E7B-468B-AF76-7177463C453E}" srcOrd="0" destOrd="0" presId="urn:microsoft.com/office/officeart/2005/8/layout/default"/>
    <dgm:cxn modelId="{CA44E0E9-EF5B-4EB2-826E-979CA85BF28C}" srcId="{F9B54FE5-2EB4-4F74-8E3B-CD17D6482B6D}" destId="{57F9DCDD-98EE-4EF2-934B-11CBBA31A7AF}" srcOrd="0" destOrd="0" parTransId="{0621457B-97C9-4BB7-A4E2-69CAA07CB835}" sibTransId="{326B639F-B391-416E-B5F0-D39AF9C85F61}"/>
    <dgm:cxn modelId="{5065A9F7-47C0-4E10-B4E8-28220BF12F74}" type="presOf" srcId="{9C3FC050-0BDA-47C0-A74E-13BD7CA1FCDB}" destId="{76661633-A2A4-46CF-9C67-B0BE0C559B3B}" srcOrd="0" destOrd="0" presId="urn:microsoft.com/office/officeart/2005/8/layout/default"/>
    <dgm:cxn modelId="{B53DB1F9-C5BF-403F-A1AA-54BEF2D5DAE8}" srcId="{F9B54FE5-2EB4-4F74-8E3B-CD17D6482B6D}" destId="{134E56A4-A472-40B5-BDAF-189003CE2958}" srcOrd="5" destOrd="0" parTransId="{0D2BE8E2-F0CE-42F6-9BF5-A07966BA51B1}" sibTransId="{444F89CF-2B9D-4E49-9600-B0E4C8E98BC8}"/>
    <dgm:cxn modelId="{16F1FA51-6C0B-425D-BD26-0E6237BCE57F}" srcId="{F9B54FE5-2EB4-4F74-8E3B-CD17D6482B6D}" destId="{755B52D2-B68A-4D18-912F-E3B5A3E22752}" srcOrd="1" destOrd="0" parTransId="{DA17061A-7BBD-4BF9-8599-C266FECA302B}" sibTransId="{F976D9A2-9373-48A8-A85F-B9C90B29BF54}"/>
    <dgm:cxn modelId="{1C60B910-0C91-433B-8AEC-EFA404DE8526}" type="presOf" srcId="{6C33225E-B374-4B1A-8E56-4F79717665C4}" destId="{4155F2B5-C2DB-4D48-948A-5A93C1553DC0}" srcOrd="0" destOrd="0" presId="urn:microsoft.com/office/officeart/2005/8/layout/default"/>
    <dgm:cxn modelId="{3BC8F42C-A30C-43F1-B4DB-5DA68908278D}" srcId="{F9B54FE5-2EB4-4F74-8E3B-CD17D6482B6D}" destId="{9C3FC050-0BDA-47C0-A74E-13BD7CA1FCDB}" srcOrd="2" destOrd="0" parTransId="{A7E480CD-5B40-4335-B072-CA596CAD3AC1}" sibTransId="{14EFDCAC-20D4-491D-9DD9-3E0EA6F2331C}"/>
    <dgm:cxn modelId="{5456A005-8E47-4722-A89D-EE65F3E45EA9}" srcId="{F9B54FE5-2EB4-4F74-8E3B-CD17D6482B6D}" destId="{6C33225E-B374-4B1A-8E56-4F79717665C4}" srcOrd="4" destOrd="0" parTransId="{475573A1-B7E1-495A-B622-7DD0B90B6907}" sibTransId="{5964F9F2-0783-4090-9574-0920792A90AA}"/>
    <dgm:cxn modelId="{728A6C0B-DD3A-424D-A87E-627A6348A550}" srcId="{F9B54FE5-2EB4-4F74-8E3B-CD17D6482B6D}" destId="{F6E4B621-8094-4F8C-9F42-CAC173A579B2}" srcOrd="3" destOrd="0" parTransId="{BBC2029C-AC5A-40B9-BF22-486A47CBA541}" sibTransId="{D145EE65-8AC6-45AC-8244-E1D99C2B0C52}"/>
    <dgm:cxn modelId="{A8745F94-5354-4186-94B2-E5BFB0EC579E}" type="presOf" srcId="{F9B54FE5-2EB4-4F74-8E3B-CD17D6482B6D}" destId="{2ED94F2A-47BB-4B23-9092-C36AE7B0FAF7}" srcOrd="0" destOrd="0" presId="urn:microsoft.com/office/officeart/2005/8/layout/default"/>
    <dgm:cxn modelId="{8718407B-CEEE-4B1D-97DD-02F4F2783C24}" type="presOf" srcId="{F6E4B621-8094-4F8C-9F42-CAC173A579B2}" destId="{05FA7ED0-84A9-4FB6-A2B5-F87BF5183A24}" srcOrd="0" destOrd="0" presId="urn:microsoft.com/office/officeart/2005/8/layout/default"/>
    <dgm:cxn modelId="{4EA21883-97D5-4558-830E-D2FCE040B358}" type="presOf" srcId="{134E56A4-A472-40B5-BDAF-189003CE2958}" destId="{A9E83AB4-6CC6-4A11-8D8E-876A7566DE7C}" srcOrd="0" destOrd="0" presId="urn:microsoft.com/office/officeart/2005/8/layout/default"/>
    <dgm:cxn modelId="{976CDF91-F43D-460F-9302-E20F42169EF9}" type="presOf" srcId="{755B52D2-B68A-4D18-912F-E3B5A3E22752}" destId="{022E3840-63E2-477C-94F7-DD5E09AE82EF}" srcOrd="0" destOrd="0" presId="urn:microsoft.com/office/officeart/2005/8/layout/default"/>
    <dgm:cxn modelId="{0902CF0E-7F92-446F-8653-DBBF0DAD56AF}" type="presParOf" srcId="{2ED94F2A-47BB-4B23-9092-C36AE7B0FAF7}" destId="{36C88A0F-0E7B-468B-AF76-7177463C453E}" srcOrd="0" destOrd="0" presId="urn:microsoft.com/office/officeart/2005/8/layout/default"/>
    <dgm:cxn modelId="{21482497-9ECA-40A1-90B4-19D2D5490E84}" type="presParOf" srcId="{2ED94F2A-47BB-4B23-9092-C36AE7B0FAF7}" destId="{84CD414E-6F43-4180-A020-84A649FCF3BD}" srcOrd="1" destOrd="0" presId="urn:microsoft.com/office/officeart/2005/8/layout/default"/>
    <dgm:cxn modelId="{3C7D7B8B-5408-46B8-90FC-780D3D3AE8E7}" type="presParOf" srcId="{2ED94F2A-47BB-4B23-9092-C36AE7B0FAF7}" destId="{022E3840-63E2-477C-94F7-DD5E09AE82EF}" srcOrd="2" destOrd="0" presId="urn:microsoft.com/office/officeart/2005/8/layout/default"/>
    <dgm:cxn modelId="{8B70C4A3-E685-4C28-8966-FDA438C329B0}" type="presParOf" srcId="{2ED94F2A-47BB-4B23-9092-C36AE7B0FAF7}" destId="{B185F7CB-0194-460F-BACC-982C3BCB0FCD}" srcOrd="3" destOrd="0" presId="urn:microsoft.com/office/officeart/2005/8/layout/default"/>
    <dgm:cxn modelId="{DAD38B94-A535-4540-9BC0-1DB0B9D426F6}" type="presParOf" srcId="{2ED94F2A-47BB-4B23-9092-C36AE7B0FAF7}" destId="{76661633-A2A4-46CF-9C67-B0BE0C559B3B}" srcOrd="4" destOrd="0" presId="urn:microsoft.com/office/officeart/2005/8/layout/default"/>
    <dgm:cxn modelId="{4C1BBA90-EE60-4B30-8A36-51513DAD8BA8}" type="presParOf" srcId="{2ED94F2A-47BB-4B23-9092-C36AE7B0FAF7}" destId="{4BC11B04-CFE2-4A1D-93EB-A08F8F6FE4DD}" srcOrd="5" destOrd="0" presId="urn:microsoft.com/office/officeart/2005/8/layout/default"/>
    <dgm:cxn modelId="{66662E66-68A7-4D67-91D3-DF0F41E70C70}" type="presParOf" srcId="{2ED94F2A-47BB-4B23-9092-C36AE7B0FAF7}" destId="{05FA7ED0-84A9-4FB6-A2B5-F87BF5183A24}" srcOrd="6" destOrd="0" presId="urn:microsoft.com/office/officeart/2005/8/layout/default"/>
    <dgm:cxn modelId="{17FC9F3A-90EF-4E60-8B0F-36A103C6AC19}" type="presParOf" srcId="{2ED94F2A-47BB-4B23-9092-C36AE7B0FAF7}" destId="{0C096974-4E32-4D35-9430-D369D22CA896}" srcOrd="7" destOrd="0" presId="urn:microsoft.com/office/officeart/2005/8/layout/default"/>
    <dgm:cxn modelId="{CDC08B4C-E2B0-4918-B7CE-21080A35DF38}" type="presParOf" srcId="{2ED94F2A-47BB-4B23-9092-C36AE7B0FAF7}" destId="{4155F2B5-C2DB-4D48-948A-5A93C1553DC0}" srcOrd="8" destOrd="0" presId="urn:microsoft.com/office/officeart/2005/8/layout/default"/>
    <dgm:cxn modelId="{1C11B3BB-0ED1-457A-B4FE-449E874CC961}" type="presParOf" srcId="{2ED94F2A-47BB-4B23-9092-C36AE7B0FAF7}" destId="{304A25E0-8F4F-4769-9B92-12917223023E}" srcOrd="9" destOrd="0" presId="urn:microsoft.com/office/officeart/2005/8/layout/default"/>
    <dgm:cxn modelId="{A4C276B5-A071-4D2C-8DEA-9C7615ED2189}" type="presParOf" srcId="{2ED94F2A-47BB-4B23-9092-C36AE7B0FAF7}" destId="{A9E83AB4-6CC6-4A11-8D8E-876A7566DE7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C031C9-B349-4E4B-A343-12C52FB04133}">
      <dsp:nvSpPr>
        <dsp:cNvPr id="0" name=""/>
        <dsp:cNvSpPr/>
      </dsp:nvSpPr>
      <dsp:spPr>
        <a:xfrm>
          <a:off x="4305301" y="-1585"/>
          <a:ext cx="2173445" cy="8655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Страх</a:t>
          </a:r>
          <a:endParaRPr lang="ru-RU" sz="1800" b="1" kern="1200" dirty="0"/>
        </a:p>
      </dsp:txBody>
      <dsp:txXfrm>
        <a:off x="4305301" y="-1585"/>
        <a:ext cx="2173445" cy="865590"/>
      </dsp:txXfrm>
    </dsp:sp>
    <dsp:sp modelId="{7729A0D4-42A9-4F01-A73B-9EC331B6DB73}">
      <dsp:nvSpPr>
        <dsp:cNvPr id="0" name=""/>
        <dsp:cNvSpPr/>
      </dsp:nvSpPr>
      <dsp:spPr>
        <a:xfrm>
          <a:off x="6005070" y="-4181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485649" y="728118"/>
              </a:moveTo>
              <a:arcTo wR="2054732" hR="2054732" stAng="13212812" swAng="3175361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0EAEB9-7335-4AE2-A466-06A8E853A056}">
      <dsp:nvSpPr>
        <dsp:cNvPr id="0" name=""/>
        <dsp:cNvSpPr/>
      </dsp:nvSpPr>
      <dsp:spPr>
        <a:xfrm>
          <a:off x="7431447" y="0"/>
          <a:ext cx="2296455" cy="116515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Сором</a:t>
          </a:r>
          <a:endParaRPr lang="ru-RU" sz="1800" b="1" kern="1200" dirty="0"/>
        </a:p>
      </dsp:txBody>
      <dsp:txXfrm>
        <a:off x="7431447" y="0"/>
        <a:ext cx="2296455" cy="1165155"/>
      </dsp:txXfrm>
    </dsp:sp>
    <dsp:sp modelId="{FB18558D-DF65-4874-9E5F-69426534FAAA}">
      <dsp:nvSpPr>
        <dsp:cNvPr id="0" name=""/>
        <dsp:cNvSpPr/>
      </dsp:nvSpPr>
      <dsp:spPr>
        <a:xfrm>
          <a:off x="7678165" y="953909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1155450" y="207242"/>
              </a:moveTo>
              <a:arcTo wR="2054732" hR="2054732" stAng="14642705" swAng="1505797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A738FB-F9F4-4D20-B4DB-970AB5A01F70}">
      <dsp:nvSpPr>
        <dsp:cNvPr id="0" name=""/>
        <dsp:cNvSpPr/>
      </dsp:nvSpPr>
      <dsp:spPr>
        <a:xfrm>
          <a:off x="8752205" y="954023"/>
          <a:ext cx="2220594" cy="139772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Власну провину</a:t>
          </a:r>
          <a:endParaRPr lang="uk-UA" sz="1800" b="1" kern="1200" noProof="0" dirty="0"/>
        </a:p>
      </dsp:txBody>
      <dsp:txXfrm>
        <a:off x="8752205" y="954023"/>
        <a:ext cx="2220594" cy="1397723"/>
      </dsp:txXfrm>
    </dsp:sp>
    <dsp:sp modelId="{33014CD7-F2F0-4347-B47F-0018406A353F}">
      <dsp:nvSpPr>
        <dsp:cNvPr id="0" name=""/>
        <dsp:cNvSpPr/>
      </dsp:nvSpPr>
      <dsp:spPr>
        <a:xfrm>
          <a:off x="8559008" y="-1629723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1333804" y="3978840"/>
              </a:moveTo>
              <a:arcTo wR="2054732" hR="2054732" stAng="6632403" swAng="1242204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889F44-6F54-4C27-BD13-4A7E1E45C55F}">
      <dsp:nvSpPr>
        <dsp:cNvPr id="0" name=""/>
        <dsp:cNvSpPr/>
      </dsp:nvSpPr>
      <dsp:spPr>
        <a:xfrm>
          <a:off x="8096255" y="1965017"/>
          <a:ext cx="2303355" cy="12296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/>
            <a:t>Переляк</a:t>
          </a:r>
          <a:endParaRPr lang="uk-UA" sz="1600" b="1" kern="1200" noProof="0" dirty="0"/>
        </a:p>
      </dsp:txBody>
      <dsp:txXfrm>
        <a:off x="8096255" y="1965017"/>
        <a:ext cx="2303355" cy="1229647"/>
      </dsp:txXfrm>
    </dsp:sp>
    <dsp:sp modelId="{9D215A63-C1B3-4717-87CF-4D294A97154C}">
      <dsp:nvSpPr>
        <dsp:cNvPr id="0" name=""/>
        <dsp:cNvSpPr/>
      </dsp:nvSpPr>
      <dsp:spPr>
        <a:xfrm>
          <a:off x="6900031" y="-906356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2238046" y="4101271"/>
              </a:moveTo>
              <a:arcTo wR="2054732" hR="2054732" stAng="5092891" swAng="456823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2149BC-440B-4E1B-9010-A65A621EC812}">
      <dsp:nvSpPr>
        <dsp:cNvPr id="0" name=""/>
        <dsp:cNvSpPr/>
      </dsp:nvSpPr>
      <dsp:spPr>
        <a:xfrm>
          <a:off x="7448540" y="3201037"/>
          <a:ext cx="2359765" cy="12122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smtClean="0"/>
            <a:t>Приниження</a:t>
          </a:r>
          <a:endParaRPr lang="uk-UA" sz="1400" b="1" kern="1200" noProof="0" dirty="0"/>
        </a:p>
      </dsp:txBody>
      <dsp:txXfrm>
        <a:off x="7448540" y="3201037"/>
        <a:ext cx="2359765" cy="1212219"/>
      </dsp:txXfrm>
    </dsp:sp>
    <dsp:sp modelId="{F99BF817-AEF1-4AC9-B056-EB7A295922BC}">
      <dsp:nvSpPr>
        <dsp:cNvPr id="0" name=""/>
        <dsp:cNvSpPr/>
      </dsp:nvSpPr>
      <dsp:spPr>
        <a:xfrm>
          <a:off x="2950864" y="1793737"/>
          <a:ext cx="5295581" cy="5295581"/>
        </a:xfrm>
        <a:custGeom>
          <a:avLst/>
          <a:gdLst/>
          <a:ahLst/>
          <a:cxnLst/>
          <a:rect l="0" t="0" r="0" b="0"/>
          <a:pathLst>
            <a:path>
              <a:moveTo>
                <a:pt x="5295466" y="2672474"/>
              </a:moveTo>
              <a:arcTo wR="2647790" hR="2647790" stAng="21632049" swAng="1066249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D6927-C1A1-4957-B7DB-8B072BC00CE4}">
      <dsp:nvSpPr>
        <dsp:cNvPr id="0" name=""/>
        <dsp:cNvSpPr/>
      </dsp:nvSpPr>
      <dsp:spPr>
        <a:xfrm>
          <a:off x="1485909" y="3373090"/>
          <a:ext cx="2139520" cy="109670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76200"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noProof="0" dirty="0" smtClean="0"/>
            <a:t>Жалість</a:t>
          </a:r>
          <a:endParaRPr lang="uk-UA" sz="1600" b="1" kern="1200" noProof="0" dirty="0"/>
        </a:p>
      </dsp:txBody>
      <dsp:txXfrm>
        <a:off x="1485909" y="3373090"/>
        <a:ext cx="2139520" cy="1096708"/>
      </dsp:txXfrm>
    </dsp:sp>
    <dsp:sp modelId="{06897326-4A89-4E7A-9AD1-B7BBB4E1572E}">
      <dsp:nvSpPr>
        <dsp:cNvPr id="0" name=""/>
        <dsp:cNvSpPr/>
      </dsp:nvSpPr>
      <dsp:spPr>
        <a:xfrm>
          <a:off x="-767174" y="-468783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3064117" y="3844444"/>
              </a:moveTo>
              <a:arcTo wR="2054732" hR="2054732" stAng="3634639" swAng="858423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37B89F-622B-4D1B-9935-6DE0B97D1F1C}">
      <dsp:nvSpPr>
        <dsp:cNvPr id="0" name=""/>
        <dsp:cNvSpPr/>
      </dsp:nvSpPr>
      <dsp:spPr>
        <a:xfrm>
          <a:off x="386182" y="2350755"/>
          <a:ext cx="2528469" cy="12201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Незахищеність</a:t>
          </a:r>
          <a:endParaRPr lang="uk-UA" sz="1800" b="1" kern="1200" noProof="0" dirty="0"/>
        </a:p>
      </dsp:txBody>
      <dsp:txXfrm>
        <a:off x="386182" y="2350755"/>
        <a:ext cx="2528469" cy="1220190"/>
      </dsp:txXfrm>
    </dsp:sp>
    <dsp:sp modelId="{562B7970-17E9-40C1-AFBB-68179214F7AB}">
      <dsp:nvSpPr>
        <dsp:cNvPr id="0" name=""/>
        <dsp:cNvSpPr/>
      </dsp:nvSpPr>
      <dsp:spPr>
        <a:xfrm>
          <a:off x="-654630" y="-1750439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2234809" y="4101559"/>
              </a:moveTo>
              <a:arcTo wR="2054732" hR="2054732" stAng="5098329" swAng="67444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46C5E9-452E-4338-9B6C-ED7DC1F8B53E}">
      <dsp:nvSpPr>
        <dsp:cNvPr id="0" name=""/>
        <dsp:cNvSpPr/>
      </dsp:nvSpPr>
      <dsp:spPr>
        <a:xfrm>
          <a:off x="133353" y="1035456"/>
          <a:ext cx="2147884" cy="13110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Ненависть</a:t>
          </a:r>
          <a:endParaRPr lang="ru-RU" sz="1800" b="1" kern="1200" dirty="0"/>
        </a:p>
      </dsp:txBody>
      <dsp:txXfrm>
        <a:off x="133353" y="1035456"/>
        <a:ext cx="2147884" cy="1311052"/>
      </dsp:txXfrm>
    </dsp:sp>
    <dsp:sp modelId="{17DD20DB-17D2-463F-90BA-8B747BDFB17E}">
      <dsp:nvSpPr>
        <dsp:cNvPr id="0" name=""/>
        <dsp:cNvSpPr/>
      </dsp:nvSpPr>
      <dsp:spPr>
        <a:xfrm>
          <a:off x="-940830" y="1022519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2292871" y="13846"/>
              </a:moveTo>
              <a:arcTo wR="2054732" hR="2054732" stAng="16599324" swAng="1316215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4162A4-A75E-47BF-AA3F-FF5123363F6D}">
      <dsp:nvSpPr>
        <dsp:cNvPr id="0" name=""/>
        <dsp:cNvSpPr/>
      </dsp:nvSpPr>
      <dsp:spPr>
        <a:xfrm>
          <a:off x="1181973" y="0"/>
          <a:ext cx="2349583" cy="12769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Злість</a:t>
          </a:r>
          <a:endParaRPr lang="uk-UA" sz="1800" b="1" kern="1200" noProof="0" dirty="0"/>
        </a:p>
      </dsp:txBody>
      <dsp:txXfrm>
        <a:off x="1181973" y="0"/>
        <a:ext cx="2349583" cy="1276930"/>
      </dsp:txXfrm>
    </dsp:sp>
    <dsp:sp modelId="{E0C900A2-19E3-4F23-B2E2-14C4C03A2B16}">
      <dsp:nvSpPr>
        <dsp:cNvPr id="0" name=""/>
        <dsp:cNvSpPr/>
      </dsp:nvSpPr>
      <dsp:spPr>
        <a:xfrm>
          <a:off x="580243" y="-5070"/>
          <a:ext cx="4109465" cy="4109465"/>
        </a:xfrm>
        <a:custGeom>
          <a:avLst/>
          <a:gdLst/>
          <a:ahLst/>
          <a:cxnLst/>
          <a:rect l="0" t="0" r="0" b="0"/>
          <a:pathLst>
            <a:path>
              <a:moveTo>
                <a:pt x="2216421" y="6371"/>
              </a:moveTo>
              <a:arcTo wR="2054732" hR="2054732" stAng="16470800" swAng="2962860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C88A0F-0E7B-468B-AF76-7177463C453E}">
      <dsp:nvSpPr>
        <dsp:cNvPr id="0" name=""/>
        <dsp:cNvSpPr/>
      </dsp:nvSpPr>
      <dsp:spPr>
        <a:xfrm>
          <a:off x="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Чи зрозуміле для школярів поняття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/>
            <a:t>«насильство»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та пов’язані з ним проблеми </a:t>
          </a:r>
          <a:r>
            <a:rPr lang="uk-UA" sz="3200" b="1" kern="1200" noProof="0" dirty="0" smtClean="0">
              <a:solidFill>
                <a:srgbClr val="FF0000"/>
              </a:solidFill>
            </a:rPr>
            <a:t>?</a:t>
          </a:r>
          <a:endParaRPr lang="uk-UA" sz="3200" b="1" kern="1200" noProof="0" dirty="0">
            <a:solidFill>
              <a:srgbClr val="FF0000"/>
            </a:solidFill>
          </a:endParaRPr>
        </a:p>
      </dsp:txBody>
      <dsp:txXfrm>
        <a:off x="0" y="34131"/>
        <a:ext cx="3428999" cy="2057400"/>
      </dsp:txXfrm>
    </dsp:sp>
    <dsp:sp modelId="{022E3840-63E2-477C-94F7-DD5E09AE82EF}">
      <dsp:nvSpPr>
        <dsp:cNvPr id="0" name=""/>
        <dsp:cNvSpPr/>
      </dsp:nvSpPr>
      <dsp:spPr>
        <a:xfrm>
          <a:off x="377190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Де міститься головна  причина імовірного скоєння насильства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noProof="0" dirty="0" smtClean="0">
              <a:solidFill>
                <a:srgbClr val="FF0000"/>
              </a:solidFill>
            </a:rPr>
            <a:t>?</a:t>
          </a:r>
          <a:endParaRPr lang="uk-UA" sz="3200" b="1" kern="1200" noProof="0" dirty="0">
            <a:solidFill>
              <a:srgbClr val="FF0000"/>
            </a:solidFill>
          </a:endParaRPr>
        </a:p>
      </dsp:txBody>
      <dsp:txXfrm>
        <a:off x="3771900" y="34131"/>
        <a:ext cx="3428999" cy="2057400"/>
      </dsp:txXfrm>
    </dsp:sp>
    <dsp:sp modelId="{76661633-A2A4-46CF-9C67-B0BE0C559B3B}">
      <dsp:nvSpPr>
        <dsp:cNvPr id="0" name=""/>
        <dsp:cNvSpPr/>
      </dsp:nvSpPr>
      <dsp:spPr>
        <a:xfrm>
          <a:off x="754380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Від кого найчастіше намагаються захистити себя школярі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?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7543800" y="34131"/>
        <a:ext cx="3428999" cy="2057400"/>
      </dsp:txXfrm>
    </dsp:sp>
    <dsp:sp modelId="{05FA7ED0-84A9-4FB6-A2B5-F87BF5183A24}">
      <dsp:nvSpPr>
        <dsp:cNvPr id="0" name=""/>
        <dsp:cNvSpPr/>
      </dsp:nvSpPr>
      <dsp:spPr>
        <a:xfrm>
          <a:off x="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Про які прояви насильства Ви чули від оточуючих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?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0" y="2434431"/>
        <a:ext cx="3428999" cy="2057400"/>
      </dsp:txXfrm>
    </dsp:sp>
    <dsp:sp modelId="{4155F2B5-C2DB-4D48-948A-5A93C1553DC0}">
      <dsp:nvSpPr>
        <dsp:cNvPr id="0" name=""/>
        <dsp:cNvSpPr/>
      </dsp:nvSpPr>
      <dsp:spPr>
        <a:xfrm>
          <a:off x="377190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У яких ситуаціях саме Вам доводилося ставати на захист потерпаючих від насильства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</a:rPr>
            <a:t>?</a:t>
          </a:r>
          <a:endParaRPr lang="ru-RU" sz="3200" b="1" kern="1200" dirty="0">
            <a:solidFill>
              <a:srgbClr val="FF0000"/>
            </a:solidFill>
          </a:endParaRPr>
        </a:p>
      </dsp:txBody>
      <dsp:txXfrm>
        <a:off x="3771900" y="2434431"/>
        <a:ext cx="3428999" cy="2057400"/>
      </dsp:txXfrm>
    </dsp:sp>
    <dsp:sp modelId="{A9E83AB4-6CC6-4A11-8D8E-876A7566DE7C}">
      <dsp:nvSpPr>
        <dsp:cNvPr id="0" name=""/>
        <dsp:cNvSpPr/>
      </dsp:nvSpPr>
      <dsp:spPr>
        <a:xfrm>
          <a:off x="754380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Чи здатні Ви адекватно  оцінити свою власну поведінку з точки зору насильства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noProof="0" dirty="0" smtClean="0">
              <a:solidFill>
                <a:srgbClr val="FF0000"/>
              </a:solidFill>
            </a:rPr>
            <a:t>?</a:t>
          </a:r>
          <a:endParaRPr lang="uk-UA" sz="3200" b="1" kern="1200" noProof="0" dirty="0">
            <a:solidFill>
              <a:srgbClr val="FF0000"/>
            </a:solidFill>
          </a:endParaRPr>
        </a:p>
      </dsp:txBody>
      <dsp:txXfrm>
        <a:off x="7543800" y="2434431"/>
        <a:ext cx="3428999" cy="2057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256" y="2086441"/>
            <a:ext cx="8827957" cy="2690940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256" y="4777380"/>
            <a:ext cx="882795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92148" y="1792184"/>
            <a:ext cx="990599" cy="304878"/>
          </a:xfrm>
        </p:spPr>
        <p:txBody>
          <a:bodyPr anchor="t"/>
          <a:lstStyle>
            <a:lvl1pPr algn="l">
              <a:defRPr b="0" i="0">
                <a:solidFill>
                  <a:schemeClr val="tx1"/>
                </a:solidFill>
              </a:defRPr>
            </a:lvl1pPr>
          </a:lstStyle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62429" y="3226781"/>
            <a:ext cx="3859795" cy="304880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3705" y="292609"/>
            <a:ext cx="838417" cy="767687"/>
          </a:xfrm>
        </p:spPr>
        <p:txBody>
          <a:bodyPr/>
          <a:lstStyle>
            <a:lvl1pPr>
              <a:defRPr sz="3000" b="0" i="0">
                <a:latin typeface="Helvetica Light"/>
                <a:cs typeface="Helvetica Light"/>
              </a:defRPr>
            </a:lvl1pPr>
          </a:lstStyle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698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 rot="10371525">
            <a:off x="263836" y="443825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0800000">
            <a:off x="459626" y="321130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7" y="4966674"/>
            <a:ext cx="882795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5256" y="685800"/>
            <a:ext cx="8827957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7" y="5536665"/>
            <a:ext cx="8827955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1354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455730" y="2801320"/>
            <a:ext cx="11280538" cy="3602637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7946">
                <a:moveTo>
                  <a:pt x="0" y="0"/>
                </a:moveTo>
                <a:lnTo>
                  <a:pt x="0" y="7945"/>
                </a:lnTo>
                <a:lnTo>
                  <a:pt x="10000" y="7946"/>
                </a:lnTo>
                <a:lnTo>
                  <a:pt x="10000" y="4"/>
                </a:lnTo>
                <a:lnTo>
                  <a:pt x="10000" y="4"/>
                </a:lnTo>
                <a:lnTo>
                  <a:pt x="9773" y="91"/>
                </a:lnTo>
                <a:lnTo>
                  <a:pt x="9547" y="175"/>
                </a:lnTo>
                <a:lnTo>
                  <a:pt x="9320" y="256"/>
                </a:lnTo>
                <a:lnTo>
                  <a:pt x="9092" y="326"/>
                </a:lnTo>
                <a:lnTo>
                  <a:pt x="8865" y="396"/>
                </a:lnTo>
                <a:lnTo>
                  <a:pt x="8637" y="462"/>
                </a:lnTo>
                <a:lnTo>
                  <a:pt x="8412" y="518"/>
                </a:lnTo>
                <a:lnTo>
                  <a:pt x="8184" y="571"/>
                </a:lnTo>
                <a:lnTo>
                  <a:pt x="7957" y="620"/>
                </a:lnTo>
                <a:lnTo>
                  <a:pt x="7734" y="662"/>
                </a:lnTo>
                <a:lnTo>
                  <a:pt x="7508" y="704"/>
                </a:lnTo>
                <a:lnTo>
                  <a:pt x="7285" y="739"/>
                </a:lnTo>
                <a:lnTo>
                  <a:pt x="7062" y="767"/>
                </a:lnTo>
                <a:lnTo>
                  <a:pt x="6840" y="795"/>
                </a:lnTo>
                <a:lnTo>
                  <a:pt x="6620" y="819"/>
                </a:lnTo>
                <a:lnTo>
                  <a:pt x="6402" y="837"/>
                </a:lnTo>
                <a:lnTo>
                  <a:pt x="6184" y="851"/>
                </a:lnTo>
                <a:lnTo>
                  <a:pt x="5968" y="865"/>
                </a:lnTo>
                <a:lnTo>
                  <a:pt x="5755" y="872"/>
                </a:lnTo>
                <a:lnTo>
                  <a:pt x="5542" y="879"/>
                </a:lnTo>
                <a:lnTo>
                  <a:pt x="5332" y="882"/>
                </a:lnTo>
                <a:lnTo>
                  <a:pt x="5124" y="879"/>
                </a:lnTo>
                <a:lnTo>
                  <a:pt x="4918" y="879"/>
                </a:lnTo>
                <a:lnTo>
                  <a:pt x="4714" y="872"/>
                </a:lnTo>
                <a:lnTo>
                  <a:pt x="4514" y="861"/>
                </a:lnTo>
                <a:lnTo>
                  <a:pt x="4316" y="851"/>
                </a:lnTo>
                <a:lnTo>
                  <a:pt x="4122" y="840"/>
                </a:lnTo>
                <a:lnTo>
                  <a:pt x="3929" y="823"/>
                </a:lnTo>
                <a:lnTo>
                  <a:pt x="3739" y="805"/>
                </a:lnTo>
                <a:lnTo>
                  <a:pt x="3553" y="788"/>
                </a:lnTo>
                <a:lnTo>
                  <a:pt x="3190" y="742"/>
                </a:lnTo>
                <a:lnTo>
                  <a:pt x="2842" y="693"/>
                </a:lnTo>
                <a:lnTo>
                  <a:pt x="2508" y="641"/>
                </a:lnTo>
                <a:lnTo>
                  <a:pt x="2192" y="585"/>
                </a:lnTo>
                <a:lnTo>
                  <a:pt x="1890" y="525"/>
                </a:lnTo>
                <a:lnTo>
                  <a:pt x="1610" y="462"/>
                </a:lnTo>
                <a:lnTo>
                  <a:pt x="1347" y="399"/>
                </a:lnTo>
                <a:lnTo>
                  <a:pt x="1105" y="336"/>
                </a:lnTo>
                <a:lnTo>
                  <a:pt x="883" y="277"/>
                </a:lnTo>
                <a:lnTo>
                  <a:pt x="686" y="221"/>
                </a:lnTo>
                <a:lnTo>
                  <a:pt x="508" y="168"/>
                </a:lnTo>
                <a:lnTo>
                  <a:pt x="358" y="123"/>
                </a:lnTo>
                <a:lnTo>
                  <a:pt x="232" y="81"/>
                </a:lnTo>
                <a:lnTo>
                  <a:pt x="59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21010068">
            <a:off x="8493163" y="271487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1063416"/>
            <a:ext cx="8827958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3543300"/>
            <a:ext cx="8827958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2923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/>
          <p:cNvSpPr>
            <a:spLocks/>
          </p:cNvSpPr>
          <p:nvPr/>
        </p:nvSpPr>
        <p:spPr bwMode="auto">
          <a:xfrm rot="21010068">
            <a:off x="8493163" y="41851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2290" y="980518"/>
            <a:ext cx="8456108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4350657"/>
            <a:ext cx="882795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46452" y="3678766"/>
            <a:ext cx="7727784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21970" y="2631815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”</a:t>
            </a:r>
            <a:endParaRPr lang="en-US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898529" y="591093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“</a:t>
            </a:r>
            <a:endParaRPr lang="en-US" sz="9600" dirty="0"/>
          </a:p>
        </p:txBody>
      </p:sp>
      <p:sp>
        <p:nvSpPr>
          <p:cNvPr id="32" name="Rectangle 3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8537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21010068">
            <a:off x="8493163" y="4193583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2370667"/>
            <a:ext cx="8827959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5033068"/>
            <a:ext cx="88279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7093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21010068">
            <a:off x="8493163" y="4185116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585" y="1205350"/>
            <a:ext cx="8519529" cy="247341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463301" y="5024968"/>
            <a:ext cx="8529811" cy="1002090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21627" y="2569497"/>
            <a:ext cx="7503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”</a:t>
            </a:r>
            <a:endParaRPr lang="en-US" sz="9600" dirty="0"/>
          </a:p>
        </p:txBody>
      </p:sp>
      <p:sp>
        <p:nvSpPr>
          <p:cNvPr id="14" name="TextBox 13"/>
          <p:cNvSpPr txBox="1"/>
          <p:nvPr/>
        </p:nvSpPr>
        <p:spPr>
          <a:xfrm>
            <a:off x="790373" y="833013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“</a:t>
            </a:r>
            <a:endParaRPr lang="en-US" sz="9600" dirty="0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543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455730" y="3246968"/>
            <a:ext cx="11280538" cy="3602637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7946">
                <a:moveTo>
                  <a:pt x="0" y="0"/>
                </a:moveTo>
                <a:lnTo>
                  <a:pt x="0" y="7945"/>
                </a:lnTo>
                <a:lnTo>
                  <a:pt x="10000" y="7946"/>
                </a:lnTo>
                <a:lnTo>
                  <a:pt x="10000" y="4"/>
                </a:lnTo>
                <a:lnTo>
                  <a:pt x="10000" y="4"/>
                </a:lnTo>
                <a:lnTo>
                  <a:pt x="9773" y="91"/>
                </a:lnTo>
                <a:lnTo>
                  <a:pt x="9547" y="175"/>
                </a:lnTo>
                <a:lnTo>
                  <a:pt x="9320" y="256"/>
                </a:lnTo>
                <a:lnTo>
                  <a:pt x="9092" y="326"/>
                </a:lnTo>
                <a:lnTo>
                  <a:pt x="8865" y="396"/>
                </a:lnTo>
                <a:lnTo>
                  <a:pt x="8637" y="462"/>
                </a:lnTo>
                <a:lnTo>
                  <a:pt x="8412" y="518"/>
                </a:lnTo>
                <a:lnTo>
                  <a:pt x="8184" y="571"/>
                </a:lnTo>
                <a:lnTo>
                  <a:pt x="7957" y="620"/>
                </a:lnTo>
                <a:lnTo>
                  <a:pt x="7734" y="662"/>
                </a:lnTo>
                <a:lnTo>
                  <a:pt x="7508" y="704"/>
                </a:lnTo>
                <a:lnTo>
                  <a:pt x="7285" y="739"/>
                </a:lnTo>
                <a:lnTo>
                  <a:pt x="7062" y="767"/>
                </a:lnTo>
                <a:lnTo>
                  <a:pt x="6840" y="795"/>
                </a:lnTo>
                <a:lnTo>
                  <a:pt x="6620" y="819"/>
                </a:lnTo>
                <a:lnTo>
                  <a:pt x="6402" y="837"/>
                </a:lnTo>
                <a:lnTo>
                  <a:pt x="6184" y="851"/>
                </a:lnTo>
                <a:lnTo>
                  <a:pt x="5968" y="865"/>
                </a:lnTo>
                <a:lnTo>
                  <a:pt x="5755" y="872"/>
                </a:lnTo>
                <a:lnTo>
                  <a:pt x="5542" y="879"/>
                </a:lnTo>
                <a:lnTo>
                  <a:pt x="5332" y="882"/>
                </a:lnTo>
                <a:lnTo>
                  <a:pt x="5124" y="879"/>
                </a:lnTo>
                <a:lnTo>
                  <a:pt x="4918" y="879"/>
                </a:lnTo>
                <a:lnTo>
                  <a:pt x="4714" y="872"/>
                </a:lnTo>
                <a:lnTo>
                  <a:pt x="4514" y="861"/>
                </a:lnTo>
                <a:lnTo>
                  <a:pt x="4316" y="851"/>
                </a:lnTo>
                <a:lnTo>
                  <a:pt x="4122" y="840"/>
                </a:lnTo>
                <a:lnTo>
                  <a:pt x="3929" y="823"/>
                </a:lnTo>
                <a:lnTo>
                  <a:pt x="3739" y="805"/>
                </a:lnTo>
                <a:lnTo>
                  <a:pt x="3553" y="788"/>
                </a:lnTo>
                <a:lnTo>
                  <a:pt x="3190" y="742"/>
                </a:lnTo>
                <a:lnTo>
                  <a:pt x="2842" y="693"/>
                </a:lnTo>
                <a:lnTo>
                  <a:pt x="2508" y="641"/>
                </a:lnTo>
                <a:lnTo>
                  <a:pt x="2192" y="585"/>
                </a:lnTo>
                <a:lnTo>
                  <a:pt x="1890" y="525"/>
                </a:lnTo>
                <a:lnTo>
                  <a:pt x="1610" y="462"/>
                </a:lnTo>
                <a:lnTo>
                  <a:pt x="1347" y="399"/>
                </a:lnTo>
                <a:lnTo>
                  <a:pt x="1105" y="336"/>
                </a:lnTo>
                <a:lnTo>
                  <a:pt x="883" y="277"/>
                </a:lnTo>
                <a:lnTo>
                  <a:pt x="686" y="221"/>
                </a:lnTo>
                <a:lnTo>
                  <a:pt x="508" y="168"/>
                </a:lnTo>
                <a:lnTo>
                  <a:pt x="358" y="123"/>
                </a:lnTo>
                <a:lnTo>
                  <a:pt x="232" y="81"/>
                </a:lnTo>
                <a:lnTo>
                  <a:pt x="59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21010068">
            <a:off x="8493163" y="315218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297" y="961827"/>
            <a:ext cx="8827958" cy="19812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4582207"/>
            <a:ext cx="8827958" cy="144485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43297" y="3993692"/>
            <a:ext cx="8827958" cy="502047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buNone/>
              <a:defRPr lang="en-US" sz="2800" b="0" i="0" kern="1200" cap="none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0202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cxnSp>
        <p:nvCxnSpPr>
          <p:cNvPr id="22" name="Straight Connector 21"/>
          <p:cNvCxnSpPr/>
          <p:nvPr/>
        </p:nvCxnSpPr>
        <p:spPr>
          <a:xfrm>
            <a:off x="4405118" y="2569634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4426" y="2569634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2617299"/>
            <a:ext cx="312998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3897" y="2603502"/>
            <a:ext cx="314619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755" y="2617300"/>
            <a:ext cx="3161852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5255" y="3193561"/>
            <a:ext cx="3129983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3897" y="3193562"/>
            <a:ext cx="3146199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755" y="3193562"/>
            <a:ext cx="3165543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813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3" y="4532845"/>
            <a:ext cx="30512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3728" y="4532846"/>
            <a:ext cx="3047560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5513" y="4532847"/>
            <a:ext cx="3051233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9296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3937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5254" y="5109108"/>
            <a:ext cx="3051232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055" y="5184002"/>
            <a:ext cx="3051233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5514" y="5184001"/>
            <a:ext cx="3051232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5"/>
          </p:nvPr>
        </p:nvSpPr>
        <p:spPr>
          <a:xfrm>
            <a:off x="1334900" y="2603500"/>
            <a:ext cx="26919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21"/>
          </p:nvPr>
        </p:nvSpPr>
        <p:spPr>
          <a:xfrm>
            <a:off x="4749700" y="2603500"/>
            <a:ext cx="26919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22"/>
          </p:nvPr>
        </p:nvSpPr>
        <p:spPr>
          <a:xfrm>
            <a:off x="8165157" y="2603500"/>
            <a:ext cx="26919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7559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4" y="973668"/>
            <a:ext cx="88279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4644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5101749">
            <a:off x="6296808" y="4577680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414975" y="402165"/>
            <a:ext cx="6512562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>
            <a:off x="445117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8991" y="1278468"/>
            <a:ext cx="1414301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5255" y="1278468"/>
            <a:ext cx="6249173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645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962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91699" y="402165"/>
            <a:ext cx="4480032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16200000">
            <a:off x="378901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5922489">
            <a:off x="4700006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8" y="2677645"/>
            <a:ext cx="4352156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7355" y="2677645"/>
            <a:ext cx="3756357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275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5255" y="2603501"/>
            <a:ext cx="4826415" cy="34163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3506" y="2564905"/>
            <a:ext cx="4813239" cy="34163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942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2603501"/>
            <a:ext cx="4826415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5255" y="3179763"/>
            <a:ext cx="4826415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0329" y="2603499"/>
            <a:ext cx="482641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0328" y="3179763"/>
            <a:ext cx="4826416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208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>
            <a:off x="459626" y="187504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4" name="Rectangle 2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809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8850" y="448734"/>
            <a:ext cx="11289007" cy="595206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686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14901" y="402165"/>
            <a:ext cx="6056830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2230746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5922489">
            <a:off x="3141733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1295400"/>
            <a:ext cx="2793887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2652" y="1447800"/>
            <a:ext cx="519141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6" y="2895601"/>
            <a:ext cx="2793886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016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173808" y="402165"/>
            <a:ext cx="5597923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329707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5922489">
            <a:off x="4205119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207" y="1693332"/>
            <a:ext cx="3861266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49576" y="1143000"/>
            <a:ext cx="3228034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6" y="3657600"/>
            <a:ext cx="3860217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939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-746" y="2667000"/>
            <a:ext cx="4192092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Oval 15"/>
          <p:cNvSpPr/>
          <p:nvPr/>
        </p:nvSpPr>
        <p:spPr>
          <a:xfrm>
            <a:off x="8611255" y="1676400"/>
            <a:ext cx="2820134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Oval 16"/>
          <p:cNvSpPr/>
          <p:nvPr/>
        </p:nvSpPr>
        <p:spPr>
          <a:xfrm>
            <a:off x="8001496" y="3"/>
            <a:ext cx="1600617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Oval 14"/>
          <p:cNvSpPr/>
          <p:nvPr/>
        </p:nvSpPr>
        <p:spPr>
          <a:xfrm>
            <a:off x="-26154" y="2895600"/>
            <a:ext cx="2362815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Oval 18"/>
          <p:cNvSpPr/>
          <p:nvPr/>
        </p:nvSpPr>
        <p:spPr>
          <a:xfrm>
            <a:off x="0" y="2667000"/>
            <a:ext cx="4192092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0" name="Oval 19"/>
          <p:cNvSpPr/>
          <p:nvPr/>
        </p:nvSpPr>
        <p:spPr>
          <a:xfrm>
            <a:off x="0" y="2895600"/>
            <a:ext cx="2362815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1" name="Oval 20"/>
          <p:cNvSpPr/>
          <p:nvPr/>
        </p:nvSpPr>
        <p:spPr>
          <a:xfrm>
            <a:off x="8611255" y="1676400"/>
            <a:ext cx="2820134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Oval 21"/>
          <p:cNvSpPr/>
          <p:nvPr/>
        </p:nvSpPr>
        <p:spPr>
          <a:xfrm>
            <a:off x="8001496" y="8467"/>
            <a:ext cx="1600617" cy="1600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73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3" name="Oval 22"/>
          <p:cNvSpPr/>
          <p:nvPr/>
        </p:nvSpPr>
        <p:spPr>
          <a:xfrm>
            <a:off x="8611255" y="5867404"/>
            <a:ext cx="990858" cy="990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66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1" y="1588"/>
            <a:ext cx="12192000" cy="6856413"/>
          </a:xfrm>
          <a:custGeom>
            <a:avLst/>
            <a:gdLst>
              <a:gd name="T0" fmla="*/ 0 w 15356"/>
              <a:gd name="T1" fmla="*/ 0 h 8638"/>
              <a:gd name="T2" fmla="*/ 0 w 15356"/>
              <a:gd name="T3" fmla="*/ 8638 h 8638"/>
              <a:gd name="T4" fmla="*/ 15356 w 15356"/>
              <a:gd name="T5" fmla="*/ 8638 h 8638"/>
              <a:gd name="T6" fmla="*/ 15356 w 15356"/>
              <a:gd name="T7" fmla="*/ 0 h 8638"/>
              <a:gd name="T8" fmla="*/ 0 w 15356"/>
              <a:gd name="T9" fmla="*/ 0 h 8638"/>
              <a:gd name="T10" fmla="*/ 14748 w 15356"/>
              <a:gd name="T11" fmla="*/ 8038 h 8638"/>
              <a:gd name="T12" fmla="*/ 600 w 15356"/>
              <a:gd name="T13" fmla="*/ 8038 h 8638"/>
              <a:gd name="T14" fmla="*/ 600 w 15356"/>
              <a:gd name="T15" fmla="*/ 592 h 8638"/>
              <a:gd name="T16" fmla="*/ 14748 w 15356"/>
              <a:gd name="T17" fmla="*/ 592 h 8638"/>
              <a:gd name="T18" fmla="*/ 14748 w 15356"/>
              <a:gd name="T19" fmla="*/ 8038 h 8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0355237" y="295730"/>
            <a:ext cx="838417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457200" rtl="0" eaLnBrk="1" latinLnBrk="0" hangingPunct="1">
              <a:defRPr sz="2800" b="0" i="0" kern="1200">
                <a:solidFill>
                  <a:srgbClr val="FEFEFE"/>
                </a:solidFill>
                <a:latin typeface="+mn-lt"/>
                <a:ea typeface="+mn-ea"/>
                <a:cs typeface="Helvetica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z="2800" smtClean="0"/>
              <a:pPr/>
              <a:t>‹#›</a:t>
            </a:fld>
            <a:endParaRPr lang="en-US" sz="2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5254" y="973668"/>
            <a:ext cx="876369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6" y="2603500"/>
            <a:ext cx="8763694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713" y="6394062"/>
            <a:ext cx="990857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  <a:latin typeface="+mn-lt"/>
                <a:cs typeface="Helvetica Light"/>
              </a:defRPr>
            </a:lvl1pPr>
          </a:lstStyle>
          <a:p>
            <a:fld id="{5994AF78-2A99-4CB1-AB61-C3C65A6B1DAE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496" y="6391839"/>
            <a:ext cx="3860800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  <a:cs typeface="Helvetica Ligh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5237" y="295730"/>
            <a:ext cx="838417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  <a:latin typeface="+mn-lt"/>
                <a:cs typeface="Helvetica Light"/>
              </a:defRPr>
            </a:lvl1pPr>
          </a:lstStyle>
          <a:p>
            <a:fld id="{FC490BA1-A91A-406F-B30B-FCC51F8DF3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979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  <p:sldLayoutId id="2147483954" r:id="rId17"/>
    <p:sldLayoutId id="2147483955" r:id="rId18"/>
    <p:sldLayoutId id="2147483956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tx2"/>
          </a:solidFill>
          <a:latin typeface="+mj-lt"/>
          <a:ea typeface="+mj-ea"/>
          <a:cs typeface="Helvetica Light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osp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878" y="1242933"/>
            <a:ext cx="10456121" cy="1224175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«Насильство, про це варто знати</a:t>
            </a:r>
            <a:r>
              <a:rPr lang="ru-RU" sz="4000" b="1" dirty="0" smtClean="0"/>
              <a:t>…</a:t>
            </a:r>
            <a:r>
              <a:rPr lang="uk-UA" sz="4000" b="1" dirty="0" smtClean="0"/>
              <a:t>» </a:t>
            </a:r>
            <a:endParaRPr lang="en-US" sz="40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67300" y="4076699"/>
            <a:ext cx="6286500" cy="15873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0" i="0" kern="1200">
                <a:solidFill>
                  <a:schemeClr val="tx2"/>
                </a:solidFill>
                <a:latin typeface="+mj-lt"/>
                <a:ea typeface="+mj-ea"/>
                <a:cs typeface="Helvetica Light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3200" b="1" dirty="0" smtClean="0"/>
              <a:t>Валентина Шебан</a:t>
            </a:r>
            <a:r>
              <a:rPr lang="en-US" sz="3200" b="1" dirty="0" err="1" smtClean="0"/>
              <a:t>i</a:t>
            </a:r>
            <a:r>
              <a:rPr lang="ru-RU" sz="3200" b="1" dirty="0" err="1" smtClean="0"/>
              <a:t>ц</a:t>
            </a:r>
            <a:endParaRPr lang="ru-RU" sz="3200" b="1" dirty="0" smtClean="0"/>
          </a:p>
          <a:p>
            <a:pPr algn="r"/>
            <a:r>
              <a:rPr lang="ru-RU" sz="3200" b="1" dirty="0" smtClean="0"/>
              <a:t>тренер-координатор </a:t>
            </a:r>
          </a:p>
          <a:p>
            <a:pPr algn="r"/>
            <a:r>
              <a:rPr lang="ru-RU" sz="3200" b="1" dirty="0" smtClean="0"/>
              <a:t>МЖПЦ «Ла </a:t>
            </a:r>
            <a:r>
              <a:rPr lang="ru-RU" sz="3200" b="1" dirty="0" err="1" smtClean="0"/>
              <a:t>Страда-Україна</a:t>
            </a:r>
            <a:r>
              <a:rPr lang="ru-RU" sz="3200" b="1" dirty="0" smtClean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15478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19100"/>
            <a:ext cx="11258550" cy="5943600"/>
          </a:xfrm>
        </p:spPr>
        <p:txBody>
          <a:bodyPr/>
          <a:lstStyle/>
          <a:p>
            <a:pPr algn="ctr"/>
            <a:r>
              <a:rPr lang="uk-UA" dirty="0" smtClean="0"/>
              <a:t>«</a:t>
            </a:r>
            <a:r>
              <a:rPr lang="uk-UA" b="1" i="1" dirty="0" smtClean="0"/>
              <a:t>Безсумнівно, насильство породжує насильство…</a:t>
            </a:r>
            <a:br>
              <a:rPr lang="uk-UA" b="1" i="1" dirty="0" smtClean="0"/>
            </a:br>
            <a:r>
              <a:rPr lang="uk-UA" b="1" i="1" dirty="0" smtClean="0"/>
              <a:t> </a:t>
            </a:r>
            <a:r>
              <a:rPr lang="uk-UA" sz="2400" b="1" i="1" dirty="0" smtClean="0"/>
              <a:t>- </a:t>
            </a:r>
            <a:r>
              <a:rPr lang="uk-UA" sz="2400" i="1" dirty="0" smtClean="0"/>
              <a:t>каже знаний німецький кримінолог Крістіан </a:t>
            </a:r>
            <a:r>
              <a:rPr lang="uk-UA" sz="2400" i="1" dirty="0" err="1" smtClean="0"/>
              <a:t>Пфайффер</a:t>
            </a:r>
            <a:r>
              <a:rPr lang="uk-UA" sz="2400" i="1" dirty="0" smtClean="0"/>
              <a:t>. -</a:t>
            </a:r>
            <a:r>
              <a:rPr lang="uk-UA" b="1" i="1" dirty="0" smtClean="0"/>
              <a:t> Серед убивць світу немає тих, кого виховували в любові та добрі… »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sz="2400" b="1" dirty="0" smtClean="0">
                <a:solidFill>
                  <a:srgbClr val="FF0000"/>
                </a:solidFill>
              </a:rPr>
              <a:t>Проте не кожна дитина, яку в дитинстві били, пізніше бере в руки зброю. Однак діти, які зазнавали насильства, у п'ять разів частіше вдаються до насильницьких дій.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85800" y="495300"/>
            <a:ext cx="9982200" cy="13716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algn="l" defTabSz="457200" eaLnBrk="1" fontAlgn="auto" hangingPunct="1" indent="11113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80000"/>
              <a:buFont charset="2" pitchFamily="2" typeface="Wingdings"/>
              <a:buNone/>
              <a:tabLst/>
              <a:defRPr/>
            </a:pPr>
            <a:r>
              <a:rPr b="1" baseline="0" cap="none" dirty="0" i="0" kern="1200" kumimoji="0" lang="uk-UA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Шкільне</a:t>
            </a: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насильство — вид насильства, при</a:t>
            </a: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якому має</a:t>
            </a: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місце </a:t>
            </a: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застосування</a:t>
            </a: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сили (примус) між дітьми</a:t>
            </a:r>
            <a:r>
              <a:rPr b="1" baseline="0" cap="none" dirty="0" i="0" kern="1200" kumimoji="0" lang="uk-UA" noProof="0" normalizeH="0" smtClean="0" spc="0" strike="noStrike" sz="2000" u="none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Helvetica Light"/>
              </a:rPr>
              <a:t> </a:t>
            </a:r>
          </a:p>
        </p:txBody>
      </p:sp>
      <p:pic>
        <p:nvPicPr>
          <p:cNvPr id="3" name="Picture 4"/>
          <p:cNvPicPr>
            <a:picLocks noChangeArrowheads="1" noChangeAspect="1"/>
          </p:cNvPicPr>
          <p:nvPr/>
        </p:nvPicPr>
        <p:blipFill>
          <a:blip cstate="print" r:embed="rId2">
            <a:lum contrast="-6000"/>
          </a:blip>
          <a:srcRect b="60"/>
          <a:stretch>
            <a:fillRect/>
          </a:stretch>
        </p:blipFill>
        <p:spPr bwMode="auto">
          <a:xfrm>
            <a:off x="495300" y="2324100"/>
            <a:ext cx="4171950" cy="333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rrowheads="1" noChangeAspect="1"/>
          </p:cNvPicPr>
          <p:nvPr/>
        </p:nvPicPr>
        <p:blipFill>
          <a:blip cstate="print" r:embed="rId3">
            <a:lum contrast="-6000"/>
          </a:blip>
          <a:srcRect/>
          <a:stretch>
            <a:fillRect/>
          </a:stretch>
        </p:blipFill>
        <p:spPr bwMode="auto">
          <a:xfrm>
            <a:off x="7734174" y="2419350"/>
            <a:ext cx="4172076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543550"/>
            <a:ext cx="115443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b="1" dirty="0" lang="uk-UA" smtClean="0" sz="3200">
                <a:solidFill>
                  <a:srgbClr val="FF0000"/>
                </a:solidFill>
              </a:rPr>
              <a:t>Насильством є будь яка поведінка , яка порушує права іншої людини</a:t>
            </a:r>
            <a:endParaRPr b="1" dirty="0" lang="uk-UA" sz="32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590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14:prism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3454400" y="304800"/>
            <a:ext cx="4775200" cy="8382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333399"/>
                </a:solidFill>
              </a:rPr>
              <a:t>Шкільне насильство</a:t>
            </a:r>
            <a:endParaRPr lang="uk-UA" sz="2800" b="1" dirty="0">
              <a:solidFill>
                <a:srgbClr val="333399"/>
              </a:solidFill>
            </a:endParaRPr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508000" y="1828800"/>
            <a:ext cx="5283200" cy="533400"/>
          </a:xfrm>
          <a:prstGeom prst="rect">
            <a:avLst/>
          </a:prstGeom>
          <a:solidFill>
            <a:srgbClr val="00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chemeClr val="tx2"/>
                </a:solidFill>
              </a:rPr>
              <a:t>психологічне</a:t>
            </a:r>
            <a:endParaRPr lang="uk-UA" sz="2400" b="1" dirty="0">
              <a:solidFill>
                <a:schemeClr val="tx2"/>
              </a:solidFill>
            </a:endParaRPr>
          </a:p>
        </p:txBody>
      </p:sp>
      <p:sp>
        <p:nvSpPr>
          <p:cNvPr id="8196" name="Rectangle 8"/>
          <p:cNvSpPr>
            <a:spLocks noChangeArrowheads="1"/>
          </p:cNvSpPr>
          <p:nvPr/>
        </p:nvSpPr>
        <p:spPr bwMode="auto">
          <a:xfrm>
            <a:off x="6908800" y="1828800"/>
            <a:ext cx="4673600" cy="533400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endParaRPr lang="ru-RU" sz="2400" b="1" dirty="0"/>
          </a:p>
          <a:p>
            <a:pPr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uk-UA" sz="2400" b="1" dirty="0" smtClean="0">
                <a:solidFill>
                  <a:schemeClr val="tx2"/>
                </a:solidFill>
              </a:rPr>
              <a:t>фізичне</a:t>
            </a:r>
          </a:p>
          <a:p>
            <a:pPr algn="ctr"/>
            <a:endParaRPr kumimoji="1" lang="ru-RU" sz="2400" b="1" dirty="0">
              <a:solidFill>
                <a:schemeClr val="tx2"/>
              </a:solidFill>
            </a:endParaRPr>
          </a:p>
        </p:txBody>
      </p:sp>
      <p:sp>
        <p:nvSpPr>
          <p:cNvPr id="8197" name="AutoShape 10"/>
          <p:cNvSpPr>
            <a:spLocks noChangeArrowheads="1"/>
          </p:cNvSpPr>
          <p:nvPr/>
        </p:nvSpPr>
        <p:spPr bwMode="auto">
          <a:xfrm>
            <a:off x="1524000" y="1371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198" name="AutoShape 11"/>
          <p:cNvSpPr>
            <a:spLocks noChangeArrowheads="1"/>
          </p:cNvSpPr>
          <p:nvPr/>
        </p:nvSpPr>
        <p:spPr bwMode="auto">
          <a:xfrm>
            <a:off x="9245600" y="1371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199" name="Rectangle 13"/>
          <p:cNvSpPr>
            <a:spLocks noChangeArrowheads="1"/>
          </p:cNvSpPr>
          <p:nvPr/>
        </p:nvSpPr>
        <p:spPr bwMode="auto">
          <a:xfrm>
            <a:off x="6908800" y="2514600"/>
            <a:ext cx="4883150" cy="19812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 typeface="Wingdings" pitchFamily="2" charset="2"/>
              <a:buChar char="v"/>
            </a:pPr>
            <a:r>
              <a:rPr lang="uk-UA" sz="2000" b="1" dirty="0" smtClean="0">
                <a:solidFill>
                  <a:srgbClr val="333399"/>
                </a:solidFill>
              </a:rPr>
              <a:t>побиття, </a:t>
            </a:r>
          </a:p>
          <a:p>
            <a:pPr>
              <a:buFont typeface="Wingdings" pitchFamily="2" charset="2"/>
              <a:buChar char="v"/>
            </a:pPr>
            <a:r>
              <a:rPr lang="uk-UA" sz="2000" b="1" dirty="0" smtClean="0">
                <a:solidFill>
                  <a:srgbClr val="333399"/>
                </a:solidFill>
              </a:rPr>
              <a:t>нанесення удару, </a:t>
            </a:r>
          </a:p>
          <a:p>
            <a:pPr>
              <a:buFont typeface="Wingdings" pitchFamily="2" charset="2"/>
              <a:buChar char="v"/>
            </a:pPr>
            <a:r>
              <a:rPr lang="uk-UA" sz="2000" b="1" dirty="0" smtClean="0">
                <a:solidFill>
                  <a:srgbClr val="333399"/>
                </a:solidFill>
              </a:rPr>
              <a:t>штовхання, штурхання у потилицю, </a:t>
            </a:r>
          </a:p>
          <a:p>
            <a:pPr>
              <a:buFont typeface="Wingdings" pitchFamily="2" charset="2"/>
              <a:buChar char="v"/>
            </a:pPr>
            <a:r>
              <a:rPr lang="uk-UA" sz="2000" b="1" dirty="0" smtClean="0">
                <a:solidFill>
                  <a:srgbClr val="333399"/>
                </a:solidFill>
              </a:rPr>
              <a:t>пошкодження та відбирання речей </a:t>
            </a:r>
            <a:endParaRPr lang="uk-UA" sz="2000" b="1" dirty="0">
              <a:solidFill>
                <a:srgbClr val="333399"/>
              </a:solidFill>
            </a:endParaRPr>
          </a:p>
        </p:txBody>
      </p:sp>
      <p:sp>
        <p:nvSpPr>
          <p:cNvPr id="8200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508000" y="2514600"/>
            <a:ext cx="5181600" cy="4038600"/>
          </a:xfrm>
          <a:solidFill>
            <a:srgbClr val="CCECFF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погрози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насмішки,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придумування прізвиськ,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зауваження, критика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Необ’єктивні оцінки,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висміювання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образи, приниження в присутності інших дітей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відторгнення,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ізоляція (фізична або соціальна)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kumimoji="1" lang="uk-UA" sz="2000" b="1" dirty="0" smtClean="0">
                <a:solidFill>
                  <a:srgbClr val="333399"/>
                </a:solidFill>
              </a:rPr>
              <a:t>Брехня та и невиконання обіцянок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v"/>
            </a:pPr>
            <a:endParaRPr kumimoji="1" lang="uk-UA" sz="1600" b="1" dirty="0" smtClean="0">
              <a:solidFill>
                <a:schemeClr val="folHlink"/>
              </a:solidFill>
            </a:endParaRPr>
          </a:p>
        </p:txBody>
      </p:sp>
      <p:sp>
        <p:nvSpPr>
          <p:cNvPr id="8201" name="AutoShape 18"/>
          <p:cNvSpPr>
            <a:spLocks noChangeArrowheads="1"/>
          </p:cNvSpPr>
          <p:nvPr/>
        </p:nvSpPr>
        <p:spPr bwMode="auto">
          <a:xfrm>
            <a:off x="5994400" y="1371600"/>
            <a:ext cx="609600" cy="3429000"/>
          </a:xfrm>
          <a:prstGeom prst="downArrow">
            <a:avLst>
              <a:gd name="adj1" fmla="val 50000"/>
              <a:gd name="adj2" fmla="val 1875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5886450" y="4991100"/>
            <a:ext cx="5791200" cy="762000"/>
          </a:xfrm>
          <a:prstGeom prst="rect">
            <a:avLst/>
          </a:prstGeom>
          <a:solidFill>
            <a:srgbClr val="CC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chemeClr val="tx2"/>
                </a:solidFill>
                <a:cs typeface="Times New Roman" pitchFamily="18" charset="0"/>
              </a:rPr>
              <a:t>Ігнорування потреб та інтересів </a:t>
            </a:r>
          </a:p>
          <a:p>
            <a:pPr algn="ctr"/>
            <a:r>
              <a:rPr lang="uk-UA" sz="2400" b="1" dirty="0" smtClean="0">
                <a:solidFill>
                  <a:schemeClr val="tx2"/>
                </a:solidFill>
                <a:cs typeface="Times New Roman" pitchFamily="18" charset="0"/>
              </a:rPr>
              <a:t>дитини </a:t>
            </a:r>
            <a:endParaRPr lang="uk-UA" sz="2400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058957" y="3619500"/>
            <a:ext cx="3861266" cy="2686050"/>
          </a:xfrm>
        </p:spPr>
        <p:txBody>
          <a:bodyPr>
            <a:noAutofit/>
          </a:bodyPr>
          <a:lstStyle/>
          <a:p>
            <a:pPr algn="ctr" eaLnBrk="1" hangingPunct="1"/>
            <a:r>
              <a:rPr lang="uk-UA" sz="4400" b="1" dirty="0" smtClean="0"/>
              <a:t>Причини конфліктів у дитячому середовищі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6165406" y="514350"/>
            <a:ext cx="5626544" cy="581025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Боротьба за лідерство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endParaRPr lang="uk-UA" sz="2400" b="1" dirty="0" smtClean="0">
              <a:solidFill>
                <a:srgbClr val="C00000"/>
              </a:solidFill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Приниження достоїнства або</a:t>
            </a:r>
          </a:p>
          <a:p>
            <a:pPr eaLnBrk="1" hangingPunct="1"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  амбіцій одного з дітей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endParaRPr lang="uk-UA" sz="2400" b="1" dirty="0" smtClean="0">
              <a:solidFill>
                <a:srgbClr val="C00000"/>
              </a:solidFill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Психологічна несумісність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endParaRPr lang="uk-UA" sz="2400" b="1" dirty="0" smtClean="0">
              <a:solidFill>
                <a:srgbClr val="C00000"/>
              </a:solidFill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Конфліктна поведінка  як </a:t>
            </a:r>
          </a:p>
          <a:p>
            <a:pPr eaLnBrk="1" hangingPunct="1"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  норма  спілкування для одного</a:t>
            </a:r>
          </a:p>
          <a:p>
            <a:pPr eaLnBrk="1" hangingPunct="1"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    з  учасників</a:t>
            </a:r>
          </a:p>
        </p:txBody>
      </p:sp>
      <p:pic>
        <p:nvPicPr>
          <p:cNvPr id="5" name="Содержимое 3" descr="47.jpe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495300"/>
            <a:ext cx="49720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155254" y="973668"/>
            <a:ext cx="9817546" cy="706964"/>
          </a:xfrm>
        </p:spPr>
        <p:txBody>
          <a:bodyPr/>
          <a:lstStyle/>
          <a:p>
            <a:pPr algn="ctr" eaLnBrk="1" hangingPunct="1"/>
            <a:r>
              <a:rPr lang="uk-UA" sz="4000" b="1" dirty="0" smtClean="0"/>
              <a:t>Дитячі реакції при суперництві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0550" y="2603500"/>
            <a:ext cx="11049000" cy="3721100"/>
          </a:xfrm>
        </p:spPr>
        <p:txBody>
          <a:bodyPr>
            <a:normAutofit fontScale="62500" lnSpcReduction="20000"/>
          </a:bodyPr>
          <a:lstStyle/>
          <a:p>
            <a:pPr algn="ctr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Реакція амбіції</a:t>
            </a:r>
          </a:p>
          <a:p>
            <a:pPr algn="just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Реакція самозадоволення</a:t>
            </a:r>
          </a:p>
          <a:p>
            <a:pPr algn="just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Реакція заздрощів</a:t>
            </a:r>
          </a:p>
          <a:p>
            <a:pPr algn="just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Реакція злорадства</a:t>
            </a:r>
          </a:p>
          <a:p>
            <a:pPr algn="just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Реакція захвата</a:t>
            </a:r>
          </a:p>
          <a:p>
            <a:pPr algn="just" eaLnBrk="1" hangingPunct="1"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                         Реакція агресії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3600" b="1" dirty="0" smtClean="0">
                <a:solidFill>
                  <a:schemeClr val="bg2">
                    <a:lumMod val="75000"/>
                  </a:schemeClr>
                </a:solidFill>
              </a:rPr>
              <a:t>   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2400" b="1" dirty="0" smtClean="0">
                <a:solidFill>
                  <a:schemeClr val="accent1">
                    <a:lumMod val="25000"/>
                  </a:schemeClr>
                </a:solidFill>
              </a:rPr>
              <a:t>    </a:t>
            </a:r>
            <a:r>
              <a:rPr lang="uk-UA" sz="3500" b="1" dirty="0" smtClean="0">
                <a:solidFill>
                  <a:srgbClr val="C00000"/>
                </a:solidFill>
              </a:rPr>
              <a:t>Суперництво ослаблює зв’язок між людьми і призводить до ізоляції</a:t>
            </a:r>
          </a:p>
        </p:txBody>
      </p:sp>
      <p:pic>
        <p:nvPicPr>
          <p:cNvPr id="1026" name="Picture 2" descr="F:\для журнала\фото для презентации\1343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2305049"/>
            <a:ext cx="3670734" cy="3276601"/>
          </a:xfrm>
          <a:prstGeom prst="rect">
            <a:avLst/>
          </a:prstGeom>
          <a:noFill/>
        </p:spPr>
      </p:pic>
      <p:sp>
        <p:nvSpPr>
          <p:cNvPr id="5" name="AutoShape 10"/>
          <p:cNvSpPr>
            <a:spLocks noChangeArrowheads="1"/>
          </p:cNvSpPr>
          <p:nvPr/>
        </p:nvSpPr>
        <p:spPr bwMode="auto">
          <a:xfrm rot="1718651">
            <a:off x="4362450" y="283845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47700"/>
            <a:ext cx="10782300" cy="1176338"/>
          </a:xfrm>
        </p:spPr>
        <p:txBody>
          <a:bodyPr/>
          <a:lstStyle/>
          <a:p>
            <a:pPr algn="ctr" eaLnBrk="1" hangingPunct="1"/>
            <a:r>
              <a:rPr lang="uk-UA" b="1" dirty="0" smtClean="0"/>
              <a:t>Жертвами шкільного насильства  частіше  за все стають діти, які мають:</a:t>
            </a:r>
            <a:r>
              <a:rPr lang="ru-RU" sz="2500" b="1" dirty="0" smtClean="0"/>
              <a:t/>
            </a:r>
            <a:br>
              <a:rPr lang="ru-RU" sz="2500" b="1" dirty="0" smtClean="0"/>
            </a:br>
            <a:endParaRPr lang="ru-RU" sz="2500" b="1" dirty="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71700"/>
            <a:ext cx="11144250" cy="4038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фізичні вади  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особливості поведінки 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особливості зовнішності 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Не розвинені соціальні навички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страх перед школою 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відсутність досвіду спілкування в колективі (домашні діти) 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хвороби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333399"/>
                </a:solidFill>
              </a:rPr>
              <a:t>низький інтелект та труднощі в навчанні</a:t>
            </a:r>
          </a:p>
          <a:p>
            <a:pPr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Char char="Ø"/>
            </a:pPr>
            <a:endParaRPr lang="uk-UA" sz="2000" dirty="0" smtClean="0">
              <a:solidFill>
                <a:srgbClr val="333399"/>
              </a:solidFill>
            </a:endParaRPr>
          </a:p>
          <a:p>
            <a:pPr algn="ctr" eaLnBrk="1" hangingPunct="1">
              <a:lnSpc>
                <a:spcPct val="80000"/>
              </a:lnSpc>
              <a:buClr>
                <a:srgbClr val="808080"/>
              </a:buClr>
              <a:buFont typeface="Wingdings" pitchFamily="2" charset="2"/>
              <a:buNone/>
            </a:pPr>
            <a:r>
              <a:rPr lang="uk-UA" sz="2000" dirty="0" smtClean="0">
                <a:solidFill>
                  <a:srgbClr val="333399"/>
                </a:solidFill>
              </a:rPr>
              <a:t>     </a:t>
            </a:r>
            <a:r>
              <a:rPr lang="uk-UA" sz="2400" b="1" dirty="0" smtClean="0">
                <a:solidFill>
                  <a:srgbClr val="C00000"/>
                </a:solidFill>
              </a:rPr>
              <a:t>Дитина з низьким рівнем інтелекту та труднощами в навчанні може стати як жертвою шкільного насильства, так і насильником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2701" y="762001"/>
            <a:ext cx="8953500" cy="536575"/>
          </a:xfrm>
        </p:spPr>
        <p:txBody>
          <a:bodyPr/>
          <a:lstStyle/>
          <a:p>
            <a:pPr algn="ctr" eaLnBrk="1" hangingPunct="1"/>
            <a:r>
              <a:rPr lang="uk-UA" b="1" dirty="0" smtClean="0"/>
              <a:t>Наслідки шкільного насильства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11277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Падіння самооцінки у жертви насильства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Порушення соціальних зв’язків, відокремленість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Низький статус в групі, проблеми в навчанні та поведінці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Підвищення ризику розвитку нервово-психічних і поведінкових розладів (невротичні розлади, депресія, порушення сну та апетиту, можливе формування посттравматичного синдрому)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Порушення в розвитку ідентичності у підлітків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Затяжний стрес, почуття безнадії та безвиході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b="1" dirty="0" smtClean="0">
                <a:solidFill>
                  <a:srgbClr val="002060"/>
                </a:solidFill>
              </a:rPr>
              <a:t>Ауто агресивна поведінка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635501" y="6228042"/>
            <a:ext cx="72186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 u="sng" dirty="0">
                <a:solidFill>
                  <a:srgbClr val="B2B2B2"/>
                </a:solidFill>
              </a:rPr>
              <a:t>http://www.</a:t>
            </a:r>
            <a:r>
              <a:rPr lang="ru-RU" b="1" dirty="0">
                <a:solidFill>
                  <a:srgbClr val="B2B2B2"/>
                </a:solidFill>
                <a:hlinkClick r:id="rId2"/>
              </a:rPr>
              <a:t>vosp.ru © Психология насилия, воспитание детей</a:t>
            </a:r>
            <a:endParaRPr lang="ru-RU" b="1" dirty="0">
              <a:solidFill>
                <a:srgbClr val="B2B2B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14350" y="973668"/>
            <a:ext cx="10515600" cy="706964"/>
          </a:xfrm>
        </p:spPr>
        <p:txBody>
          <a:bodyPr/>
          <a:lstStyle/>
          <a:p>
            <a:pPr algn="ctr" eaLnBrk="1" hangingPunct="1"/>
            <a:r>
              <a:rPr lang="uk-UA" b="1" dirty="0" smtClean="0"/>
              <a:t>Які</a:t>
            </a:r>
            <a:r>
              <a:rPr lang="uk-UA" sz="3600" b="1" dirty="0" smtClean="0"/>
              <a:t>  почуття оволодівають Вами, коли спостерігаєте жорстоке ставлення</a:t>
            </a:r>
            <a:r>
              <a:rPr lang="uk-UA" b="1" dirty="0" smtClean="0"/>
              <a:t> </a:t>
            </a:r>
            <a:r>
              <a:rPr lang="uk-UA" sz="3600" b="1" dirty="0" smtClean="0"/>
              <a:t>?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66750" y="207645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[1]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19550" y="2887600"/>
            <a:ext cx="4019549" cy="3014662"/>
          </a:xfrm>
          <a:prstGeom prst="rect">
            <a:avLst/>
          </a:prstGeom>
          <a:ln w="190500" cap="rnd">
            <a:solidFill>
              <a:schemeClr val="accent1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20262" y="668868"/>
            <a:ext cx="11035862" cy="706964"/>
          </a:xfrm>
        </p:spPr>
        <p:txBody>
          <a:bodyPr/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Вправа </a:t>
            </a:r>
            <a:r>
              <a:rPr lang="uk-UA" b="1" i="1" dirty="0" smtClean="0"/>
              <a:t>«Аналіз проблеми</a:t>
            </a:r>
            <a:r>
              <a:rPr lang="uk-UA" b="1" i="1" dirty="0" smtClean="0"/>
              <a:t>».</a:t>
            </a:r>
            <a:br>
              <a:rPr lang="uk-UA" b="1" i="1" dirty="0" smtClean="0"/>
            </a:br>
            <a:r>
              <a:rPr lang="uk-UA" sz="2800" b="1" dirty="0" smtClean="0"/>
              <a:t>Питання </a:t>
            </a:r>
            <a:r>
              <a:rPr lang="uk-UA" sz="2800" b="1" dirty="0" smtClean="0"/>
              <a:t>для обговорення</a:t>
            </a:r>
            <a:r>
              <a:rPr lang="uk-UA" sz="2800" b="1" dirty="0" smtClean="0"/>
              <a:t>: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uk-UA" b="1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8069" y="1978574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-Auditorium-Palette3-Staging12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-Auditorium-Palette3-Staging12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on-Auditorium-Palette3-Staging12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338</TotalTime>
  <Words>341</Words>
  <Application>Microsoft Office PowerPoint</Application>
  <PresentationFormat>Произвольный</PresentationFormat>
  <Paragraphs>96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Ion Boardroom</vt:lpstr>
      <vt:lpstr>Слайд 1</vt:lpstr>
      <vt:lpstr>Слайд 2</vt:lpstr>
      <vt:lpstr>Слайд 3</vt:lpstr>
      <vt:lpstr>Причини конфліктів у дитячому середовищі</vt:lpstr>
      <vt:lpstr>Дитячі реакції при суперництві</vt:lpstr>
      <vt:lpstr>Жертвами шкільного насильства  частіше  за все стають діти, які мають: </vt:lpstr>
      <vt:lpstr>Наслідки шкільного насильства</vt:lpstr>
      <vt:lpstr>Які  почуття оволодівають Вами, коли спостерігаєте жорстоке ставлення ?</vt:lpstr>
      <vt:lpstr> Вправа «Аналіз проблеми». Питання для обговорення: </vt:lpstr>
      <vt:lpstr>«Безсумнівно, насильство породжує насильство…  - каже знаний німецький кримінолог Крістіан Пфайффер. - Серед убивць світу немає тих, кого виховували в любові та добрі… »  Проте не кожна дитина, яку в дитинстві били, пізніше бере в руки зброю. Однак діти, які зазнавали насильства, у п'ять разів частіше вдаються до насильницьких дій.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«Насильство, про це варто знати...»</dc:title>
  <dc:subject>«Насильство, про це варто знати...»</dc:subject>
  <dc:creator>Валентина  Шебаніц</dc:creator>
  <cp:lastModifiedBy>Валентина</cp:lastModifiedBy>
  <cp:revision>50</cp:revision>
  <dcterms:created xsi:type="dcterms:W3CDTF">2012-08-29T18:17:58Z</dcterms:created>
  <dcterms:modified xsi:type="dcterms:W3CDTF">2013-10-31T09:39:19Z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921209</vt:lpwstr>
  </property>
  <property fmtid="{D5CDD505-2E9C-101B-9397-08002B2CF9AE}" name="NXPowerLiteVersion" pid="3">
    <vt:lpwstr>D4.1.4</vt:lpwstr>
  </property>
</Properties>
</file>