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58" r:id="rId10"/>
    <p:sldId id="259" r:id="rId11"/>
    <p:sldId id="260" r:id="rId12"/>
    <p:sldId id="261" r:id="rId13"/>
    <p:sldId id="262" r:id="rId14"/>
    <p:sldId id="278" r:id="rId15"/>
    <p:sldId id="279" r:id="rId16"/>
    <p:sldId id="280" r:id="rId17"/>
    <p:sldId id="263" r:id="rId18"/>
    <p:sldId id="264" r:id="rId19"/>
    <p:sldId id="265" r:id="rId20"/>
    <p:sldId id="266" r:id="rId21"/>
    <p:sldId id="269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2" autoAdjust="0"/>
    <p:restoredTop sz="94660"/>
  </p:normalViewPr>
  <p:slideViewPr>
    <p:cSldViewPr>
      <p:cViewPr>
        <p:scale>
          <a:sx n="61" d="100"/>
          <a:sy n="61" d="100"/>
        </p:scale>
        <p:origin x="-166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hdphoto1.wdp" Type="http://schemas.microsoft.com/office/2007/relationships/hdphoto"/><Relationship Id="rId4" Target="../media/image6.pn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8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Казковий конкурс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«я і мої права»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509120"/>
            <a:ext cx="6400800" cy="762000"/>
          </a:xfrm>
        </p:spPr>
        <p:txBody>
          <a:bodyPr>
            <a:noAutofit/>
          </a:bodyPr>
          <a:lstStyle/>
          <a:p>
            <a:r>
              <a:rPr lang="uk-UA" sz="1200" b="1" dirty="0" smtClean="0">
                <a:solidFill>
                  <a:schemeClr val="tx1"/>
                </a:solidFill>
              </a:rPr>
              <a:t>Мета: </a:t>
            </a:r>
            <a:r>
              <a:rPr lang="uk-UA" sz="1200" dirty="0" smtClean="0">
                <a:solidFill>
                  <a:schemeClr val="tx1"/>
                </a:solidFill>
              </a:rPr>
              <a:t>на прикладах казок допомогти дітям засвоїти свої права, сформувати їх світогляд, виховати впевненість у собі, повагу до особистості  людей, які їх оточують.</a:t>
            </a:r>
          </a:p>
          <a:p>
            <a:r>
              <a:rPr lang="uk-UA" sz="1200" b="1" dirty="0" smtClean="0">
                <a:solidFill>
                  <a:schemeClr val="tx1"/>
                </a:solidFill>
              </a:rPr>
              <a:t>.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05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9" y="0"/>
            <a:ext cx="9144000" cy="68640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347777" y="138370"/>
            <a:ext cx="677570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В бочку с </a:t>
            </a:r>
            <a:r>
              <a:rPr lang="uk-UA" sz="4000" b="1" dirty="0" err="1" smtClean="0">
                <a:solidFill>
                  <a:schemeClr val="bg1"/>
                </a:solidFill>
              </a:rPr>
              <a:t>сеном</a:t>
            </a:r>
            <a:r>
              <a:rPr lang="uk-UA" sz="4000" b="1" dirty="0" smtClean="0">
                <a:solidFill>
                  <a:schemeClr val="bg1"/>
                </a:solidFill>
              </a:rPr>
              <a:t> посадили,</a:t>
            </a:r>
          </a:p>
          <a:p>
            <a:r>
              <a:rPr lang="uk-UA" sz="4000" b="1" dirty="0" smtClean="0">
                <a:solidFill>
                  <a:schemeClr val="bg1"/>
                </a:solidFill>
              </a:rPr>
              <a:t>Засмолили</a:t>
            </a:r>
            <a:r>
              <a:rPr lang="uk-UA" sz="4000" b="1" dirty="0" smtClean="0">
                <a:solidFill>
                  <a:schemeClr val="bg1"/>
                </a:solidFill>
              </a:rPr>
              <a:t>, </a:t>
            </a:r>
            <a:r>
              <a:rPr lang="uk-UA" sz="4000" b="1" dirty="0" err="1" smtClean="0">
                <a:solidFill>
                  <a:schemeClr val="bg1"/>
                </a:solidFill>
              </a:rPr>
              <a:t>покатили</a:t>
            </a:r>
            <a:endParaRPr lang="uk-UA" sz="4000" b="1" dirty="0" smtClean="0">
              <a:solidFill>
                <a:schemeClr val="bg1"/>
              </a:solidFill>
            </a:endParaRPr>
          </a:p>
          <a:p>
            <a:r>
              <a:rPr lang="uk-UA" sz="4000" b="1" dirty="0" smtClean="0">
                <a:solidFill>
                  <a:schemeClr val="bg1"/>
                </a:solidFill>
              </a:rPr>
              <a:t>И пустили в </a:t>
            </a:r>
            <a:r>
              <a:rPr lang="uk-UA" sz="4000" b="1" dirty="0" err="1" smtClean="0">
                <a:solidFill>
                  <a:schemeClr val="bg1"/>
                </a:solidFill>
              </a:rPr>
              <a:t>Океян</a:t>
            </a:r>
            <a:endParaRPr lang="uk-UA" sz="4000" b="1" dirty="0" smtClean="0">
              <a:solidFill>
                <a:schemeClr val="bg1"/>
              </a:solidFill>
            </a:endParaRPr>
          </a:p>
          <a:p>
            <a:r>
              <a:rPr lang="uk-UA" sz="4000" b="1" dirty="0" smtClean="0">
                <a:solidFill>
                  <a:schemeClr val="bg1"/>
                </a:solidFill>
              </a:rPr>
              <a:t>Так </a:t>
            </a:r>
            <a:r>
              <a:rPr lang="uk-UA" sz="4000" b="1" dirty="0" err="1" smtClean="0">
                <a:solidFill>
                  <a:schemeClr val="bg1"/>
                </a:solidFill>
              </a:rPr>
              <a:t>велел-де</a:t>
            </a:r>
            <a:r>
              <a:rPr lang="uk-UA" sz="4000" b="1" dirty="0" smtClean="0">
                <a:solidFill>
                  <a:schemeClr val="bg1"/>
                </a:solidFill>
              </a:rPr>
              <a:t> </a:t>
            </a:r>
            <a:r>
              <a:rPr lang="uk-UA" sz="4000" b="1" dirty="0" err="1" smtClean="0">
                <a:solidFill>
                  <a:schemeClr val="bg1"/>
                </a:solidFill>
              </a:rPr>
              <a:t>царь</a:t>
            </a:r>
            <a:r>
              <a:rPr lang="uk-UA" sz="4000" b="1" dirty="0" smtClean="0">
                <a:solidFill>
                  <a:schemeClr val="bg1"/>
                </a:solidFill>
              </a:rPr>
              <a:t> </a:t>
            </a:r>
            <a:r>
              <a:rPr lang="uk-UA" sz="4000" b="1" dirty="0" err="1" smtClean="0">
                <a:solidFill>
                  <a:schemeClr val="bg1"/>
                </a:solidFill>
              </a:rPr>
              <a:t>Салтан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5589240"/>
            <a:ext cx="64459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</a:rPr>
              <a:t>Порушується невід'ємне право </a:t>
            </a:r>
          </a:p>
          <a:p>
            <a:r>
              <a:rPr lang="uk-UA" sz="3200" b="1" dirty="0" smtClean="0">
                <a:solidFill>
                  <a:schemeClr val="bg1"/>
                </a:solidFill>
              </a:rPr>
              <a:t>кожної людини на життя</a:t>
            </a:r>
            <a:r>
              <a:rPr lang="uk-UA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493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7671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331640" y="836712"/>
            <a:ext cx="67369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Снігова Королева викрала хлопчика.</a:t>
            </a:r>
          </a:p>
          <a:p>
            <a:r>
              <a:rPr lang="uk-UA" sz="2800" b="1" dirty="0" smtClean="0"/>
              <a:t>Чи вірно вона зробила?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5698122"/>
            <a:ext cx="8098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Порушено права дитини «Діти мають право жити зі </a:t>
            </a:r>
          </a:p>
          <a:p>
            <a:r>
              <a:rPr lang="uk-UA" sz="2400" b="1" dirty="0" smtClean="0"/>
              <a:t>своїми батьками і нікому не дозволено їх розлучати.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8904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56" y="0"/>
            <a:ext cx="9201915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19872" y="332656"/>
            <a:ext cx="59065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Казка про  </a:t>
            </a:r>
            <a:r>
              <a:rPr lang="uk-UA" sz="3200" b="1" dirty="0" err="1" smtClean="0"/>
              <a:t>Івасика-Телесика</a:t>
            </a:r>
            <a:endParaRPr lang="uk-UA" sz="3200" b="1" dirty="0" smtClean="0"/>
          </a:p>
          <a:p>
            <a:r>
              <a:rPr lang="uk-UA" sz="3200" b="1" dirty="0" smtClean="0"/>
              <a:t>Порушено право дитини </a:t>
            </a:r>
          </a:p>
          <a:p>
            <a:r>
              <a:rPr lang="uk-UA" sz="3200" b="1" dirty="0" smtClean="0"/>
              <a:t>жити зі своїми батьками.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412466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1019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47864" y="980728"/>
            <a:ext cx="53285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 казці  про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Карлсона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Фрекен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Бок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не поважала і не любила дітей. Вона промовляла  «Нічого! В мене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діти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 собаки швиденько стають шовковими».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5681">
            <a:off x="-351608" y="1573443"/>
            <a:ext cx="3325278" cy="2493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4778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5"/>
            <a:ext cx="9144000" cy="6904856"/>
          </a:xfrm>
        </p:spPr>
      </p:pic>
      <p:sp>
        <p:nvSpPr>
          <p:cNvPr id="5" name="Прямоугольник 4"/>
          <p:cNvSpPr/>
          <p:nvPr/>
        </p:nvSpPr>
        <p:spPr>
          <a:xfrm>
            <a:off x="16681" y="4581128"/>
            <a:ext cx="92885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Карабас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Барабас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жорстоко</a:t>
            </a:r>
          </a:p>
          <a:p>
            <a:pPr algn="ctr"/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ідносився до дітей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710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uk-UA" dirty="0" smtClean="0"/>
              <a:t>Аліса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179511"/>
            <a:ext cx="8712968" cy="7848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Горизонтальный свиток 4"/>
          <p:cNvSpPr/>
          <p:nvPr/>
        </p:nvSpPr>
        <p:spPr>
          <a:xfrm>
            <a:off x="791580" y="15072"/>
            <a:ext cx="7632848" cy="2744925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«Рубайте </a:t>
            </a:r>
            <a:r>
              <a:rPr lang="ru-RU" sz="2800" b="1" dirty="0" err="1"/>
              <a:t>їй</a:t>
            </a:r>
            <a:r>
              <a:rPr lang="ru-RU" sz="2800" b="1" dirty="0"/>
              <a:t> голову, </a:t>
            </a:r>
            <a:r>
              <a:rPr lang="ru-RU" sz="2800" b="1" dirty="0" smtClean="0"/>
              <a:t>- </a:t>
            </a:r>
            <a:r>
              <a:rPr lang="ru-RU" sz="2800" b="1" dirty="0"/>
              <a:t>крикнула </a:t>
            </a:r>
          </a:p>
          <a:p>
            <a:pPr algn="ctr"/>
            <a:r>
              <a:rPr lang="ru-RU" sz="2800" b="1" dirty="0" smtClean="0"/>
              <a:t>Королева</a:t>
            </a:r>
            <a:r>
              <a:rPr lang="ru-RU" sz="2800" b="1" dirty="0"/>
              <a:t>. Нехай </a:t>
            </a:r>
            <a:r>
              <a:rPr lang="ru-RU" sz="2800" b="1" dirty="0" err="1"/>
              <a:t>виносять</a:t>
            </a:r>
            <a:r>
              <a:rPr lang="ru-RU" sz="2800" b="1" dirty="0"/>
              <a:t> </a:t>
            </a:r>
            <a:r>
              <a:rPr lang="ru-RU" sz="2800" b="1" dirty="0" err="1"/>
              <a:t>вирок</a:t>
            </a:r>
            <a:r>
              <a:rPr lang="ru-RU" sz="2800" b="1" dirty="0"/>
              <a:t>, а </a:t>
            </a:r>
            <a:r>
              <a:rPr lang="ru-RU" sz="2800" b="1" dirty="0" err="1"/>
              <a:t>чи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  <a:r>
              <a:rPr lang="ru-RU" sz="2800" b="1" dirty="0" err="1" smtClean="0"/>
              <a:t>винна</a:t>
            </a:r>
            <a:r>
              <a:rPr lang="ru-RU" sz="2800" b="1" dirty="0" smtClean="0"/>
              <a:t> </a:t>
            </a:r>
            <a:r>
              <a:rPr lang="ru-RU" sz="2800" b="1" dirty="0" err="1"/>
              <a:t>чи</a:t>
            </a:r>
            <a:r>
              <a:rPr lang="ru-RU" sz="2800" b="1" dirty="0"/>
              <a:t> </a:t>
            </a:r>
            <a:r>
              <a:rPr lang="ru-RU" sz="2800" b="1" dirty="0" err="1" smtClean="0"/>
              <a:t>ні</a:t>
            </a:r>
            <a:r>
              <a:rPr lang="ru-RU" sz="2800" b="1" dirty="0" smtClean="0"/>
              <a:t>,- </a:t>
            </a:r>
            <a:r>
              <a:rPr lang="ru-RU" sz="2800" b="1" dirty="0" err="1"/>
              <a:t>розберемось</a:t>
            </a:r>
            <a:r>
              <a:rPr lang="ru-RU" sz="2800" b="1" dirty="0"/>
              <a:t> </a:t>
            </a:r>
            <a:r>
              <a:rPr lang="ru-RU" sz="2800" b="1" dirty="0" err="1"/>
              <a:t>потім</a:t>
            </a:r>
            <a:r>
              <a:rPr lang="ru-RU" sz="2800" b="1" dirty="0"/>
              <a:t>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3457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" y="34870"/>
            <a:ext cx="9189042" cy="6823130"/>
          </a:xfrm>
        </p:spPr>
      </p:pic>
      <p:sp>
        <p:nvSpPr>
          <p:cNvPr id="5" name="TextBox 4"/>
          <p:cNvSpPr txBox="1"/>
          <p:nvPr/>
        </p:nvSpPr>
        <p:spPr>
          <a:xfrm>
            <a:off x="1331640" y="2996952"/>
            <a:ext cx="64749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Дитина не зобов'язана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 бути така як усі!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00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1"/>
            <a:ext cx="4608512" cy="66247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915816" y="1196752"/>
            <a:ext cx="58529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Деякі діти потерпають від своєї </a:t>
            </a:r>
          </a:p>
          <a:p>
            <a:r>
              <a:rPr lang="uk-UA" sz="2800" b="1" dirty="0" smtClean="0"/>
              <a:t>несхожості чи відмінностей</a:t>
            </a:r>
            <a:r>
              <a:rPr lang="uk-UA" b="1" dirty="0" smtClean="0"/>
              <a:t>.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2060848"/>
            <a:ext cx="439248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Мав Буратіно довгий ніс,</a:t>
            </a:r>
          </a:p>
          <a:p>
            <a:r>
              <a:rPr lang="uk-UA" sz="2800" b="1" dirty="0" smtClean="0"/>
              <a:t>Який встигав завжди і скрізь,</a:t>
            </a:r>
          </a:p>
          <a:p>
            <a:r>
              <a:rPr lang="uk-UA" sz="2800" b="1" dirty="0" smtClean="0"/>
              <a:t>Попереду </a:t>
            </a:r>
            <a:r>
              <a:rPr lang="uk-UA" sz="2800" b="1" dirty="0" smtClean="0"/>
              <a:t> хлоп'яти,</a:t>
            </a:r>
            <a:endParaRPr lang="uk-UA" sz="2800" b="1" dirty="0" smtClean="0"/>
          </a:p>
          <a:p>
            <a:r>
              <a:rPr lang="uk-UA" sz="2800" b="1" dirty="0" smtClean="0"/>
              <a:t>Ну, чим поганий довгий ніс?</a:t>
            </a:r>
          </a:p>
          <a:p>
            <a:r>
              <a:rPr lang="uk-UA" sz="2800" b="1" dirty="0" smtClean="0"/>
              <a:t>В людей розумний є д</a:t>
            </a:r>
            <a:r>
              <a:rPr lang="uk-UA" sz="2800" b="1" dirty="0"/>
              <a:t>е</a:t>
            </a:r>
            <a:r>
              <a:rPr lang="uk-UA" sz="2800" b="1" dirty="0" smtClean="0"/>
              <a:t>віз.</a:t>
            </a:r>
          </a:p>
          <a:p>
            <a:r>
              <a:rPr lang="uk-UA" sz="2800" b="1" dirty="0" smtClean="0"/>
              <a:t>Ні з кого не сміятись…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811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317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39268" y="116632"/>
            <a:ext cx="6513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Порушуються права жити у 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своєму будинку.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55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" y="6616"/>
            <a:ext cx="9131205" cy="6851383"/>
          </a:xfrm>
        </p:spPr>
      </p:pic>
      <p:sp>
        <p:nvSpPr>
          <p:cNvPr id="3" name="TextBox 2"/>
          <p:cNvSpPr txBox="1"/>
          <p:nvPr/>
        </p:nvSpPr>
        <p:spPr>
          <a:xfrm>
            <a:off x="0" y="476672"/>
            <a:ext cx="77825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Була в мене хатка луб'яна , а в лисички – крижана. </a:t>
            </a:r>
          </a:p>
          <a:p>
            <a:r>
              <a:rPr lang="uk-UA" sz="2400" b="1" dirty="0" smtClean="0"/>
              <a:t>Попросилась вона до мене переночувати,</a:t>
            </a:r>
          </a:p>
          <a:p>
            <a:r>
              <a:rPr lang="uk-UA" sz="2400" b="1" dirty="0" smtClean="0"/>
              <a:t> та й вигнала мене з хатки.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6237312"/>
            <a:ext cx="475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Порушуються права на житло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5412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420888"/>
            <a:ext cx="6400800" cy="304800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3200" i="1" dirty="0" smtClean="0"/>
              <a:t>Ти на життя і щастя маєш право</a:t>
            </a:r>
          </a:p>
          <a:p>
            <a:pPr>
              <a:buNone/>
            </a:pPr>
            <a:r>
              <a:rPr lang="uk-UA" sz="3200" i="1" dirty="0" smtClean="0"/>
              <a:t> Під золото-блакитним </a:t>
            </a:r>
            <a:r>
              <a:rPr lang="uk-UA" sz="3200" i="1" dirty="0" smtClean="0"/>
              <a:t>знамен</a:t>
            </a:r>
            <a:r>
              <a:rPr lang="uk-UA" sz="3200" i="1" dirty="0" smtClean="0"/>
              <a:t>о</a:t>
            </a:r>
            <a:r>
              <a:rPr lang="uk-UA" sz="3200" i="1" dirty="0" smtClean="0"/>
              <a:t>м</a:t>
            </a:r>
            <a:endParaRPr lang="uk-UA" sz="3200" i="1" dirty="0" smtClean="0"/>
          </a:p>
          <a:p>
            <a:pPr>
              <a:buNone/>
            </a:pPr>
            <a:r>
              <a:rPr lang="uk-UA" sz="3200" i="1" dirty="0" smtClean="0"/>
              <a:t> Своєї української  Держави.</a:t>
            </a:r>
          </a:p>
          <a:p>
            <a:pPr indent="0" algn="r">
              <a:buNone/>
            </a:pPr>
            <a:r>
              <a:rPr lang="uk-UA" dirty="0" smtClean="0"/>
              <a:t>І.</a:t>
            </a:r>
            <a:r>
              <a:rPr lang="uk-UA" dirty="0" err="1" smtClean="0"/>
              <a:t>Желенко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255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" y="-675455"/>
            <a:ext cx="9109820" cy="75059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8247">
            <a:off x="5223857" y="4220720"/>
            <a:ext cx="3754890" cy="2014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463480" y="1052736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FFFF"/>
                </a:solidFill>
              </a:rPr>
              <a:t>В цій казці порушено права дитини  </a:t>
            </a:r>
          </a:p>
          <a:p>
            <a:r>
              <a:rPr lang="uk-UA" sz="2800" b="1" dirty="0" smtClean="0">
                <a:solidFill>
                  <a:srgbClr val="00FFFF"/>
                </a:solidFill>
              </a:rPr>
              <a:t>на турботу батьків</a:t>
            </a:r>
            <a:r>
              <a:rPr lang="uk-UA" b="1" dirty="0" smtClean="0">
                <a:solidFill>
                  <a:srgbClr val="00FFFF"/>
                </a:solidFill>
              </a:rPr>
              <a:t>.</a:t>
            </a:r>
            <a:endParaRPr lang="ru-RU" b="1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51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</p:spPr>
      </p:pic>
      <p:sp>
        <p:nvSpPr>
          <p:cNvPr id="3" name="TextBox 2"/>
          <p:cNvSpPr txBox="1"/>
          <p:nvPr/>
        </p:nvSpPr>
        <p:spPr>
          <a:xfrm>
            <a:off x="346848" y="3212976"/>
            <a:ext cx="87971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«</a:t>
            </a:r>
            <a:r>
              <a:rPr lang="uk-UA" sz="2400" b="1" dirty="0" smtClean="0"/>
              <a:t>Матінко, - сказала вона,- чи можна мені хоч одним оком</a:t>
            </a:r>
          </a:p>
          <a:p>
            <a:r>
              <a:rPr lang="uk-UA" sz="2400" b="1" dirty="0" smtClean="0"/>
              <a:t> подивитись на бал?</a:t>
            </a:r>
          </a:p>
          <a:p>
            <a:r>
              <a:rPr lang="uk-UA" sz="2400" b="1" dirty="0" smtClean="0"/>
              <a:t>Ха-ха-ха! Що тобі замазурко, роботи в королівському </a:t>
            </a:r>
          </a:p>
          <a:p>
            <a:r>
              <a:rPr lang="uk-UA" sz="2400" b="1" dirty="0" smtClean="0"/>
              <a:t>палаці»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6119718"/>
            <a:ext cx="7858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Порушуються права дитини на відпочинок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771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" y="-1"/>
            <a:ext cx="9117797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869160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...В одному маленькому місті жив Маленький Чоловічок. Великі люди його не помічали. Вони могли його штовхнути й не вибачитися. Одного разу Маленький Чоловічок знайшов у своїй бібліотеці маленьку книжку, яка називалася «Декларація прав людини». У ній йшлося про те, що всі повинні знати свої права і ставитися одне до одного з повагою. Книжка дуже сподобалася Маленькому Чоловічкові. Але в кого він не запитував, ніхто в місті не чув про права  людини. 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Великі люди, на диво, безграмотні, — подумав Маленький Чоловічок. — Це треба виправити.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І якось він вийшов на центральну площу міста з великим плакатом у руках.</a:t>
            </a:r>
            <a:r>
              <a:rPr lang="uk-UA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23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400800" cy="100047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Конвенція Організації об'єднаних націй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04864"/>
            <a:ext cx="6400800" cy="3281537"/>
          </a:xfrm>
        </p:spPr>
        <p:txBody>
          <a:bodyPr>
            <a:noAutofit/>
          </a:bodyPr>
          <a:lstStyle/>
          <a:p>
            <a:pPr indent="0" algn="ctr">
              <a:buNone/>
            </a:pPr>
            <a:r>
              <a:rPr lang="uk-UA" sz="3200" b="1" dirty="0" smtClean="0"/>
              <a:t>про права дитини - </a:t>
            </a:r>
          </a:p>
          <a:p>
            <a:pPr indent="0" algn="ctr">
              <a:buNone/>
            </a:pPr>
            <a:r>
              <a:rPr lang="uk-UA" sz="3200" b="1" dirty="0" smtClean="0"/>
              <a:t> головний міжнародний документ, який вивчає твої права. 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9853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196752"/>
            <a:ext cx="6400800" cy="4896544"/>
          </a:xfrm>
        </p:spPr>
        <p:txBody>
          <a:bodyPr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Дитиною вважається людина віком  до 18 років.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Ст.2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Всі діти рівні у своїх правах.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Ст.3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Усі діти мають право на любов та піклування.</a:t>
            </a:r>
          </a:p>
          <a:p>
            <a:pPr indent="0">
              <a:lnSpc>
                <a:spcPct val="100000"/>
              </a:lnSpc>
              <a:buNone/>
            </a:pPr>
            <a:endParaRPr lang="uk-UA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8322">
            <a:off x="1104144" y="3757828"/>
            <a:ext cx="1485503" cy="2249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3894">
            <a:off x="5946623" y="3518509"/>
            <a:ext cx="2096597" cy="185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458" y="3501007"/>
            <a:ext cx="2449670" cy="2055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4126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7128792" cy="4505673"/>
          </a:xfrm>
        </p:spPr>
        <p:txBody>
          <a:bodyPr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Ст.6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Невід'ємне право кожної дитини на життя.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Ст.11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Захист дітей від викрадення.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Ст.12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Усі діти мають право на власну думку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Оля\Desktop\права\537512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000" b="96267" l="3761" r="9688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0459">
            <a:off x="828653" y="3250558"/>
            <a:ext cx="2160239" cy="2972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я\Desktop\права\2277757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2121" b="98623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234" y="3121645"/>
            <a:ext cx="3373096" cy="2448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ольга\рпро\de00b417c4f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27736"/>
            <a:ext cx="3024386" cy="302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4716016" y="3051670"/>
            <a:ext cx="1512193" cy="84975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77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99592" y="1052736"/>
            <a:ext cx="7632848" cy="4608512"/>
          </a:xfrm>
        </p:spPr>
        <p:txBody>
          <a:bodyPr/>
          <a:lstStyle/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Ст.15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Діти мають право на об'єднання.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Ст.16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Всі діти мають право на особисте життя.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Ст.17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Усі діти мають право на інформацію.</a:t>
            </a:r>
          </a:p>
          <a:p>
            <a:pPr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429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4982">
            <a:off x="482962" y="3605308"/>
            <a:ext cx="29214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D:\ольга\картинки\httpnadpis.com_.uadevochka-pishet-lyubly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49080"/>
            <a:ext cx="2987824" cy="2400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9870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3387402"/>
            <a:ext cx="1620688" cy="1725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419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52736"/>
            <a:ext cx="7272808" cy="5040560"/>
          </a:xfrm>
        </p:spPr>
        <p:txBody>
          <a:bodyPr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Ст.20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Особлива турбота дітям-сиротам.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Ст.24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Всі діти мають право на медичну допомогу.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Ст.28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Усі діти мають право на освіту.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9753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79367"/>
            <a:ext cx="1663834" cy="16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9789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6718">
            <a:off x="2941474" y="3529946"/>
            <a:ext cx="2344563" cy="231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D:\ольга\рпро\финишн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595" b="97917" l="2959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720" y="3102208"/>
            <a:ext cx="3010396" cy="2992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744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52736"/>
            <a:ext cx="7272808" cy="5040560"/>
          </a:xfrm>
        </p:spPr>
        <p:txBody>
          <a:bodyPr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Ст.31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Всі діти мають право на відпочинок.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Ст.29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Усі діти мають право на розвиток своїх талантів.</a:t>
            </a:r>
          </a:p>
          <a:p>
            <a:pPr indent="0">
              <a:lnSpc>
                <a:spcPct val="100000"/>
              </a:lnSpc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Та багато інших.</a:t>
            </a:r>
          </a:p>
          <a:p>
            <a:pPr indent="0">
              <a:lnSpc>
                <a:spcPct val="100000"/>
              </a:lnSpc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3210">
            <a:off x="1009572" y="3645795"/>
            <a:ext cx="3224507" cy="2185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2527">
            <a:off x="4791539" y="3385094"/>
            <a:ext cx="2756000" cy="259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7826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7509" b="97611" l="11470" r="9175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84784"/>
            <a:ext cx="2880320" cy="395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139952" y="2060848"/>
            <a:ext cx="3973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Конкурс-вівкторина</a:t>
            </a:r>
          </a:p>
          <a:p>
            <a:endParaRPr lang="uk-UA" sz="3200" dirty="0" smtClean="0"/>
          </a:p>
          <a:p>
            <a:pPr algn="ctr"/>
            <a:r>
              <a:rPr lang="uk-UA" sz="3200" dirty="0" smtClean="0"/>
              <a:t>«Я і мої права»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09725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538</TotalTime>
  <Words>530</Words>
  <Application>Microsoft Office PowerPoint</Application>
  <PresentationFormat>Экран (4:3)</PresentationFormat>
  <Paragraphs>72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Кутюр</vt:lpstr>
      <vt:lpstr>Казковий конкурс  «я і мої права»</vt:lpstr>
      <vt:lpstr>Слайд 2</vt:lpstr>
      <vt:lpstr>Конвенція Організації об'єднаних націй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...В одному маленькому місті жив Маленький Чоловічок. Великі люди його не помічали. Вони могли його штовхнути й не вибачитися. Одного разу Маленький Чоловічок знайшов у своїй бібліотеці маленьку книжку, яка називалася «Декларація прав людини». У ній йшлося про те, що всі повинні знати свої права і ставитися одне до одного з повагою. Книжка дуже сподобалася Маленькому Чоловічкові. Але в кого він не запитував, ніхто в місті не чув про права  людини.  — Великі люди, на диво, безграмотні, — подумав Маленький Чоловічок. — Це треба виправити. І якось він вийшов на центральну площу міста з великим плакатом у руках.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Казковий конкурс  «я і мої права»</dc:title>
  <dc:creator>Оля</dc:creator>
  <cp:lastModifiedBy>мария</cp:lastModifiedBy>
  <cp:revision>35</cp:revision>
  <dcterms:created xsi:type="dcterms:W3CDTF">2012-01-24T10:56:54Z</dcterms:created>
  <dcterms:modified xsi:type="dcterms:W3CDTF">2013-11-24T17:05:39Z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2608185</vt:lpwstr>
  </property>
  <property fmtid="{D5CDD505-2E9C-101B-9397-08002B2CF9AE}" name="NXPowerLiteVersion" pid="3">
    <vt:lpwstr>D4.1.4</vt:lpwstr>
  </property>
</Properties>
</file>