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5"/>
  </p:handoutMasterIdLst>
  <p:sldIdLst>
    <p:sldId id="256" r:id="rId2"/>
    <p:sldId id="264" r:id="rId3"/>
    <p:sldId id="265" r:id="rId4"/>
    <p:sldId id="257" r:id="rId5"/>
    <p:sldId id="258" r:id="rId6"/>
    <p:sldId id="288" r:id="rId7"/>
    <p:sldId id="259" r:id="rId8"/>
    <p:sldId id="260" r:id="rId9"/>
    <p:sldId id="282" r:id="rId10"/>
    <p:sldId id="283" r:id="rId11"/>
    <p:sldId id="261" r:id="rId12"/>
    <p:sldId id="263" r:id="rId13"/>
    <p:sldId id="262" r:id="rId14"/>
    <p:sldId id="266" r:id="rId15"/>
    <p:sldId id="272" r:id="rId16"/>
    <p:sldId id="271" r:id="rId17"/>
    <p:sldId id="284" r:id="rId18"/>
    <p:sldId id="285" r:id="rId19"/>
    <p:sldId id="270" r:id="rId20"/>
    <p:sldId id="269" r:id="rId21"/>
    <p:sldId id="289" r:id="rId22"/>
    <p:sldId id="268" r:id="rId23"/>
    <p:sldId id="267" r:id="rId24"/>
    <p:sldId id="273" r:id="rId25"/>
    <p:sldId id="286" r:id="rId26"/>
    <p:sldId id="281" r:id="rId27"/>
    <p:sldId id="280" r:id="rId28"/>
    <p:sldId id="279" r:id="rId29"/>
    <p:sldId id="278" r:id="rId30"/>
    <p:sldId id="277" r:id="rId31"/>
    <p:sldId id="276" r:id="rId32"/>
    <p:sldId id="287" r:id="rId33"/>
    <p:sldId id="27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8029" autoAdjust="0"/>
  </p:normalViewPr>
  <p:slideViewPr>
    <p:cSldViewPr>
      <p:cViewPr varScale="1">
        <p:scale>
          <a:sx n="72" d="100"/>
          <a:sy n="72" d="100"/>
        </p:scale>
        <p:origin x="-8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A5D00-F8DC-472A-86C3-B1DCBA28F2C1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C6407-9F00-4A7B-A2F1-0FCEDD3EA8A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760B5-DE72-4ACB-A279-B54F42D48EE9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F4751-35DA-4F3B-9655-49FEECA6EC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лай\5.jpg" id="1026" name="Picture 2"/>
          <p:cNvPicPr>
            <a:picLocks noChangeArrowheads="1" noChangeAspect="1"/>
          </p:cNvPicPr>
          <p:nvPr/>
        </p:nvPicPr>
        <p:blipFill>
          <a:blip r:embed="rId2">
            <a:lum bright="-20000"/>
          </a:blip>
          <a:stretch>
            <a:fillRect/>
          </a:stretch>
        </p:blipFill>
        <p:spPr bwMode="auto">
          <a:xfrm>
            <a:off x="0" y="0"/>
            <a:ext cx="9215470" cy="68580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489"/>
            <a:ext cx="7772400" cy="3143271"/>
          </a:xfrm>
        </p:spPr>
        <p:txBody>
          <a:bodyPr>
            <a:noAutofit/>
          </a:bodyPr>
          <a:lstStyle/>
          <a:p>
            <a:r>
              <a:rPr dirty="0" lang="uk-UA" smtClean="0" sz="9600">
                <a:solidFill>
                  <a:srgbClr val="0033CC"/>
                </a:solidFill>
                <a:latin charset="-52" pitchFamily="82" typeface="a_BraggaStars"/>
              </a:rPr>
              <a:t>Свято Миколая </a:t>
            </a:r>
            <a:endParaRPr dirty="0" lang="ru-RU" sz="9600">
              <a:solidFill>
                <a:srgbClr val="0033CC"/>
              </a:solidFill>
              <a:latin charset="-52" pitchFamily="82" typeface="a_BraggaStar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1" spid="2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2876.jpg" id="614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94599673.jpg" id="7170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4674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микла\71a1850586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4344" cy="6858000"/>
          </a:xfrm>
          <a:prstGeom prst="rect">
            <a:avLst/>
          </a:prstGeom>
          <a:noFill/>
        </p:spPr>
      </p:pic>
      <p:pic>
        <p:nvPicPr>
          <p:cNvPr id="8195" name="Picture 3" descr="G:\микла\d45ae7cbda74c5515823ff5697f8e5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0"/>
            <a:ext cx="5572132" cy="42100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микла\зимммм.jpg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G:\Микллай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luxfon.com_10575.jpg" id="5" name="Picture 2"/>
          <p:cNvPicPr>
            <a:picLocks noChangeArrowheads="1" noChangeAspect="1"/>
          </p:cNvPicPr>
          <p:nvPr/>
        </p:nvPicPr>
        <p:blipFill>
          <a:blip r:embed="rId2"/>
          <a:srcRect r="10"/>
          <a:stretch>
            <a:fillRect/>
          </a:stretch>
        </p:blipFill>
        <p:spPr bwMode="auto">
          <a:xfrm>
            <a:off x="-1" y="0"/>
            <a:ext cx="919304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111.jpg" id="1126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9927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s-detmi.jpg" id="12290" name="Picture 2"/>
          <p:cNvPicPr>
            <a:picLocks noChangeArrowheads="1" noChangeAspect="1"/>
          </p:cNvPicPr>
          <p:nvPr/>
        </p:nvPicPr>
        <p:blipFill>
          <a:blip r:embed="rId2"/>
          <a:srcRect r="81"/>
          <a:stretch>
            <a:fillRect/>
          </a:stretch>
        </p:blipFill>
        <p:spPr bwMode="auto">
          <a:xfrm>
            <a:off x="-1" y="0"/>
            <a:ext cx="917061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111111.jpg" id="13314" name="Picture 2"/>
          <p:cNvPicPr>
            <a:picLocks noChangeArrowheads="1" noChangeAspect="1"/>
          </p:cNvPicPr>
          <p:nvPr/>
        </p:nvPicPr>
        <p:blipFill>
          <a:blip r:embed="rId2"/>
          <a:srcRect b="53" r="14"/>
          <a:stretch>
            <a:fillRect/>
          </a:stretch>
        </p:blipFill>
        <p:spPr bwMode="auto">
          <a:xfrm>
            <a:off x="0" y="-1"/>
            <a:ext cx="9144000" cy="688014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микла\8695565_1c1ffbec.gif"/>
          <p:cNvPicPr>
            <a:picLocks noChangeAspect="1" noChangeArrowheads="1"/>
          </p:cNvPicPr>
          <p:nvPr/>
        </p:nvPicPr>
        <p:blipFill>
          <a:blip r:embed="rId2"/>
          <a:srcRect t="2075"/>
          <a:stretch>
            <a:fillRect/>
          </a:stretch>
        </p:blipFill>
        <p:spPr bwMode="auto">
          <a:xfrm>
            <a:off x="0" y="-18954"/>
            <a:ext cx="9144000" cy="69047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лай\_var_www_ord_data_www_gandex.ru_upl_oboi_gandex.ru-13546_12d5dd4dcb212c7628cbc94ae6ddaa1f.jpg" id="102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" y="0"/>
            <a:ext cx="9144001" cy="6858024"/>
          </a:xfrm>
          <a:prstGeom prst="rect">
            <a:avLst/>
          </a:prstGeom>
          <a:noFill/>
        </p:spPr>
      </p:pic>
      <p:pic>
        <p:nvPicPr>
          <p:cNvPr descr="G:\микла\10111901_a85df73e.gif" id="1028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214422"/>
            <a:ext cx="3266397" cy="438405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6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1357677982_1295192039_ECE5F2E5EBFC.jpg" id="15362" name="Picture 2"/>
          <p:cNvPicPr>
            <a:picLocks noChangeArrowheads="1" noChangeAspect="1"/>
          </p:cNvPicPr>
          <p:nvPr/>
        </p:nvPicPr>
        <p:blipFill>
          <a:blip r:embed="rId2">
            <a:lum bright="-20000"/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1"/>
            <a:ext cx="9182456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лишадииии.jpg" id="16387" name="Picture 3"/>
          <p:cNvPicPr>
            <a:picLocks noChangeArrowheads="1"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 bwMode="auto">
          <a:xfrm>
            <a:off x="0" y="0"/>
            <a:ext cx="924339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30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30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3000" id="9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velikokostromska_silrada.nsf-docs-906B7E8D5F5AB34DC2257ADB0028444D-$file-1354630087_8643.jpg" id="17410" name="Picture 2"/>
          <p:cNvPicPr>
            <a:picLocks noChangeArrowheads="1" noChangeAspect="1"/>
          </p:cNvPicPr>
          <p:nvPr/>
        </p:nvPicPr>
        <p:blipFill>
          <a:blip r:embed="rId2">
            <a:lum contrast="10000"/>
          </a:blip>
          <a:srcRect r="24"/>
          <a:stretch>
            <a:fillRect/>
          </a:stretch>
        </p:blipFill>
        <p:spPr bwMode="auto">
          <a:xfrm>
            <a:off x="-74624" y="0"/>
            <a:ext cx="92186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prikmeti-na-den-svyatogo-mikolaya2.jpg" id="18434" name="Picture 2"/>
          <p:cNvPicPr>
            <a:picLocks noChangeArrowheads="1" noChangeAspect="1"/>
          </p:cNvPicPr>
          <p:nvPr/>
        </p:nvPicPr>
        <p:blipFill>
          <a:blip r:embed="rId2">
            <a:lum bright="-10000" contrast="10000"/>
          </a:blip>
          <a:srcRect b="72"/>
          <a:stretch>
            <a:fillRect/>
          </a:stretch>
        </p:blipFill>
        <p:spPr bwMode="auto">
          <a:xfrm>
            <a:off x="2071670" y="0"/>
            <a:ext cx="4929222" cy="6876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лай\80324 Snowy Filigree.jpg" id="19459" name="Picture 3"/>
          <p:cNvPicPr>
            <a:picLocks noChangeArrowheads="1" noChangeAspect="1"/>
          </p:cNvPicPr>
          <p:nvPr/>
        </p:nvPicPr>
        <p:blipFill>
          <a:blip r:embed="rId2">
            <a:lum bright="-10000"/>
          </a:blip>
          <a:stretch>
            <a:fillRect/>
          </a:stretch>
        </p:blipFill>
        <p:spPr bwMode="auto">
          <a:xfrm>
            <a:off x="0" y="-1"/>
            <a:ext cx="9144000" cy="6880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 noChangeAspect="1"/>
          </p:cNvPicPr>
          <p:nvPr/>
        </p:nvPicPr>
        <p:blipFill>
          <a:blip r:embed="rId2">
            <a:lum bright="-20000"/>
          </a:blip>
          <a:stretch>
            <a:fillRect/>
          </a:stretch>
        </p:blipFill>
        <p:spPr bwMode="auto">
          <a:xfrm>
            <a:off x="-1" y="0"/>
            <a:ext cx="92696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 noChangeAspect="1"/>
          </p:cNvPicPr>
          <p:nvPr/>
        </p:nvPicPr>
        <p:blipFill>
          <a:blip r:embed="rId2">
            <a:lum bright="-10000"/>
          </a:blip>
          <a:srcRect r="43"/>
          <a:stretch>
            <a:fillRect/>
          </a:stretch>
        </p:blipFill>
        <p:spPr bwMode="auto">
          <a:xfrm>
            <a:off x="0" y="-1"/>
            <a:ext cx="9144000" cy="6870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from="(-#ppt_w/2)" to="(#ppt_x)" valueType="num">
                                      <p:cBhvr>
                                        <p:cTn dur="6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0" to="-1.0" valueType="num">
                                      <p:cBhvr>
                                        <p:cTn autoRev="1" decel="50000" dur="200" fill="hold" id="8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autoRev="1" decel="100000" dur="200" fill="hold" id="9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autoRev="1" decel="100000" dur="200" fill="hold" id="1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33" y="-24"/>
            <a:ext cx="919461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микла\blizza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G:\микла\576845_794a20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71480"/>
            <a:ext cx="3914775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83544.jpg" id="22530" name="Picture 2"/>
          <p:cNvPicPr>
            <a:picLocks noChangeArrowheads="1" noChangeAspect="1"/>
          </p:cNvPicPr>
          <p:nvPr/>
        </p:nvPicPr>
        <p:blipFill>
          <a:blip r:embed="rId2">
            <a:lum bright="-20000"/>
          </a:blip>
          <a:srcRect/>
          <a:stretch>
            <a:fillRect/>
          </a:stretch>
        </p:blipFill>
        <p:spPr bwMode="auto">
          <a:xfrm>
            <a:off x="0" y="71438"/>
            <a:ext cx="4487736" cy="3000372"/>
          </a:xfrm>
          <a:prstGeom prst="rect">
            <a:avLst/>
          </a:prstGeom>
          <a:noFill/>
        </p:spPr>
      </p:pic>
      <p:pic>
        <p:nvPicPr>
          <p:cNvPr descr="G:\микла\1328016116_lager-slavutich02.jpg" id="22531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69935"/>
            <a:ext cx="4500562" cy="3001875"/>
          </a:xfrm>
          <a:prstGeom prst="rect">
            <a:avLst/>
          </a:prstGeom>
          <a:noFill/>
        </p:spPr>
      </p:pic>
      <p:pic>
        <p:nvPicPr>
          <p:cNvPr descr="G:\микла\1345059014_deti-v-shkole-9.jpg" id="22532" name="Picture 4"/>
          <p:cNvPicPr>
            <a:picLocks noChangeArrowheads="1" noChangeAspect="1"/>
          </p:cNvPicPr>
          <p:nvPr/>
        </p:nvPicPr>
        <p:blipFill>
          <a:blip r:embed="rId4">
            <a:lum bright="-10000"/>
          </a:blip>
          <a:srcRect b="59" r="13"/>
          <a:stretch>
            <a:fillRect/>
          </a:stretch>
        </p:blipFill>
        <p:spPr bwMode="auto">
          <a:xfrm>
            <a:off x="0" y="3286124"/>
            <a:ext cx="4572000" cy="3500462"/>
          </a:xfrm>
          <a:prstGeom prst="rect">
            <a:avLst/>
          </a:prstGeom>
          <a:noFill/>
        </p:spPr>
      </p:pic>
      <p:pic>
        <p:nvPicPr>
          <p:cNvPr descr="G:\микла\257_0211.jpg" id="22534" name="Picture 6"/>
          <p:cNvPicPr>
            <a:picLocks noChangeArrowheads="1" noChangeAspect="1"/>
          </p:cNvPicPr>
          <p:nvPr/>
        </p:nvPicPr>
        <p:blipFill>
          <a:blip r:embed="rId5">
            <a:lum bright="-10000"/>
          </a:blip>
          <a:srcRect b="86" r="52"/>
          <a:stretch>
            <a:fillRect/>
          </a:stretch>
        </p:blipFill>
        <p:spPr bwMode="auto">
          <a:xfrm>
            <a:off x="4643438" y="3286124"/>
            <a:ext cx="4500562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9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5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17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8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5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2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nik567329.jpg" id="24578" name="Picture 2"/>
          <p:cNvPicPr>
            <a:picLocks noChangeArrowheads="1" noChangeAspect="1"/>
          </p:cNvPicPr>
          <p:nvPr/>
        </p:nvPicPr>
        <p:blipFill>
          <a:blip r:embed="rId2"/>
          <a:srcRect b="24"/>
          <a:stretch>
            <a:fillRect/>
          </a:stretch>
        </p:blipFill>
        <p:spPr bwMode="auto">
          <a:xfrm>
            <a:off x="1714480" y="0"/>
            <a:ext cx="564360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den_svyatogo_nikolaya-01.jpg" id="23555" name="Picture 3"/>
          <p:cNvPicPr>
            <a:picLocks noChangeArrowheads="1" noChangeAspect="1"/>
          </p:cNvPicPr>
          <p:nvPr/>
        </p:nvPicPr>
        <p:blipFill>
          <a:blip r:embed="rId2">
            <a:lum bright="-10000"/>
          </a:blip>
          <a:srcRect r="60"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Expert-PC\Desktop\13639587.jpeg" id="102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42976" y="142852"/>
            <a:ext cx="7358114" cy="650612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59590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rrowheads="1"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 bwMode="auto">
          <a:xfrm>
            <a:off x="785786" y="173104"/>
            <a:ext cx="7715304" cy="654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7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2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 noChangeAspect="1"/>
          </p:cNvPicPr>
          <p:nvPr/>
        </p:nvPicPr>
        <p:blipFill>
          <a:blip r:embed="rId2"/>
          <a:srcRect t="-1174"/>
          <a:stretch>
            <a:fillRect/>
          </a:stretch>
        </p:blipFill>
        <p:spPr bwMode="auto">
          <a:xfrm>
            <a:off x="0" y="-83389"/>
            <a:ext cx="9144000" cy="69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down)" transition="in">
                                      <p:cBhvr>
                                        <p:cTn dur="3000" id="7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микла\сафари-парк-Айтана.jpg" id="3082" name="Picture 10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143900" cy="5395335"/>
          </a:xfrm>
          <a:prstGeom prst="rect">
            <a:avLst/>
          </a:prstGeom>
          <a:noFill/>
        </p:spPr>
      </p:pic>
      <p:pic>
        <p:nvPicPr>
          <p:cNvPr descr="G:\микла\tumblr_mf4kc7OoBI1rw6hhbo1_500_large.jpg" id="3081" name="Picture 9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215370" cy="5455006"/>
          </a:xfrm>
          <a:prstGeom prst="rect">
            <a:avLst/>
          </a:prstGeom>
          <a:noFill/>
        </p:spPr>
      </p:pic>
      <p:pic>
        <p:nvPicPr>
          <p:cNvPr descr="G:\микла\1274089220_02200000.jpg" id="3077" name="Picture 5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66"/>
            <a:ext cx="8583091" cy="5643602"/>
          </a:xfrm>
          <a:prstGeom prst="rect">
            <a:avLst/>
          </a:prstGeom>
          <a:noFill/>
        </p:spPr>
      </p:pic>
      <p:pic>
        <p:nvPicPr>
          <p:cNvPr descr="G:\микла\180169.jpg" id="3076" name="Picture 4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28604"/>
            <a:ext cx="8572560" cy="5715040"/>
          </a:xfrm>
          <a:prstGeom prst="rect">
            <a:avLst/>
          </a:prstGeom>
          <a:noFill/>
        </p:spPr>
      </p:pic>
      <p:pic>
        <p:nvPicPr>
          <p:cNvPr descr="G:\микла\681xgNwBZBYBX8298OD4yxZ2lJbaH.jpg" id="3075" name="Picture 3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57166"/>
            <a:ext cx="8670589" cy="5786478"/>
          </a:xfrm>
          <a:prstGeom prst="rect">
            <a:avLst/>
          </a:prstGeom>
          <a:noFill/>
        </p:spPr>
      </p:pic>
      <p:pic>
        <p:nvPicPr>
          <p:cNvPr descr="G:\микла\EYZwyfszIFo.jpg" id="3080" name="Picture 8"/>
          <p:cNvPicPr>
            <a:picLocks noChangeArrowheads="1" noChangeAspect="1"/>
          </p:cNvPicPr>
          <p:nvPr/>
        </p:nvPicPr>
        <p:blipFill>
          <a:blip r:embed="rId7"/>
          <a:srcRect b="17"/>
          <a:stretch>
            <a:fillRect/>
          </a:stretch>
        </p:blipFill>
        <p:spPr bwMode="auto">
          <a:xfrm>
            <a:off x="1643042" y="0"/>
            <a:ext cx="62550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2000" id="7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2000" id="12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8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9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id="2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2000" id="24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5">
                      <p:stCondLst>
                        <p:cond delay="indefinite"/>
                      </p:stCondLst>
                      <p:childTnLst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id="27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29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">
                      <p:stCondLst>
                        <p:cond delay="indefinite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fill="hold" id="32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4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36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37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микла\0_64e7c_ca20cd97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65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микла\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0536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2</Words>
  <Application>Microsoft Office PowerPoint</Application>
  <PresentationFormat>Экран (4:3)</PresentationFormat>
  <Paragraphs>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Свято Миколая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Свято Миколая </dc:title>
  <dc:creator>Expert-PC</dc:creator>
  <cp:lastModifiedBy>Expert-PC</cp:lastModifiedBy>
  <cp:revision>15</cp:revision>
  <dcterms:created xsi:type="dcterms:W3CDTF">2013-12-07T20:17:10Z</dcterms:created>
  <dcterms:modified xsi:type="dcterms:W3CDTF">2013-12-09T11:09:05Z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2554982</vt:lpwstr>
  </property>
  <property fmtid="{D5CDD505-2E9C-101B-9397-08002B2CF9AE}" name="NXPowerLiteVersion" pid="3">
    <vt:lpwstr>D4.1.4</vt:lpwstr>
  </property>
</Properties>
</file>