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  <p:sldMasterId id="2147484188" r:id="rId2"/>
    <p:sldMasterId id="2147484200" r:id="rId3"/>
  </p:sldMasterIdLst>
  <p:sldIdLst>
    <p:sldId id="256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18.02.2013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41674" y="1556792"/>
            <a:ext cx="46085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Родился 19 августа 1962 года в г. Лисичанске. В 1969г. пошел в 1й класс СОШ №5. Саша был спортивным парнем, имел спортивные разряды, мечтал стать летчиком, поэтому после окончания школы, в 1979г., едет в Ворошиловград, чтобы поступить в авиационную школу штурманов, но ему не хватило 3-х месяцев по возрасту, чтобы его зачислили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курсантом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026" name="Picture 2" descr="H:\куриленко\im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1749365"/>
            <a:ext cx="3032125" cy="45085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Александр Куриленко</a:t>
            </a:r>
            <a:b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(1962-1982)</a:t>
            </a:r>
            <a:endParaRPr lang="ru-RU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83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Tatyana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8960" y="-1148960"/>
            <a:ext cx="6858000" cy="915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:\куриленко\img3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21566" y="-199203"/>
            <a:ext cx="5462540" cy="7327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Tatyana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32516" y="-1353487"/>
            <a:ext cx="7278972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6200000">
            <a:off x="1151621" y="-1040727"/>
            <a:ext cx="6840760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/>
              <a:t> ПРОВОДИ   ДО  АРМІІ</a:t>
            </a:r>
            <a:endParaRPr lang="ru-RU" dirty="0"/>
          </a:p>
          <a:p>
            <a:r>
              <a:rPr lang="uk-UA" dirty="0"/>
              <a:t>В житті семи молодих робітників </a:t>
            </a:r>
            <a:r>
              <a:rPr lang="uk-UA" dirty="0" smtClean="0"/>
              <a:t>заводу «Пролетарій»</a:t>
            </a:r>
          </a:p>
          <a:p>
            <a:r>
              <a:rPr lang="uk-UA" dirty="0" smtClean="0"/>
              <a:t>прийшла </a:t>
            </a:r>
            <a:r>
              <a:rPr lang="uk-UA" dirty="0"/>
              <a:t>відповідальна пора – </a:t>
            </a:r>
            <a:r>
              <a:rPr lang="uk-UA" dirty="0" smtClean="0"/>
              <a:t>час</a:t>
            </a:r>
            <a:r>
              <a:rPr lang="ru-RU" dirty="0"/>
              <a:t> </a:t>
            </a:r>
            <a:r>
              <a:rPr lang="uk-UA" dirty="0" smtClean="0"/>
              <a:t>йти </a:t>
            </a:r>
            <a:r>
              <a:rPr lang="uk-UA" dirty="0"/>
              <a:t>служити до лав </a:t>
            </a:r>
            <a:r>
              <a:rPr lang="uk-UA" dirty="0" smtClean="0"/>
              <a:t> Радянських  Збройних </a:t>
            </a:r>
            <a:r>
              <a:rPr lang="uk-UA" dirty="0"/>
              <a:t>Сил. Урочисті проводи</a:t>
            </a:r>
            <a:endParaRPr lang="ru-RU" dirty="0"/>
          </a:p>
          <a:p>
            <a:r>
              <a:rPr lang="uk-UA" dirty="0"/>
              <a:t>в ряди </a:t>
            </a:r>
            <a:r>
              <a:rPr lang="uk-UA" dirty="0" smtClean="0"/>
              <a:t>Радянської </a:t>
            </a:r>
            <a:r>
              <a:rPr lang="uk-UA" dirty="0"/>
              <a:t>Армії були днями</a:t>
            </a:r>
            <a:endParaRPr lang="ru-RU" dirty="0"/>
          </a:p>
          <a:p>
            <a:r>
              <a:rPr lang="uk-UA" dirty="0"/>
              <a:t>влаштовані в клубі імені </a:t>
            </a:r>
            <a:r>
              <a:rPr lang="uk-UA" dirty="0" err="1"/>
              <a:t>Крупської</a:t>
            </a:r>
            <a:r>
              <a:rPr lang="uk-UA" dirty="0"/>
              <a:t>.</a:t>
            </a:r>
            <a:endParaRPr lang="ru-RU" dirty="0"/>
          </a:p>
          <a:p>
            <a:r>
              <a:rPr lang="uk-UA" dirty="0"/>
              <a:t>Юнаки – Р.</a:t>
            </a:r>
            <a:r>
              <a:rPr lang="uk-UA" dirty="0" err="1"/>
              <a:t>Мясьянінов</a:t>
            </a:r>
            <a:r>
              <a:rPr lang="uk-UA" dirty="0"/>
              <a:t>, С.Гарбуз, С.Курганський,</a:t>
            </a:r>
            <a:endParaRPr lang="ru-RU" dirty="0"/>
          </a:p>
          <a:p>
            <a:r>
              <a:rPr lang="uk-UA" dirty="0"/>
              <a:t>О.</a:t>
            </a:r>
            <a:r>
              <a:rPr lang="uk-UA" dirty="0" err="1"/>
              <a:t>Шепідченко</a:t>
            </a:r>
            <a:r>
              <a:rPr lang="uk-UA" dirty="0"/>
              <a:t>, Ю.Ткачов, В Верьовка,</a:t>
            </a:r>
            <a:endParaRPr lang="ru-RU" dirty="0"/>
          </a:p>
          <a:p>
            <a:r>
              <a:rPr lang="uk-UA" dirty="0"/>
              <a:t>О.</a:t>
            </a:r>
            <a:r>
              <a:rPr lang="uk-UA" dirty="0" err="1"/>
              <a:t>Куриленко</a:t>
            </a:r>
            <a:r>
              <a:rPr lang="uk-UA" dirty="0"/>
              <a:t> – піднімаються на сцену.</a:t>
            </a:r>
            <a:endParaRPr lang="ru-RU" dirty="0"/>
          </a:p>
          <a:p>
            <a:r>
              <a:rPr lang="uk-UA" dirty="0"/>
              <a:t>          З напутніми словами до них звертається</a:t>
            </a:r>
            <a:endParaRPr lang="ru-RU" dirty="0"/>
          </a:p>
          <a:p>
            <a:r>
              <a:rPr lang="uk-UA" dirty="0"/>
              <a:t>полковник у відставці М.О.</a:t>
            </a:r>
            <a:r>
              <a:rPr lang="uk-UA" dirty="0" err="1"/>
              <a:t>Баринов</a:t>
            </a:r>
            <a:r>
              <a:rPr lang="uk-UA" dirty="0"/>
              <a:t>. Він</a:t>
            </a:r>
            <a:endParaRPr lang="ru-RU" dirty="0"/>
          </a:p>
          <a:p>
            <a:r>
              <a:rPr lang="uk-UA" dirty="0"/>
              <a:t>нагадав хлопцям про нелегкий, але</a:t>
            </a:r>
            <a:endParaRPr lang="ru-RU" dirty="0"/>
          </a:p>
          <a:p>
            <a:r>
              <a:rPr lang="uk-UA" dirty="0"/>
              <a:t>почесний обов’язок радянського солдата – пильно</a:t>
            </a:r>
            <a:endParaRPr lang="ru-RU" dirty="0"/>
          </a:p>
          <a:p>
            <a:r>
              <a:rPr lang="uk-UA" dirty="0"/>
              <a:t>стояти на сторожі мирної праці народу, про </a:t>
            </a:r>
            <a:r>
              <a:rPr lang="uk-UA" dirty="0" smtClean="0"/>
              <a:t>те,що </a:t>
            </a:r>
          </a:p>
          <a:p>
            <a:r>
              <a:rPr lang="uk-UA" dirty="0" smtClean="0"/>
              <a:t>мужність</a:t>
            </a:r>
            <a:r>
              <a:rPr lang="uk-UA" dirty="0"/>
              <a:t>, відвага, бойова виучка </a:t>
            </a:r>
            <a:r>
              <a:rPr lang="uk-UA" dirty="0" smtClean="0"/>
              <a:t>і</a:t>
            </a:r>
            <a:r>
              <a:rPr lang="ru-RU" dirty="0"/>
              <a:t> </a:t>
            </a:r>
            <a:r>
              <a:rPr lang="uk-UA" dirty="0" smtClean="0"/>
              <a:t>майстерність </a:t>
            </a:r>
          </a:p>
          <a:p>
            <a:r>
              <a:rPr lang="uk-UA" dirty="0" smtClean="0"/>
              <a:t>виховуються повсякденними</a:t>
            </a:r>
            <a:r>
              <a:rPr lang="ru-RU" dirty="0"/>
              <a:t> </a:t>
            </a:r>
            <a:r>
              <a:rPr lang="uk-UA" dirty="0" smtClean="0"/>
              <a:t>армійськими </a:t>
            </a:r>
            <a:r>
              <a:rPr lang="uk-UA" dirty="0"/>
              <a:t>буднями.</a:t>
            </a:r>
            <a:endParaRPr lang="ru-RU" dirty="0"/>
          </a:p>
          <a:p>
            <a:r>
              <a:rPr lang="uk-UA" dirty="0"/>
              <a:t>       Потім був зачитаний наказ адміністрації</a:t>
            </a:r>
            <a:endParaRPr lang="ru-RU" dirty="0"/>
          </a:p>
          <a:p>
            <a:r>
              <a:rPr lang="uk-UA" dirty="0"/>
              <a:t>заводу про преміювання цінними подарунками</a:t>
            </a:r>
            <a:endParaRPr lang="ru-RU" dirty="0"/>
          </a:p>
          <a:p>
            <a:r>
              <a:rPr lang="uk-UA" dirty="0"/>
              <a:t>призовників, а також висловлювалась</a:t>
            </a:r>
            <a:endParaRPr lang="ru-RU" dirty="0"/>
          </a:p>
          <a:p>
            <a:r>
              <a:rPr lang="uk-UA" dirty="0"/>
              <a:t>впевненість у тому, що молоді </a:t>
            </a:r>
            <a:r>
              <a:rPr lang="uk-UA" dirty="0" err="1" smtClean="0"/>
              <a:t>воіни-склороби</a:t>
            </a:r>
            <a:r>
              <a:rPr lang="uk-UA" dirty="0"/>
              <a:t>, </a:t>
            </a:r>
            <a:endParaRPr lang="uk-UA" dirty="0" smtClean="0"/>
          </a:p>
          <a:p>
            <a:r>
              <a:rPr lang="uk-UA" dirty="0" smtClean="0"/>
              <a:t>перебуваючи </a:t>
            </a:r>
            <a:r>
              <a:rPr lang="uk-UA" dirty="0"/>
              <a:t>в рядах Радянської</a:t>
            </a:r>
            <a:endParaRPr lang="ru-RU" dirty="0"/>
          </a:p>
          <a:p>
            <a:r>
              <a:rPr lang="uk-UA" dirty="0"/>
              <a:t>Армії, високо нестимуть робітничу честь </a:t>
            </a:r>
            <a:endParaRPr lang="ru-RU" dirty="0"/>
          </a:p>
          <a:p>
            <a:r>
              <a:rPr lang="uk-UA" dirty="0"/>
              <a:t>орденоносного підприємства.</a:t>
            </a:r>
            <a:endParaRPr lang="ru-RU" dirty="0"/>
          </a:p>
          <a:p>
            <a:r>
              <a:rPr lang="uk-UA" dirty="0"/>
              <a:t>        Для призовників учасники художньої</a:t>
            </a:r>
            <a:endParaRPr lang="ru-RU" dirty="0"/>
          </a:p>
          <a:p>
            <a:r>
              <a:rPr lang="uk-UA" dirty="0"/>
              <a:t>самодіяльності клубу виконали музичні</a:t>
            </a:r>
            <a:endParaRPr lang="ru-RU" dirty="0"/>
          </a:p>
          <a:p>
            <a:r>
              <a:rPr lang="uk-UA" dirty="0"/>
              <a:t>вітання.</a:t>
            </a:r>
            <a:endParaRPr lang="ru-RU" dirty="0"/>
          </a:p>
          <a:p>
            <a:r>
              <a:rPr lang="uk-UA" dirty="0"/>
              <a:t>                В.</a:t>
            </a:r>
            <a:r>
              <a:rPr lang="uk-UA" dirty="0" err="1"/>
              <a:t>Бельченко</a:t>
            </a:r>
            <a:r>
              <a:rPr lang="uk-UA" dirty="0"/>
              <a:t> (</a:t>
            </a:r>
            <a:r>
              <a:rPr lang="uk-UA" dirty="0" err="1"/>
              <a:t>зав.клубом</a:t>
            </a:r>
            <a:r>
              <a:rPr lang="uk-UA" dirty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894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Tatyana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3002" y="-1142999"/>
            <a:ext cx="6857999" cy="914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6200000">
            <a:off x="1849230" y="-231687"/>
            <a:ext cx="5445539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Война – это другой мир, где время течет иначе, перед пулей все равны : и </a:t>
            </a:r>
          </a:p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   полковник и рядовой, там не любят приказов: «Делай, как я сказал», там </a:t>
            </a:r>
          </a:p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     уважают тех, кто говорил : «Делай, как я»</a:t>
            </a:r>
          </a:p>
        </p:txBody>
      </p:sp>
    </p:spTree>
    <p:extLst>
      <p:ext uri="{BB962C8B-B14F-4D97-AF65-F5344CB8AC3E}">
        <p14:creationId xmlns:p14="http://schemas.microsoft.com/office/powerpoint/2010/main" val="30465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Tatyana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48963" y="-1148961"/>
            <a:ext cx="6858000" cy="915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6200000">
            <a:off x="1638804" y="-64264"/>
            <a:ext cx="565212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Славная бесславная война в Афганистане, которая принесла нам тысячи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убитых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раненных, пленных, пропавших без вести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 декабря 1979 года Советские войска были введены в </a:t>
            </a:r>
          </a:p>
          <a:p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Афганистан, 15 февраля 1989 года закончилась 10 летняя война.</a:t>
            </a:r>
          </a:p>
        </p:txBody>
      </p:sp>
    </p:spTree>
    <p:extLst>
      <p:ext uri="{BB962C8B-B14F-4D97-AF65-F5344CB8AC3E}">
        <p14:creationId xmlns:p14="http://schemas.microsoft.com/office/powerpoint/2010/main" val="42517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 оказанию помощи </a:t>
            </a:r>
            <a:r>
              <a:rPr lang="ru-RU" b="1" dirty="0" smtClean="0"/>
              <a:t>афганским</a:t>
            </a:r>
            <a:r>
              <a:rPr lang="ru-RU" dirty="0"/>
              <a:t> </a:t>
            </a:r>
            <a:r>
              <a:rPr lang="ru-RU" b="1" dirty="0" smtClean="0"/>
              <a:t>трудящимся </a:t>
            </a:r>
            <a:r>
              <a:rPr lang="ru-RU" b="1" dirty="0"/>
              <a:t>наши воины поднялись </a:t>
            </a:r>
            <a:r>
              <a:rPr lang="ru-RU" b="1" dirty="0" smtClean="0"/>
              <a:t>на</a:t>
            </a:r>
            <a:r>
              <a:rPr lang="ru-RU" dirty="0"/>
              <a:t> </a:t>
            </a:r>
            <a:r>
              <a:rPr lang="ru-RU" b="1" dirty="0" smtClean="0"/>
              <a:t>вершину </a:t>
            </a:r>
            <a:r>
              <a:rPr lang="ru-RU" b="1" dirty="0"/>
              <a:t>мужества, совершив воинские</a:t>
            </a:r>
            <a:endParaRPr lang="ru-RU" dirty="0"/>
          </a:p>
          <a:p>
            <a:r>
              <a:rPr lang="ru-RU" b="1" dirty="0"/>
              <a:t>подвиги. Их яркая, как вспышка </a:t>
            </a:r>
            <a:r>
              <a:rPr lang="ru-RU" b="1" dirty="0" smtClean="0"/>
              <a:t>жизнь</a:t>
            </a:r>
            <a:r>
              <a:rPr lang="ru-RU" dirty="0"/>
              <a:t> </a:t>
            </a:r>
            <a:r>
              <a:rPr lang="ru-RU" b="1" dirty="0" smtClean="0"/>
              <a:t>- </a:t>
            </a:r>
            <a:r>
              <a:rPr lang="ru-RU" b="1" dirty="0"/>
              <a:t>вечный пример верности</a:t>
            </a:r>
            <a:endParaRPr lang="ru-RU" dirty="0"/>
          </a:p>
          <a:p>
            <a:r>
              <a:rPr lang="ru-RU" b="1" dirty="0"/>
              <a:t>интернациональному долгу и </a:t>
            </a:r>
            <a:r>
              <a:rPr lang="ru-RU" b="1" dirty="0" smtClean="0"/>
              <a:t>воинской</a:t>
            </a:r>
            <a:r>
              <a:rPr lang="ru-RU" dirty="0"/>
              <a:t> </a:t>
            </a:r>
            <a:r>
              <a:rPr lang="ru-RU" b="1" dirty="0" smtClean="0"/>
              <a:t>чести</a:t>
            </a:r>
            <a:r>
              <a:rPr lang="ru-RU" b="1" dirty="0"/>
              <a:t>.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 </a:t>
            </a:r>
            <a:r>
              <a:rPr lang="ru-RU" dirty="0" smtClean="0"/>
              <a:t>Эти </a:t>
            </a:r>
            <a:r>
              <a:rPr lang="ru-RU" dirty="0"/>
              <a:t>воины – бывшие учащиеся нашей </a:t>
            </a:r>
            <a:r>
              <a:rPr lang="ru-RU" dirty="0" smtClean="0"/>
              <a:t>школы выполняли интернациональный </a:t>
            </a:r>
            <a:r>
              <a:rPr lang="ru-RU" dirty="0"/>
              <a:t>долг в </a:t>
            </a:r>
            <a:r>
              <a:rPr lang="ru-RU" dirty="0" smtClean="0"/>
              <a:t>Афганистане.</a:t>
            </a:r>
            <a:endParaRPr lang="ru-RU" dirty="0"/>
          </a:p>
          <a:p>
            <a:r>
              <a:rPr lang="ru-RU" dirty="0"/>
              <a:t>                 </a:t>
            </a:r>
            <a:r>
              <a:rPr lang="ru-RU" dirty="0">
                <a:latin typeface="a_Simpler" pitchFamily="82" charset="-52"/>
              </a:rPr>
              <a:t> Куриленко 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</a:t>
            </a:r>
          </a:p>
          <a:p>
            <a:r>
              <a:rPr lang="ru-RU" dirty="0">
                <a:latin typeface="a_Simpler" pitchFamily="82" charset="-52"/>
              </a:rPr>
              <a:t>              </a:t>
            </a:r>
            <a:r>
              <a:rPr lang="ru-RU" dirty="0" smtClean="0">
                <a:latin typeface="a_Simpler" pitchFamily="82" charset="-52"/>
              </a:rPr>
              <a:t>Ковтун 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Юрий</a:t>
            </a:r>
          </a:p>
          <a:p>
            <a:r>
              <a:rPr lang="ru-RU" dirty="0"/>
              <a:t>                  </a:t>
            </a:r>
            <a:r>
              <a:rPr lang="ru-RU" dirty="0" err="1">
                <a:latin typeface="a_Simpler" pitchFamily="82" charset="-52"/>
              </a:rPr>
              <a:t>Брынчак</a:t>
            </a:r>
            <a:r>
              <a:rPr lang="ru-RU" dirty="0"/>
              <a:t> 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</a:t>
            </a:r>
          </a:p>
          <a:p>
            <a:r>
              <a:rPr lang="ru-RU" dirty="0"/>
              <a:t>                  </a:t>
            </a:r>
            <a:r>
              <a:rPr lang="ru-RU" dirty="0" smtClean="0">
                <a:latin typeface="a_Simpler" pitchFamily="82" charset="-52"/>
              </a:rPr>
              <a:t>Громов</a:t>
            </a:r>
            <a:r>
              <a:rPr lang="ru-RU" dirty="0" smtClean="0"/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Валерий</a:t>
            </a:r>
          </a:p>
          <a:p>
            <a:r>
              <a:rPr lang="ru-RU" dirty="0"/>
              <a:t>                  </a:t>
            </a:r>
            <a:r>
              <a:rPr lang="ru-RU" dirty="0">
                <a:latin typeface="a_Simpler" pitchFamily="82" charset="-52"/>
              </a:rPr>
              <a:t>Веревка </a:t>
            </a:r>
            <a:r>
              <a:rPr lang="ru-RU" dirty="0"/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Сергей</a:t>
            </a:r>
          </a:p>
          <a:p>
            <a:r>
              <a:rPr lang="ru-RU" dirty="0"/>
              <a:t>                  </a:t>
            </a:r>
            <a:r>
              <a:rPr lang="ru-RU" dirty="0" err="1" smtClean="0">
                <a:latin typeface="a_Simpler" pitchFamily="82" charset="-52"/>
              </a:rPr>
              <a:t>Носаль</a:t>
            </a:r>
            <a:r>
              <a:rPr lang="ru-RU" dirty="0" smtClean="0"/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Игорь</a:t>
            </a:r>
          </a:p>
          <a:p>
            <a:r>
              <a:rPr lang="ru-RU" dirty="0"/>
              <a:t>                </a:t>
            </a:r>
            <a:r>
              <a:rPr lang="ru-RU" dirty="0" smtClean="0"/>
              <a:t>  </a:t>
            </a:r>
            <a:r>
              <a:rPr lang="ru-RU" dirty="0" err="1">
                <a:latin typeface="a_Simpler" pitchFamily="82" charset="-52"/>
              </a:rPr>
              <a:t>Епифанцев</a:t>
            </a:r>
            <a:r>
              <a:rPr lang="ru-RU" dirty="0"/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Сергей</a:t>
            </a:r>
          </a:p>
          <a:p>
            <a:r>
              <a:rPr lang="ru-RU" dirty="0"/>
              <a:t>                 </a:t>
            </a:r>
            <a:r>
              <a:rPr lang="ru-RU" dirty="0" smtClean="0"/>
              <a:t> </a:t>
            </a:r>
            <a:r>
              <a:rPr lang="ru-RU" dirty="0" err="1" smtClean="0">
                <a:latin typeface="a_Simpler" pitchFamily="82" charset="-52"/>
              </a:rPr>
              <a:t>Вященко</a:t>
            </a:r>
            <a:endParaRPr lang="ru-RU" dirty="0">
              <a:latin typeface="a_Simpler" pitchFamily="82" charset="-52"/>
            </a:endParaRPr>
          </a:p>
          <a:p>
            <a:r>
              <a:rPr lang="ru-RU" dirty="0">
                <a:latin typeface="a_Simpler" pitchFamily="82" charset="-52"/>
              </a:rPr>
              <a:t>              </a:t>
            </a:r>
            <a:r>
              <a:rPr lang="ru-RU" dirty="0" smtClean="0">
                <a:latin typeface="a_Simpler" pitchFamily="82" charset="-52"/>
              </a:rPr>
              <a:t>Опанасенко</a:t>
            </a:r>
            <a:endParaRPr lang="ru-RU" dirty="0">
              <a:latin typeface="a_Simpler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0144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Объект 3"/>
          <p:cNvSpPr txBox="1">
            <a:spLocks/>
          </p:cNvSpPr>
          <p:nvPr/>
        </p:nvSpPr>
        <p:spPr>
          <a:xfrm>
            <a:off x="323528" y="332656"/>
            <a:ext cx="8229600" cy="45259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24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Саша возвращается домой и идет работать на завод «Пролетарий» рабочим в цех КИПа. Проработав год, берет отпуск и вместе с друзьями едет в Крым, но отдохнуть не пришлось - пришла повестка из военкомата. В октябре 1980 г. был призван в ряды Советской Армии, в пограничные войска ( г. Пяидж , Таджикской ССР), прошел курс молодого бойца.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:\куриленко\img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40968"/>
            <a:ext cx="5040560" cy="3216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96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67544" y="332656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Через 2 месяца на заставу приехал офицер с заданием: найти достойных ребят для службы в Афганистане ( для выполнения интернационального долга). Было отобрано  2 человека. Родители Саши, Виктор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Евстафьевич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и Светлана Федоровна, долго не знали, что их сын в Афганистане.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0520" y="3789040"/>
            <a:ext cx="3995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Но  однажды родителям пришла фотография, на которой Саша с ребятами стояли у здания с табличкой «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Десантно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– штурмовая группа».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куриленко\Без имен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20" y="2835466"/>
            <a:ext cx="4063800" cy="2969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06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67544" y="318209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В марте 1982 проводилась операция по ликвидации крупной группы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душманов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. 17.05.1982г. группа в количестве 5 человек выполняла задание в горах, двигалась по отвесным скалам в районах камнепадов. Шли  осторожно, цепляясь за кусты. Осталось совсем немного, как вдруг старший сержант Юрий Свистун начал ползти вниз, в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пропасть.Саша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Куриленко молниеносно отстегнул ремень и бросил другу. В эту минуту Саша не думал, что вместе с товарищем может сорваться в пропасть. Еще усилие - и друг спасен.</a:t>
            </a:r>
          </a:p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Бои были тяжелые и трудные. Бойцов, отличившихся в этой операции наградили отпуском домой. 2 апреля 1982 года Саша приехал домой: были радостные встречи с друзьями и тревога за ребят, оставшихся там, в Афганистане.</a:t>
            </a:r>
          </a:p>
        </p:txBody>
      </p:sp>
    </p:spTree>
    <p:extLst>
      <p:ext uri="{BB962C8B-B14F-4D97-AF65-F5344CB8AC3E}">
        <p14:creationId xmlns:p14="http://schemas.microsoft.com/office/powerpoint/2010/main" val="56606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95536" y="33265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В конце мая было получено задание: уничтожить крупную банду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душманов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. Саша, будучи старшим в группе, вылетел на задание на головном вертолете. Засветло банду настичь не удалось. 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Душманы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уходили в ущелье.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148064" y="2924944"/>
            <a:ext cx="3851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Задача ребят – оцепить банду. Саша шел во главе своей группы, тропа оказалась заминированной. Когда впереди разорвалась мина, Саша принял все на себя - сзади никто не пострадал.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куриленко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232" y="332656"/>
            <a:ext cx="3752192" cy="2364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куриленко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17826"/>
            <a:ext cx="465068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06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Объект 3"/>
          <p:cNvSpPr txBox="1">
            <a:spLocks/>
          </p:cNvSpPr>
          <p:nvPr/>
        </p:nvSpPr>
        <p:spPr>
          <a:xfrm>
            <a:off x="457200" y="332656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Font typeface="Wingdings 3"/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Сашу раненного доставили в госпиталь. Врачи несколько суток боролись за его жизнь, но 5 июня 1982 г. его сердце перестало биться. Саше не было еще и двадцати. Он остался в памяти боевых друзей, которые ему обязаны жизнью.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:\куриленко\img33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44371"/>
            <a:ext cx="6203032" cy="4024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06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51520" y="188640"/>
            <a:ext cx="0" cy="56166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1520" y="188640"/>
            <a:ext cx="86409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892480" y="188640"/>
            <a:ext cx="0" cy="64807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347864" y="6669360"/>
            <a:ext cx="554461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39552" y="404665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Он был надежным и верным боевым товарищем. Боевые друзья называли своих детей его именем. Саша совершил подвиг, как тысячи других воинов – интернационалистов в Афганистане. </a:t>
            </a: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        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91683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Как мало лет он прожил …</a:t>
            </a: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только двадцать!</a:t>
            </a:r>
          </a:p>
          <a:p>
            <a:pPr marL="109728" indent="0">
              <a:buFont typeface="Wingdings 3"/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миг победы –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больше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чем года.</a:t>
            </a:r>
          </a:p>
          <a:p>
            <a:pPr marL="109728" indent="0">
              <a:buFont typeface="Wingdings 3"/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трудно умереть,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чтобы остаться,</a:t>
            </a: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статься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в наших душах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 навсегда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109728" indent="0">
              <a:buFont typeface="Wingdings 3"/>
              <a:buNone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Font typeface="Wingdings 3"/>
              <a:buNone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. Дементьев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:\куриленко\img3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285" y="1922400"/>
            <a:ext cx="3605208" cy="44851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4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куриленко\img3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42802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03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куриленко\img3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94" y="764703"/>
            <a:ext cx="7416824" cy="516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50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Открытая">
  <a:themeElements>
    <a:clrScheme name="Другая 10">
      <a:dk1>
        <a:sysClr val="windowText" lastClr="000000"/>
      </a:dk1>
      <a:lt1>
        <a:sysClr val="window" lastClr="FFFFFF"/>
      </a:lt1>
      <a:dk2>
        <a:srgbClr val="3083AF"/>
      </a:dk2>
      <a:lt2>
        <a:srgbClr val="B4DCFA"/>
      </a:lt2>
      <a:accent1>
        <a:srgbClr val="4E67C8"/>
      </a:accent1>
      <a:accent2>
        <a:srgbClr val="5ECCF3"/>
      </a:accent2>
      <a:accent3>
        <a:srgbClr val="F14124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Другая 12">
      <a:dk1>
        <a:sysClr val="windowText" lastClr="000000"/>
      </a:dk1>
      <a:lt1>
        <a:srgbClr val="899BCA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163</TotalTime>
  <Words>799</Words>
  <Application>Microsoft Office PowerPoint</Application>
  <PresentationFormat>Экран (4:3)</PresentationFormat>
  <Paragraphs>69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Открытая</vt:lpstr>
      <vt:lpstr>Кнопка</vt:lpstr>
      <vt:lpstr>Базовая</vt:lpstr>
      <vt:lpstr>Александр Куриленко (1962-1982)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Tatyana</dc:creator>
  <cp:lastModifiedBy>Tatyana</cp:lastModifiedBy>
  <cp:revision>12</cp:revision>
  <dcterms:created xsi:type="dcterms:W3CDTF">2013-02-17T15:03:33Z</dcterms:created>
  <dcterms:modified xsi:type="dcterms:W3CDTF">2013-02-18T17:43:31Z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1740468</vt:lpwstr>
  </property>
  <property fmtid="{D5CDD505-2E9C-101B-9397-08002B2CF9AE}" name="NXPowerLiteVersion" pid="3">
    <vt:lpwstr>D4.1.4</vt:lpwstr>
  </property>
</Properties>
</file>