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0"/>
  </p:notesMasterIdLst>
  <p:sldIdLst>
    <p:sldId id="256" r:id="rId2"/>
    <p:sldId id="257" r:id="rId3"/>
    <p:sldId id="259" r:id="rId4"/>
    <p:sldId id="258" r:id="rId5"/>
    <p:sldId id="262" r:id="rId6"/>
    <p:sldId id="263" r:id="rId7"/>
    <p:sldId id="261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42" autoAdjust="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0A313B-BBD8-4F00-8D48-F942FF86CBC8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D0D5A-914B-4353-AF26-74AD4B8277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861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D0D5A-914B-4353-AF26-74AD4B82776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898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EEAA73E8-3DE8-466C-A75A-557A1F1AD140}" type="datetimeFigureOut">
              <a:rPr lang="ru-RU" smtClean="0"/>
              <a:t>31.01.2014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D45590D-FF04-44BD-946C-F94EDBA650E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commons.wikimedia.org/wiki/File:MedAwgan.png?uselang=ru" TargetMode="External"/><Relationship Id="rId3" Type="http://schemas.openxmlformats.org/officeDocument/2006/relationships/hyperlink" Target="http://ru.wikipedia.org/wiki/%D0%9E%D0%9A%D0%A1%D0%92%D0%90" TargetMode="External"/><Relationship Id="rId7" Type="http://schemas.openxmlformats.org/officeDocument/2006/relationships/hyperlink" Target="http://ru.wikipedia.org/wiki/1989_%D0%B3%D0%BE%D0%B4" TargetMode="External"/><Relationship Id="rId2" Type="http://schemas.openxmlformats.org/officeDocument/2006/relationships/hyperlink" Target="http://ru.wikipedia.org/wiki/%D0%90%D1%84%D0%B3%D0%B0%D0%BD%D0%B8%D1%81%D1%82%D0%B0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4%D0%A0%D0%90" TargetMode="External"/><Relationship Id="rId5" Type="http://schemas.openxmlformats.org/officeDocument/2006/relationships/hyperlink" Target="http://ru.wikipedia.org/wiki/%D0%92%D0%BE%D0%BE%D1%80%D1%83%D0%B6%D1%91%D0%BD%D0%BD%D1%8B%D0%B5_%D1%81%D0%B8%D0%BB%D1%8B_%D0%A1%D0%A1%D0%A1%D0%A0" TargetMode="External"/><Relationship Id="rId4" Type="http://schemas.openxmlformats.org/officeDocument/2006/relationships/hyperlink" Target="http://ru.wikipedia.org/wiki/%D0%93%D1%80%D1%83%D0%BF%D0%BF%D0%B8%D1%80%D0%BE%D0%B2%D0%BA%D0%B0" TargetMode="Externa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60648"/>
            <a:ext cx="6332984" cy="2736304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sz="3200" dirty="0" smtClean="0"/>
              <a:t>   </a:t>
            </a:r>
            <a:r>
              <a:rPr lang="ru-RU" sz="5400" dirty="0" smtClean="0"/>
              <a:t>СССР </a:t>
            </a:r>
            <a:r>
              <a:rPr lang="ru-RU" sz="5400" dirty="0" smtClean="0"/>
              <a:t>- защитник     </a:t>
            </a:r>
            <a:r>
              <a:rPr lang="ru-RU" sz="5400" dirty="0" smtClean="0"/>
              <a:t>афганского народа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6021288"/>
            <a:ext cx="6705600" cy="714549"/>
          </a:xfrm>
        </p:spPr>
        <p:txBody>
          <a:bodyPr>
            <a:normAutofit fontScale="25000" lnSpcReduction="20000"/>
          </a:bodyPr>
          <a:lstStyle/>
          <a:p>
            <a:endParaRPr lang="ru-RU" altLang="ru-RU" sz="1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8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СССР </a:t>
            </a:r>
            <a:r>
              <a:rPr lang="ru-RU" altLang="ru-RU" sz="8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Афганской войне - защитник афганского народа.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659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/>
              <a:t>СССР и Афганистан имели 2460 км общей границы.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Gabriola" panose="04040605051002020D02" pitchFamily="82" charset="0"/>
              </a:rPr>
              <a:t>Россия никогда не совершала агрессии против Афганистана. </a:t>
            </a:r>
            <a:r>
              <a:rPr lang="ru-RU" sz="3600" b="1" dirty="0" smtClean="0">
                <a:latin typeface="Gabriola" panose="04040605051002020D02" pitchFamily="82" charset="0"/>
              </a:rPr>
              <a:t>СССР </a:t>
            </a:r>
            <a:r>
              <a:rPr lang="ru-RU" sz="3600" b="1" dirty="0">
                <a:latin typeface="Gabriola" panose="04040605051002020D02" pitchFamily="82" charset="0"/>
              </a:rPr>
              <a:t>оказывал помощь по всем направлениям. Кроме этого готовили </a:t>
            </a:r>
            <a:r>
              <a:rPr lang="ru-RU" sz="3600" b="1" dirty="0" smtClean="0">
                <a:latin typeface="Gabriola" panose="04040605051002020D02" pitchFamily="82" charset="0"/>
              </a:rPr>
              <a:t>специалистов, </a:t>
            </a:r>
            <a:r>
              <a:rPr lang="ru-RU" sz="3600" b="1" dirty="0">
                <a:latin typeface="Gabriola" panose="04040605051002020D02" pitchFamily="82" charset="0"/>
              </a:rPr>
              <a:t>создавали инфраструктуру.</a:t>
            </a:r>
          </a:p>
        </p:txBody>
      </p:sp>
    </p:spTree>
    <p:extLst>
      <p:ext uri="{BB962C8B-B14F-4D97-AF65-F5344CB8AC3E}">
        <p14:creationId xmlns:p14="http://schemas.microsoft.com/office/powerpoint/2010/main" val="318033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97152"/>
            <a:ext cx="7554416" cy="870992"/>
          </a:xfrm>
          <a:solidFill>
            <a:schemeClr val="bg2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altLang="ru-RU" sz="2400" dirty="0" smtClean="0">
                <a:solidFill>
                  <a:schemeClr val="tx1"/>
                </a:solidFill>
              </a:rPr>
              <a:t>СССР оказывал помощь по всем направлениям, готовил специалистов, создавал инфраструктуру.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Picture 4" descr="рис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5435024" cy="3700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58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4149080"/>
            <a:ext cx="7626424" cy="2023120"/>
          </a:xfrm>
        </p:spPr>
        <p:txBody>
          <a:bodyPr>
            <a:noAutofit/>
          </a:bodyPr>
          <a:lstStyle/>
          <a:p>
            <a:r>
              <a:rPr lang="ru-RU" sz="2800" dirty="0"/>
              <a:t>С</a:t>
            </a:r>
            <a:r>
              <a:rPr lang="ru-RU" sz="2800" dirty="0" smtClean="0"/>
              <a:t>оветские </a:t>
            </a:r>
            <a:r>
              <a:rPr lang="ru-RU" sz="2800" dirty="0"/>
              <a:t>войска были введены в Афганистан по просьбе афганского руководства для помощи в борьбе с восставшими бандитами и во имя исполнения интернационального долга.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92695"/>
            <a:ext cx="5040560" cy="3168353"/>
          </a:xfrm>
        </p:spPr>
      </p:pic>
    </p:spTree>
    <p:extLst>
      <p:ext uri="{BB962C8B-B14F-4D97-AF65-F5344CB8AC3E}">
        <p14:creationId xmlns:p14="http://schemas.microsoft.com/office/powerpoint/2010/main" val="289266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068960"/>
            <a:ext cx="7831832" cy="2880320"/>
          </a:xfrm>
        </p:spPr>
        <p:txBody>
          <a:bodyPr>
            <a:noAutofit/>
          </a:bodyPr>
          <a:lstStyle/>
          <a:p>
            <a:r>
              <a:rPr lang="ru-RU" b="1" dirty="0">
                <a:latin typeface="Gabriola" panose="04040605051002020D02" pitchFamily="82" charset="0"/>
              </a:rPr>
              <a:t>Советский Союз с 1919 года оказывал влияние на Афганистан. Когда в 1919 году после долгой борьбы против британских колонизаторов страна добилась независимости, именно Советская Россия стала первым государством, признавшим этот политический факт</a:t>
            </a:r>
            <a:r>
              <a:rPr lang="ru-RU" b="1" dirty="0" smtClean="0">
                <a:latin typeface="Gabriola" panose="04040605051002020D02" pitchFamily="82" charset="0"/>
              </a:rPr>
              <a:t>.</a:t>
            </a:r>
          </a:p>
          <a:p>
            <a:r>
              <a:rPr lang="ru-RU" b="1" dirty="0">
                <a:latin typeface="Gabriola" panose="04040605051002020D02" pitchFamily="82" charset="0"/>
              </a:rPr>
              <a:t>В свою очередь, Афганистан отплатил Советскому Союзу преданностью в ключевых политических вопросах: помогал ликвидировать басмаческое движение в 20-30-х годах и, несмотря на игры германских и британских агентов влияния, сохранял чёткий нейтралитет во время Второй Мировой войны.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2"/>
            <a:ext cx="3503272" cy="24482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979" y="471813"/>
            <a:ext cx="3582350" cy="2453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75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628800"/>
            <a:ext cx="7632848" cy="1600200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Советские войска способствовали укреплению правительственных структур, становлению афганских вооруженных сил, осуществляли охрану и оборону важнейших государственных объектов, предотвратили агрессию против Афганистана извне.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476672"/>
            <a:ext cx="5284068" cy="396044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://www.soldati-russian.ru/dd/novaya/221-soviet-afghanistan-war-1979-19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55774"/>
            <a:ext cx="5328592" cy="363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855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/>
              <a:t>Медаль «От благодарного афганского народа»</a:t>
            </a:r>
            <a:endParaRPr lang="ru-RU" sz="4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347864" y="404664"/>
            <a:ext cx="4957936" cy="4167336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Медаль «От благодарного афганского народа»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 — государственная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медаль </a:t>
            </a:r>
            <a:r>
              <a:rPr lang="ru-RU" sz="2000" u="sng" dirty="0" smtClean="0">
                <a:solidFill>
                  <a:schemeClr val="accent6">
                    <a:lumMod val="50000"/>
                  </a:schemeClr>
                </a:solidFill>
                <a:hlinkClick r:id="rId2" tooltip="Афганистан"/>
              </a:rPr>
              <a:t>Демократической </a:t>
            </a:r>
            <a:r>
              <a:rPr lang="ru-RU" sz="2000" u="sng" dirty="0">
                <a:solidFill>
                  <a:schemeClr val="accent6">
                    <a:lumMod val="50000"/>
                  </a:schemeClr>
                </a:solidFill>
                <a:hlinkClick r:id="rId2" tooltip="Афганистан"/>
              </a:rPr>
              <a:t>Республики Афганистан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. Вручалась военнослужащим, проходившим службу в рядах </a:t>
            </a:r>
            <a:r>
              <a:rPr lang="ru-RU" sz="2000" u="sng" dirty="0">
                <a:solidFill>
                  <a:schemeClr val="accent6">
                    <a:lumMod val="60000"/>
                    <a:lumOff val="40000"/>
                  </a:schemeClr>
                </a:solidFill>
                <a:hlinkClick r:id="rId3" tooltip="ОКСВА"/>
              </a:rPr>
              <a:t>Ограниченного контингента советских войск в Афганистане</a:t>
            </a:r>
            <a:r>
              <a:rPr lang="ru-RU" sz="2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</a:p>
          <a:p>
            <a:r>
              <a:rPr lang="ru-RU" sz="2000" b="1" dirty="0" err="1"/>
              <a:t>Ограни́ченный</a:t>
            </a:r>
            <a:r>
              <a:rPr lang="ru-RU" sz="2000" b="1" dirty="0"/>
              <a:t> </a:t>
            </a:r>
            <a:r>
              <a:rPr lang="ru-RU" sz="2000" b="1" dirty="0" err="1"/>
              <a:t>континге́нт</a:t>
            </a:r>
            <a:r>
              <a:rPr lang="ru-RU" sz="2000" b="1" dirty="0"/>
              <a:t> </a:t>
            </a:r>
            <a:r>
              <a:rPr lang="ru-RU" sz="2000" b="1" dirty="0" err="1"/>
              <a:t>со́ветских</a:t>
            </a:r>
            <a:r>
              <a:rPr lang="ru-RU" sz="2000" b="1" dirty="0"/>
              <a:t> войск в </a:t>
            </a:r>
            <a:r>
              <a:rPr lang="ru-RU" sz="2000" b="1" dirty="0" err="1" smtClean="0"/>
              <a:t>А́фганистане</a:t>
            </a:r>
            <a:r>
              <a:rPr lang="ru-RU" sz="2000" dirty="0" smtClean="0"/>
              <a:t>— </a:t>
            </a:r>
            <a:r>
              <a:rPr lang="ru-RU" sz="2000" dirty="0"/>
              <a:t>официальное название </a:t>
            </a:r>
            <a:r>
              <a:rPr lang="ru-RU" sz="2000" u="sng" dirty="0">
                <a:hlinkClick r:id="rId4" tooltip="Группировка"/>
              </a:rPr>
              <a:t>группировки</a:t>
            </a:r>
            <a:r>
              <a:rPr lang="ru-RU" sz="2000" dirty="0"/>
              <a:t> </a:t>
            </a:r>
            <a:r>
              <a:rPr lang="ru-RU" sz="2000" u="sng" dirty="0">
                <a:hlinkClick r:id="rId5" tooltip="Вооружённые силы СССР"/>
              </a:rPr>
              <a:t>вооружённых сил СССР</a:t>
            </a:r>
            <a:r>
              <a:rPr lang="ru-RU" sz="2000" dirty="0"/>
              <a:t> в </a:t>
            </a:r>
            <a:r>
              <a:rPr lang="ru-RU" sz="2000" u="sng" dirty="0">
                <a:hlinkClick r:id="rId6" tooltip="ДРА"/>
              </a:rPr>
              <a:t>Республике Афганистан</a:t>
            </a:r>
            <a:r>
              <a:rPr lang="ru-RU" sz="2000" dirty="0"/>
              <a:t> до </a:t>
            </a:r>
            <a:r>
              <a:rPr lang="ru-RU" sz="2000" u="sng" dirty="0">
                <a:hlinkClick r:id="rId7" tooltip="1989 год"/>
              </a:rPr>
              <a:t>1989 года</a:t>
            </a:r>
            <a:endParaRPr lang="ru-RU" sz="2000" dirty="0"/>
          </a:p>
          <a:p>
            <a:endParaRPr lang="ru-RU" sz="2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Рисунок 5" descr="MedAwgan.png">
            <a:hlinkClick r:id="rId8"/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926" y="692696"/>
            <a:ext cx="2016224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949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501008"/>
            <a:ext cx="7560840" cy="2671192"/>
          </a:xfrm>
        </p:spPr>
        <p:txBody>
          <a:bodyPr>
            <a:noAutofit/>
          </a:bodyPr>
          <a:lstStyle/>
          <a:p>
            <a:r>
              <a:rPr lang="ru-RU" sz="2200" dirty="0"/>
              <a:t>Афганская война – это исторически закономерное событие. В период «холодной войны» в мире сложилась </a:t>
            </a:r>
            <a:r>
              <a:rPr lang="ru-RU" sz="2200" dirty="0" smtClean="0"/>
              <a:t>биполярная </a:t>
            </a:r>
            <a:r>
              <a:rPr lang="ru-RU" sz="2200" dirty="0"/>
              <a:t>система, и шла борьба между США и СССР за сферы влияния капиталистического и социалистического мира. Поэтому СССР оказывал помощь Афганистану в защите коммунистического режима.</a:t>
            </a:r>
            <a:br>
              <a:rPr lang="ru-RU" sz="2200" dirty="0"/>
            </a:br>
            <a:endParaRPr lang="ru-RU" sz="22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360"/>
            <a:ext cx="3264703" cy="3025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704" y="549899"/>
            <a:ext cx="4179328" cy="3023117"/>
          </a:xfrm>
        </p:spPr>
      </p:pic>
    </p:spTree>
    <p:extLst>
      <p:ext uri="{BB962C8B-B14F-4D97-AF65-F5344CB8AC3E}">
        <p14:creationId xmlns:p14="http://schemas.microsoft.com/office/powerpoint/2010/main" val="293364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284</TotalTime>
  <Words>247</Words>
  <Application>Microsoft Office PowerPoint</Application>
  <PresentationFormat>Экран (4:3)</PresentationFormat>
  <Paragraphs>16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NewsPrint</vt:lpstr>
      <vt:lpstr>     СССР - защитник     афганского народа</vt:lpstr>
      <vt:lpstr>СССР и Афганистан имели 2460 км общей границы.</vt:lpstr>
      <vt:lpstr>СССР оказывал помощь по всем направлениям, готовил специалистов, создавал инфраструктуру.</vt:lpstr>
      <vt:lpstr>Советские войска были введены в Афганистан по просьбе афганского руководства для помощи в борьбе с восставшими бандитами и во имя исполнения интернационального долга.</vt:lpstr>
      <vt:lpstr>Презентация PowerPoint</vt:lpstr>
      <vt:lpstr>Советские войска способствовали укреплению правительственных структур, становлению афганских вооруженных сил, осуществляли охрану и оборону важнейших государственных объектов, предотвратили агрессию против Афганистана извне. </vt:lpstr>
      <vt:lpstr>Медаль «От благодарного афганского народа»</vt:lpstr>
      <vt:lpstr>Афганская война – это исторически закономерное событие. В период «холодной войны» в мире сложилась биполярная система, и шла борьба между США и СССР за сферы влияния капиталистического и социалистического мира. Поэтому СССР оказывал помощь Афганистану в защите коммунистического режима.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СССР защитник     афганского народа</dc:title>
  <dc:creator>Дима</dc:creator>
  <cp:lastModifiedBy>Тетянка</cp:lastModifiedBy>
  <cp:revision>10</cp:revision>
  <dcterms:created xsi:type="dcterms:W3CDTF">2014-01-26T13:46:33Z</dcterms:created>
  <dcterms:modified xsi:type="dcterms:W3CDTF">2014-01-31T19:30:22Z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1341455</vt:lpwstr>
  </property>
  <property fmtid="{D5CDD505-2E9C-101B-9397-08002B2CF9AE}" name="NXPowerLiteVersion" pid="3">
    <vt:lpwstr>D4.1.4</vt:lpwstr>
  </property>
</Properties>
</file>