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7" d="100"/>
          <a:sy n="107" d="100"/>
        </p:scale>
        <p:origin x="-10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763CE03-406E-4E29-830A-132071DF95F4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B671C4-E80C-47DE-A5F7-A85D13B34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1316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6A52E-D038-45C3-86C7-3209C08EF407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A764A-F342-469B-9692-23F4F245D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B622A-7BF4-483A-8A98-F0355BBB06E8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F121-55A5-42C3-AF35-77A8D8D4F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86B13-8490-4444-AA89-C12463064FD4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0D60F-787C-4300-BF40-02BE2620A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1F29D-8697-4135-B36A-DF833DE5A6FD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B9820-A163-48FF-91B0-DCC8C9A8C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14C4D-CD72-4F1C-98D3-087B446DD930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D7A04-A840-498A-9FB0-29FDB793C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5317-731B-4009-8FE6-A7023EFAC8B7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41EB8-F22D-4B2A-BACB-E8173E919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9BDFB-0454-4CC7-A79C-A8223077AE6E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C4BD7-CB0B-47B1-B7D4-93C24FFE1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1D98D-2D0D-44F5-B7FC-2EE14B5720BE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04E94-86D7-49F7-B94C-24971183E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BD9C8-A3A1-4F94-A8C7-FD878E59CF17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DAFDF-9251-4333-8A52-04D6C129E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E9462-5F12-4293-A864-301C59960CDD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81F96-2A01-4E89-83ED-6443609AE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0D17-B9DB-4A46-99A6-7608378089EA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F2C24-8F41-481B-9D1A-047BA9DA2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6976F8-DC4E-4F31-9AA3-A9681B077EEA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F8DCA6-965F-463D-AE59-AC7E66217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6.jpeg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 spcFirstLastPara="1" rtlCol="0">
            <a:prstTxWarp prst="textArchUp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Улюблені герої казок</a:t>
            </a:r>
            <a:endParaRPr lang="ru-RU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 descr="images (1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700808"/>
            <a:ext cx="3163813" cy="25793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131840" y="2060848"/>
            <a:ext cx="177991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Казки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850" y="2636838"/>
            <a:ext cx="1511300" cy="1635125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58888" y="5084763"/>
            <a:ext cx="1655762" cy="1368425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356100" y="5157788"/>
            <a:ext cx="1584325" cy="1439862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019925" y="3284538"/>
            <a:ext cx="1655763" cy="1441450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704138" y="1052513"/>
            <a:ext cx="1439862" cy="1439862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9388" y="908050"/>
            <a:ext cx="1296987" cy="1296988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2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" presetID="2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6216" y="2132856"/>
            <a:ext cx="1728192" cy="966315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cap="none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Кай</a:t>
            </a:r>
            <a:endParaRPr lang="ru-RU" spc="50" dirty="0" smtClean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971600" y="2780928"/>
            <a:ext cx="1978497" cy="10081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Герда</a:t>
            </a:r>
            <a:endParaRPr lang="ru-RU" sz="40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Содержимое 3" descr="images (25)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395288" y="188913"/>
            <a:ext cx="2466975" cy="184785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загруженное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325" y="4941888"/>
            <a:ext cx="2676525" cy="170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загруженное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475" y="2565400"/>
            <a:ext cx="2562225" cy="1781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1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6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3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908720"/>
            <a:ext cx="7811145" cy="2520280"/>
          </a:xfrm>
        </p:spPr>
        <p:txBody>
          <a:bodyPr rtlCol="0">
            <a:prstTxWarp prst="textWave1">
              <a:avLst/>
            </a:prstTxWarp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Пам‘ятайте!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кожній казці є частинка правди, і фантастичні герої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можуть бути реальними людьми.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images (1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3429000"/>
            <a:ext cx="2143125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0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9"/>
            <a:ext cx="8229600" cy="1584176"/>
          </a:xfrm>
          <a:effectLst>
            <a:glow rad="1397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prstTxWarp prst="textDeflateInflate">
              <a:avLst/>
            </a:prstTxWarp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Казки – найкращі друзі дітей.</a:t>
            </a:r>
            <a:endParaRPr lang="ru-RU" b="1" dirty="0" smtClean="0">
              <a:ln w="1905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груженное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88640"/>
            <a:ext cx="259228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9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2780928"/>
            <a:ext cx="1819275" cy="2505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98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5085184"/>
            <a:ext cx="2209800" cy="1657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915816" y="5105400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ln>
                  <a:solidFill>
                    <a:srgbClr val="00B050"/>
                  </a:solidFill>
                </a:ln>
                <a:solidFill>
                  <a:srgbClr val="FF0000"/>
                </a:solidFill>
                <a:latin typeface="Haettenschweiler" pitchFamily="34" charset="0"/>
              </a:rPr>
              <a:t>Червона Шапочка  - символ дитячої невинності</a:t>
            </a:r>
            <a:endParaRPr lang="ru-RU" dirty="0" smtClean="0">
              <a:ln>
                <a:solidFill>
                  <a:srgbClr val="00B050"/>
                </a:solidFill>
              </a:ln>
              <a:solidFill>
                <a:srgbClr val="FF0000"/>
              </a:solidFill>
              <a:latin typeface="Haettenschweiler" pitchFamily="34" charset="0"/>
            </a:endParaRPr>
          </a:p>
        </p:txBody>
      </p:sp>
    </p:spTree>
  </p:cSld>
  <p:clrMapOvr>
    <a:masterClrMapping/>
  </p:clrMapOvr>
  <p:transition advClick="0" advTm="22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4" presetClass="entr" presetSubtype="0" ac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idx="1" type="subTitle"/>
          </p:nvPr>
        </p:nvSpPr>
        <p:spPr>
          <a:xfrm>
            <a:off x="251520" y="476672"/>
            <a:ext cx="7344816" cy="1224136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charset="0" pitchFamily="34" typeface="Arial"/>
              <a:buNone/>
              <a:defRPr/>
            </a:pPr>
            <a:r>
              <a:rPr b="1" dirty="0" lang="uk-UA" smtClean="0" sz="44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Вовк – символ злості</a:t>
            </a:r>
            <a:endParaRPr b="1" dirty="0" lang="ru-RU" smtClean="0" sz="44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pic>
        <p:nvPicPr>
          <p:cNvPr descr="images (97).jpg" id="4" name="Содержимое 3"/>
          <p:cNvPicPr>
            <a:picLocks noChangeAspect="1" noGrp="1"/>
          </p:cNvPicPr>
          <p:nvPr>
            <p:ph idx="4294967295"/>
          </p:nvPr>
        </p:nvPicPr>
        <p:blipFill>
          <a:blip cstate="print" r:embed="rId3"/>
          <a:srcRect b="50"/>
          <a:stretch>
            <a:fillRect/>
          </a:stretch>
        </p:blipFill>
        <p:spPr>
          <a:xfrm>
            <a:off x="0" y="3645024"/>
            <a:ext cx="1952625" cy="2592388"/>
          </a:xfrm>
          <a:prstGeom prst="roundRect">
            <a:avLst>
              <a:gd fmla="val 16667" name="adj"/>
            </a:avLst>
          </a:prstGeom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images.jpg" id="7" name="Рисунок 6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7164288" y="4005064"/>
            <a:ext cx="1743075" cy="2619375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36195" dir="11400000" dist="12700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dir="t" rig="soft"/>
          </a:scene3d>
          <a:sp3d contourW="12700" prstMaterial="matte">
            <a:bevelT h="50800" w="63500"/>
            <a:contourClr>
              <a:srgbClr val="C0C0C0"/>
            </a:contourClr>
          </a:sp3d>
        </p:spPr>
      </p:pic>
      <p:pic>
        <p:nvPicPr>
          <p:cNvPr descr="загруженное (27).jpg" id="8" name="Рисунок 7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2267744" y="3356992"/>
            <a:ext cx="2286000" cy="19050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images (2).jpg" id="9" name="Рисунок 8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4139952" y="1628800"/>
            <a:ext cx="2466975" cy="18478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images (11).jpg" id="10" name="Рисунок 9"/>
          <p:cNvPicPr>
            <a:picLocks noChangeAspect="1"/>
          </p:cNvPicPr>
          <p:nvPr/>
        </p:nvPicPr>
        <p:blipFill>
          <a:blip cstate="print" r:embed="rId7"/>
          <a:stretch>
            <a:fillRect/>
          </a:stretch>
        </p:blipFill>
        <p:spPr>
          <a:xfrm>
            <a:off x="6732240" y="0"/>
            <a:ext cx="2019300" cy="22669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</p:spTree>
  </p:cSld>
  <p:clrMapOvr>
    <a:masterClrMapping/>
  </p:clrMapOvr>
  <p:transition advClick="0" advTm="34000"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7" presetSubtype="4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6500"/>
                            </p:stCondLst>
                            <p:childTnLst>
                              <p:par>
                                <p:cTn fill="hold" grpId="0" id="10" nodeType="afterEffect" presetClass="entr" presetID="7" presetSubtype="4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2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3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3000"/>
                            </p:stCondLst>
                            <p:childTnLst>
                              <p:par>
                                <p:cTn fill="hold" id="15" nodeType="afterEffect" presetClass="entr" presetID="24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7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14500"/>
                            </p:stCondLst>
                            <p:childTnLst>
                              <p:par>
                                <p:cTn fill="hold" id="19" nodeType="afterEffect" presetClass="entr" presetID="7" presetSubtype="4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21000"/>
                            </p:stCondLst>
                            <p:childTnLst>
                              <p:par>
                                <p:cTn fill="hold" id="24" nodeType="afterEffect" presetClass="entr" presetID="7" presetSubtype="4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27000"/>
                            </p:stCondLst>
                            <p:childTnLst>
                              <p:par>
                                <p:cTn fill="hold" id="29" nodeType="afterEffect" presetClass="entr" presetID="7" presetSubtype="4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3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3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ыноска-облако 9"/>
          <p:cNvSpPr/>
          <p:nvPr/>
        </p:nvSpPr>
        <p:spPr>
          <a:xfrm>
            <a:off x="6443663" y="1341438"/>
            <a:ext cx="2449512" cy="1836737"/>
          </a:xfrm>
          <a:prstGeom prst="cloudCallout">
            <a:avLst>
              <a:gd name="adj1" fmla="val -24401"/>
              <a:gd name="adj2" fmla="val 14883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</a:rPr>
              <a:t>Лише я перехитрив тебе!...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Содержимое 3" descr="images (28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4005263"/>
            <a:ext cx="2466975" cy="1847850"/>
          </a:xfrm>
        </p:spPr>
      </p:pic>
      <p:pic>
        <p:nvPicPr>
          <p:cNvPr id="6148" name="Рисунок 4" descr="images (31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4076700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468313" y="908050"/>
            <a:ext cx="2232025" cy="2054225"/>
          </a:xfrm>
          <a:prstGeom prst="cloudCallout">
            <a:avLst>
              <a:gd name="adj1" fmla="val -7580"/>
              <a:gd name="adj2" fmla="val 9263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  <a:latin typeface="+mj-lt"/>
              </a:rPr>
              <a:t>Допоможіть!</a:t>
            </a:r>
            <a:endParaRPr lang="ru-RU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3492500" y="908050"/>
            <a:ext cx="2519363" cy="2270125"/>
          </a:xfrm>
          <a:prstGeom prst="cloudCallout">
            <a:avLst>
              <a:gd name="adj1" fmla="val -14430"/>
              <a:gd name="adj2" fmla="val 105568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</a:rPr>
              <a:t>Після плати і розплата!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52" name="Рисунок 10" descr="SAM_027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005263"/>
            <a:ext cx="247332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9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9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9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4824536" cy="850106"/>
          </a:xfrm>
        </p:spPr>
        <p:txBody>
          <a:bodyPr rtlCol="0">
            <a:prstTxWarp prst="textCanUp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Колобок – символ неслухняності</a:t>
            </a:r>
            <a:endParaRPr lang="ru-RU" sz="2000" b="1" spc="50" dirty="0" smtClean="0">
              <a:ln w="1270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Содержимое 3" descr="images (99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71906" y="188640"/>
            <a:ext cx="2052993" cy="144016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ages (10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484784"/>
            <a:ext cx="2009815" cy="1448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173" name="Рисунок 5" descr="images (17)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0"/>
            <a:ext cx="17430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ages (30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80040" y="2636912"/>
            <a:ext cx="2060479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es (3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01600" y="3789040"/>
            <a:ext cx="1798409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загруженное (24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91680" y="4725144"/>
            <a:ext cx="1971507" cy="1395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загруженное (25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7504" y="5273825"/>
            <a:ext cx="1682144" cy="1467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Выноска-облако 10"/>
          <p:cNvSpPr/>
          <p:nvPr/>
        </p:nvSpPr>
        <p:spPr>
          <a:xfrm>
            <a:off x="755650" y="3141663"/>
            <a:ext cx="2160588" cy="1260475"/>
          </a:xfrm>
          <a:prstGeom prst="cloudCallout">
            <a:avLst>
              <a:gd name="adj1" fmla="val -49539"/>
              <a:gd name="adj2" fmla="val 8991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</a:rPr>
              <a:t>А зараз    хто хитріший?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3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600"/>
                            </p:stCondLst>
                            <p:childTnLst>
                              <p:par>
                                <p:cTn id="1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600"/>
                            </p:stCondLst>
                            <p:childTnLst>
                              <p:par>
                                <p:cTn id="23" presetID="7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600"/>
                            </p:stCondLst>
                            <p:childTnLst>
                              <p:par>
                                <p:cTn id="28" presetID="7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600"/>
                            </p:stCondLst>
                            <p:childTnLst>
                              <p:par>
                                <p:cTn id="33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600"/>
                            </p:stCondLst>
                            <p:childTnLst>
                              <p:par>
                                <p:cTn id="38" presetID="7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600"/>
                            </p:stCondLst>
                            <p:childTnLst>
                              <p:par>
                                <p:cTn id="4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600"/>
                            </p:stCondLst>
                            <p:childTnLst>
                              <p:par>
                                <p:cTn id="48" presetID="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3176"/>
            <a:ext cx="6491064" cy="1512168"/>
          </a:xfrm>
        </p:spPr>
        <p:txBody>
          <a:bodyPr rtlCol="0">
            <a:prstTxWarp prst="textCurveDown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Дід і баба – невід’ємна частина казок </a:t>
            </a:r>
            <a:endParaRPr lang="ru-RU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195" name="Содержимое 3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019925" y="5281613"/>
            <a:ext cx="2124075" cy="1495425"/>
          </a:xfrm>
        </p:spPr>
      </p:pic>
      <p:pic>
        <p:nvPicPr>
          <p:cNvPr id="8196" name="Рисунок 5" descr="загруженное (6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2201862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6" descr="images (9)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1916113"/>
            <a:ext cx="24923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288032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31550" cmpd="sng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Попелюшка</a:t>
            </a:r>
            <a:endParaRPr lang="ru-RU" b="1" dirty="0" smtClean="0">
              <a:ln w="31550" cmpd="sng">
                <a:solidFill>
                  <a:schemeClr val="accent3">
                    <a:lumMod val="40000"/>
                    <a:lumOff val="60000"/>
                  </a:schemeClr>
                </a:solidFill>
                <a:prstDash val="solid"/>
              </a:ln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4365104"/>
            <a:ext cx="3312368" cy="792088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    </a:t>
            </a:r>
            <a:r>
              <a:rPr lang="uk-UA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Білосніжка</a:t>
            </a:r>
            <a:endParaRPr lang="ru-RU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7019925" y="5300663"/>
            <a:ext cx="2124075" cy="1563687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 descr="загруженное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6632"/>
            <a:ext cx="1800200" cy="26649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ages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844824"/>
            <a:ext cx="1847850" cy="24669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1628800"/>
            <a:ext cx="2088232" cy="20162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24" name="Рисунок 8" descr="images (22)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4149725"/>
            <a:ext cx="18002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-конечная звезда 5"/>
          <p:cNvSpPr/>
          <p:nvPr/>
        </p:nvSpPr>
        <p:spPr>
          <a:xfrm>
            <a:off x="0" y="2781300"/>
            <a:ext cx="1403350" cy="143986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6" name="Рисунок 9" descr="images (23)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115888"/>
            <a:ext cx="2333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1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ages (3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564904"/>
            <a:ext cx="1971675" cy="2324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275" y="1341438"/>
            <a:ext cx="2160588" cy="7969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2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Прожили </a:t>
            </a:r>
            <a:br>
              <a:rPr lang="uk-UA" sz="2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uk-UA" sz="2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довго і </a:t>
            </a:r>
            <a:br>
              <a:rPr lang="uk-UA" sz="2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uk-UA" sz="2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щасливо!</a:t>
            </a:r>
            <a:endParaRPr lang="ru-RU" b="1" dirty="0" smtClean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Содержимое 3" descr="images (13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084888" y="3500438"/>
            <a:ext cx="2389187" cy="2852737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images (9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850" y="1700213"/>
            <a:ext cx="3171825" cy="23764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advClick="0" advTm="9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848</TotalTime>
  <Words>72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Улюблені герої казок</vt:lpstr>
      <vt:lpstr>Презентация PowerPoint</vt:lpstr>
      <vt:lpstr>Презентация PowerPoint</vt:lpstr>
      <vt:lpstr>Презентация PowerPoint</vt:lpstr>
      <vt:lpstr>Презентация PowerPoint</vt:lpstr>
      <vt:lpstr>Колобок – символ неслухняності</vt:lpstr>
      <vt:lpstr>Дід і баба – невід’ємна частина казок </vt:lpstr>
      <vt:lpstr>Попелюшка</vt:lpstr>
      <vt:lpstr>      Прожили  довго і  щасливо!</vt:lpstr>
      <vt:lpstr>Кай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Maria</dc:creator>
  <cp:lastModifiedBy>Maria</cp:lastModifiedBy>
  <cp:revision>73</cp:revision>
  <dcterms:created xsi:type="dcterms:W3CDTF">2012-10-22T18:09:36Z</dcterms:created>
  <dcterms:modified xsi:type="dcterms:W3CDTF">2014-03-06T19:40:35Z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706328</vt:lpwstr>
  </property>
  <property fmtid="{D5CDD505-2E9C-101B-9397-08002B2CF9AE}" name="NXPowerLiteVersion" pid="3">
    <vt:lpwstr>D4.1.4</vt:lpwstr>
  </property>
</Properties>
</file>