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3" r:id="rId5"/>
    <p:sldId id="258" r:id="rId6"/>
    <p:sldId id="262" r:id="rId7"/>
    <p:sldId id="261" r:id="rId8"/>
    <p:sldId id="260" r:id="rId9"/>
    <p:sldId id="259" r:id="rId10"/>
    <p:sldId id="265" r:id="rId11"/>
    <p:sldId id="276" r:id="rId12"/>
    <p:sldId id="266" r:id="rId13"/>
    <p:sldId id="277" r:id="rId14"/>
    <p:sldId id="267" r:id="rId15"/>
    <p:sldId id="268" r:id="rId16"/>
    <p:sldId id="278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0F364-C187-4099-8581-5551B2EBEC9A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2AE99-F1FC-4F26-AA9A-B559AC9B8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6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D:\&#1052;&#1054;&#1048;%20&#1044;&#1054;&#1050;&#1059;&#1052;&#1045;&#1053;&#1058;&#1067;\2%20&#1050;&#1051;&#1040;&#1057;&#1053;&#1045;%20&#1050;&#1045;&#1056;&#1030;&#1042;&#1053;&#1048;&#1062;&#1058;&#1042;&#1054;%202011_5&#1050;&#1051;\&#1050;&#1054;&#1053;&#1050;&#1059;&#1056;&#1057;%20&#1050;&#1051;&#1040;&#1057;&#1057;&#1053;.&#1056;&#1059;&#1050;.&#1043;&#1054;&#1044;&#1040;\&#1050;&#1083;&#1072;&#1089;&#1085;&#1080;&#1081;%20&#1082;&#1077;&#1088;&#1110;&#1074;&#1085;&#1080;&#1082;%20&#1088;&#1086;&#1082;&#1091;%20&#1040;&#1088;&#1072;&#1082;&#1077;&#1083;&#1086;&#1074;&#1072;%20&#1030;.&#1044;.&#1043;&#1091;&#1089;&#1077;&#1083;&#1100;&#1097;&#1080;&#1082;&#1086;&#1074;&#1077;%202012-2013\010_011_&#1055;&#1077;&#1089;&#1085;&#1080;%20&#1086;&#1087;&#1072;&#1083;&#1077;&#1085;&#1085;&#1099;&#1077;%20&#1074;&#1086;&#1081;&#1085;&#1086;&#1081;%20&#1087;&#1088;&#1086;&#1077;&#1082;&#1090;%20&#1089;&#1094;&#1077;&#1085;&#1072;&#1088;&#1080;&#1081;+&#1087;&#1088;&#1077;&#1079;&#1077;&#1085;&#1090;&#1072;&#1094;&#1080;&#1103;\&#1051;.%20&#1059;&#1090;&#1077;&#1089;&#1086;&#1074;%20&#1046;&#1076;&#1080;%20&#1084;&#1077;&#1085;&#1103;%20&#1042;&#1086;&#1081;&#1085;&#1072;%20&#1074;%20&#1094;&#1074;&#1077;&#1090;&#1077;..wmv" TargetMode="External" Type="http://schemas.openxmlformats.org/officeDocument/2006/relationships/video"/><Relationship Id="rId4" Target="../media/image57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48.jpeg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1.jpeg"/><Relationship Id="rId7" Type="http://schemas.openxmlformats.org/officeDocument/2006/relationships/image" Target="../media/image6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54;&#1048;%20&#1044;&#1054;&#1050;&#1059;&#1052;&#1045;&#1053;&#1058;&#1067;\2%20&#1050;&#1051;&#1040;&#1057;&#1053;&#1045;%20&#1050;&#1045;&#1056;&#1030;&#1042;&#1053;&#1048;&#1062;&#1058;&#1042;&#1054;%202011_5&#1050;&#1051;\&#1050;&#1054;&#1053;&#1050;&#1059;&#1056;&#1057;%20&#1050;&#1051;&#1040;&#1057;&#1057;&#1053;.&#1056;&#1059;&#1050;.&#1043;&#1054;&#1044;&#1040;\&#1050;&#1083;&#1072;&#1089;&#1085;&#1080;&#1081;%20&#1082;&#1077;&#1088;&#1110;&#1074;&#1085;&#1080;&#1082;%20&#1088;&#1086;&#1082;&#1091;%20&#1040;&#1088;&#1072;&#1082;&#1077;&#1083;&#1086;&#1074;&#1072;%20&#1030;.&#1044;.&#1043;&#1091;&#1089;&#1077;&#1083;&#1100;&#1097;&#1080;&#1082;&#1086;&#1074;&#1077;%202012-2013\010_011_&#1055;&#1077;&#1089;&#1085;&#1080;%20&#1086;&#1087;&#1072;&#1083;&#1077;&#1085;&#1085;&#1099;&#1077;%20&#1074;&#1086;&#1081;&#1085;&#1086;&#1081;%20&#1087;&#1088;&#1086;&#1077;&#1082;&#1090;%20&#1089;&#1094;&#1077;&#1085;&#1072;&#1088;&#1080;&#1081;+&#1087;&#1088;&#1077;&#1079;&#1077;&#1085;&#1090;&#1072;&#1094;&#1080;&#1103;\orkestr_shtaba_le-marsh_.mp3" TargetMode="Externa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500570"/>
            <a:ext cx="6272234" cy="1500198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50800" dir="1200000" algn="l" rotWithShape="0">
                    <a:prstClr val="black">
                      <a:alpha val="82000"/>
                    </a:prstClr>
                  </a:outerShdw>
                </a:effectLst>
              </a:rPr>
              <a:t>Ученический исследовательский проект музыкально-исторического направления, посвященный 65-й годовщине </a:t>
            </a:r>
          </a:p>
          <a:p>
            <a:pPr algn="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50800" dir="1200000" algn="l" rotWithShape="0">
                    <a:prstClr val="black">
                      <a:alpha val="82000"/>
                    </a:prstClr>
                  </a:outerShdw>
                </a:effectLst>
              </a:rPr>
              <a:t>Великой Победы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50800" dir="1200000" algn="l" rotWithShape="0">
                  <a:prstClr val="black">
                    <a:alpha val="82000"/>
                  </a:prstClr>
                </a:outerShdw>
              </a:effectLst>
            </a:endParaRPr>
          </a:p>
        </p:txBody>
      </p:sp>
      <p:pic>
        <p:nvPicPr>
          <p:cNvPr id="1029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cooltext79672809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571480"/>
            <a:ext cx="5734050" cy="3067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st_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85728"/>
            <a:ext cx="4429156" cy="6245110"/>
          </a:xfrm>
          <a:prstGeom prst="rect">
            <a:avLst/>
          </a:prstGeom>
          <a:noFill/>
        </p:spPr>
      </p:pic>
      <p:pic>
        <p:nvPicPr>
          <p:cNvPr id="22531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MfthYl1dm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85285">
            <a:off x="4616405" y="185495"/>
            <a:ext cx="4183015" cy="2725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220611_alternativnye-tanki-rkka-obraztsa-1937-goda_28-640x4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36829">
            <a:off x="4830199" y="2305974"/>
            <a:ext cx="4135941" cy="2610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3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d0b1d0bed0b9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170866">
            <a:off x="5410419" y="4155335"/>
            <a:ext cx="3592630" cy="2488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5286388"/>
            <a:ext cx="60708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chemeClr val="tx1"/>
                  </a:solidFill>
                </a:ln>
              </a:rPr>
              <a:t>Презентация учащихся 10 класса</a:t>
            </a:r>
            <a:endParaRPr lang="ru-RU" sz="3200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3554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fe10a2c27996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3428992" y="285728"/>
            <a:ext cx="4631767" cy="460281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28926" y="4071942"/>
            <a:ext cx="5786478" cy="43088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200" b="1" dirty="0" smtClean="0">
                <a:solidFill>
                  <a:schemeClr val="bg1"/>
                </a:solidFill>
              </a:rPr>
              <a:t>муз. Н.Богословского, сл. </a:t>
            </a:r>
            <a:r>
              <a:rPr lang="ru-RU" sz="2200" b="1" dirty="0" err="1" smtClean="0">
                <a:solidFill>
                  <a:schemeClr val="bg1"/>
                </a:solidFill>
              </a:rPr>
              <a:t>В.Агатова</a:t>
            </a:r>
            <a:endParaRPr lang="ru-RU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юлопидр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6400844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87579853_large_sm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37880">
            <a:off x="4192130" y="766638"/>
            <a:ext cx="2676072" cy="4184729"/>
          </a:xfrm>
          <a:prstGeom prst="rect">
            <a:avLst/>
          </a:prstGeom>
          <a:noFill/>
        </p:spPr>
      </p:pic>
      <p:pic>
        <p:nvPicPr>
          <p:cNvPr id="24580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328541608_dva_boyc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14574">
            <a:off x="5651267" y="182170"/>
            <a:ext cx="3207831" cy="4511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20469d0fbdd8615fc5c1b4ee5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412426">
            <a:off x="3794272" y="3537558"/>
            <a:ext cx="4063779" cy="3027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5286388"/>
            <a:ext cx="5862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chemeClr val="tx1"/>
                  </a:solidFill>
                </a:ln>
              </a:rPr>
              <a:t>Презентация учащихся 9 класса</a:t>
            </a:r>
            <a:endParaRPr lang="ru-RU" sz="3200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5602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273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28"/>
            <a:ext cx="5921388" cy="444104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28926" y="4071942"/>
            <a:ext cx="5786478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муз. К. </a:t>
            </a:r>
            <a:r>
              <a:rPr lang="ru-RU" sz="2400" b="1" dirty="0" err="1" smtClean="0">
                <a:solidFill>
                  <a:schemeClr val="bg1"/>
                </a:solidFill>
              </a:rPr>
              <a:t>Листова</a:t>
            </a:r>
            <a:r>
              <a:rPr lang="ru-RU" sz="2400" b="1" dirty="0" smtClean="0">
                <a:solidFill>
                  <a:schemeClr val="bg1"/>
                </a:solidFill>
              </a:rPr>
              <a:t>,  сл. А. Суркова </a:t>
            </a:r>
            <a:endParaRPr lang="ru-RU" sz="2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57166"/>
            <a:ext cx="4661970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31-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25335">
            <a:off x="1739732" y="305050"/>
            <a:ext cx="4695844" cy="3805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9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bayan_p2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60133">
            <a:off x="6102219" y="218769"/>
            <a:ext cx="2681302" cy="4035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278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53066">
            <a:off x="2277843" y="3364226"/>
            <a:ext cx="44577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1" name="Picture 7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273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230541">
            <a:off x="5316941" y="2826859"/>
            <a:ext cx="3418480" cy="3521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241850505_starie-pesni-voennih-let-mp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57166"/>
            <a:ext cx="5214974" cy="5214974"/>
          </a:xfrm>
          <a:prstGeom prst="rect">
            <a:avLst/>
          </a:prstGeom>
          <a:noFill/>
        </p:spPr>
      </p:pic>
      <p:pic>
        <p:nvPicPr>
          <p:cNvPr id="27651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0e8966d490d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54226">
            <a:off x="167028" y="294001"/>
            <a:ext cx="4735013" cy="2890850"/>
          </a:xfrm>
          <a:prstGeom prst="rect">
            <a:avLst/>
          </a:prstGeom>
          <a:noFill/>
        </p:spPr>
      </p:pic>
      <p:pic>
        <p:nvPicPr>
          <p:cNvPr id="27652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25415">
            <a:off x="1314953" y="2348558"/>
            <a:ext cx="3832803" cy="2552707"/>
          </a:xfrm>
          <a:prstGeom prst="rect">
            <a:avLst/>
          </a:prstGeom>
          <a:noFill/>
        </p:spPr>
      </p:pic>
      <p:pic>
        <p:nvPicPr>
          <p:cNvPr id="27653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2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165989">
            <a:off x="379363" y="3765572"/>
            <a:ext cx="3817942" cy="2863457"/>
          </a:xfrm>
          <a:prstGeom prst="rect">
            <a:avLst/>
          </a:prstGeom>
          <a:noFill/>
        </p:spPr>
      </p:pic>
      <p:pic>
        <p:nvPicPr>
          <p:cNvPr id="27654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45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460836">
            <a:off x="3772356" y="318700"/>
            <a:ext cx="4993033" cy="3335346"/>
          </a:xfrm>
          <a:prstGeom prst="rect">
            <a:avLst/>
          </a:prstGeom>
          <a:noFill/>
        </p:spPr>
      </p:pic>
      <p:pic>
        <p:nvPicPr>
          <p:cNvPr id="27655" name="Picture 7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8635958_1249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71041">
            <a:off x="2364575" y="1977741"/>
            <a:ext cx="4922616" cy="3282968"/>
          </a:xfrm>
          <a:prstGeom prst="rect">
            <a:avLst/>
          </a:prstGeom>
          <a:noFill/>
        </p:spPr>
      </p:pic>
      <p:pic>
        <p:nvPicPr>
          <p:cNvPr id="27656" name="Picture 8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8640084_kazanskie_artistuy_front_pod_Moskvoy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20909">
            <a:off x="4276171" y="3500100"/>
            <a:ext cx="4421012" cy="30416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5286388"/>
            <a:ext cx="60708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chemeClr val="tx1"/>
                  </a:solidFill>
                </a:ln>
              </a:rPr>
              <a:t>Презентация учащихся 11 класса</a:t>
            </a:r>
            <a:endParaRPr lang="ru-RU" sz="3200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85728"/>
            <a:ext cx="557803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928926" y="3786190"/>
            <a:ext cx="5786478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400" dirty="0" err="1" smtClean="0">
                <a:solidFill>
                  <a:schemeClr val="bg1"/>
                </a:solidFill>
              </a:rPr>
              <a:t>муз.Е.Петербургского</a:t>
            </a:r>
            <a:r>
              <a:rPr lang="ru-RU" sz="2400" dirty="0" smtClean="0">
                <a:solidFill>
                  <a:schemeClr val="bg1"/>
                </a:solidFill>
              </a:rPr>
              <a:t>, сл.М Максимова</a:t>
            </a:r>
            <a:endParaRPr lang="ru-RU" sz="2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Platochek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85728"/>
            <a:ext cx="4114800" cy="5651500"/>
          </a:xfrm>
          <a:prstGeom prst="rect">
            <a:avLst/>
          </a:prstGeom>
          <a:noFill/>
        </p:spPr>
      </p:pic>
      <p:pic>
        <p:nvPicPr>
          <p:cNvPr id="2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41303_6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49832">
            <a:off x="2039360" y="863344"/>
            <a:ext cx="4286250" cy="5162550"/>
          </a:xfrm>
          <a:prstGeom prst="rect">
            <a:avLst/>
          </a:prstGeom>
          <a:noFill/>
        </p:spPr>
      </p:pic>
      <p:pic>
        <p:nvPicPr>
          <p:cNvPr id="29701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maksimo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664">
            <a:off x="5220295" y="740822"/>
            <a:ext cx="3333765" cy="4920637"/>
          </a:xfrm>
          <a:prstGeom prst="rect">
            <a:avLst/>
          </a:prstGeom>
          <a:noFill/>
        </p:spPr>
      </p:pic>
      <p:pic>
        <p:nvPicPr>
          <p:cNvPr id="1027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юоланрс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211821">
            <a:off x="4016429" y="3393874"/>
            <a:ext cx="2078512" cy="29363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214422"/>
            <a:ext cx="4572032" cy="3435059"/>
          </a:xfrm>
          <a:prstGeom prst="rect">
            <a:avLst/>
          </a:prstGeom>
          <a:noFill/>
        </p:spPr>
      </p:pic>
      <p:pic>
        <p:nvPicPr>
          <p:cNvPr id="2051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8639575_1942Uteso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81935">
            <a:off x="5162840" y="4074152"/>
            <a:ext cx="3639193" cy="236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323868632_leonid_utesov_lyubimye_pesni.r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47769">
            <a:off x="1500359" y="429938"/>
            <a:ext cx="2352748" cy="2336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85918" y="5357826"/>
            <a:ext cx="7000924" cy="1252534"/>
          </a:xfrm>
        </p:spPr>
        <p:txBody>
          <a:bodyPr>
            <a:normAutofit fontScale="92500"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Видеофрагмент                                 «Жди меня»</a:t>
            </a:r>
          </a:p>
          <a:p>
            <a:pPr algn="l"/>
            <a:r>
              <a:rPr lang="ru-RU" sz="2600" i="1" dirty="0" err="1" smtClean="0">
                <a:solidFill>
                  <a:schemeClr val="tx1"/>
                </a:solidFill>
              </a:rPr>
              <a:t>муз.К.Молчанова</a:t>
            </a:r>
            <a:r>
              <a:rPr lang="ru-RU" sz="2600" i="1" dirty="0" smtClean="0">
                <a:solidFill>
                  <a:schemeClr val="tx1"/>
                </a:solidFill>
              </a:rPr>
              <a:t>, сл.К.Симонова в исп.Л.Утесова</a:t>
            </a:r>
            <a:endParaRPr lang="ru-RU" sz="2600" dirty="0">
              <a:solidFill>
                <a:schemeClr val="tx1"/>
              </a:solidFill>
            </a:endParaRPr>
          </a:p>
        </p:txBody>
      </p:sp>
      <p:pic>
        <p:nvPicPr>
          <p:cNvPr id="7" name="Л. Утесов Жди меня Война в цвете.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09800" y="1714500"/>
            <a:ext cx="4724400" cy="3429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2050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dac55fe845a130e20a3efe406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58912">
            <a:off x="1649778" y="395097"/>
            <a:ext cx="3810000" cy="3209925"/>
          </a:xfrm>
          <a:prstGeom prst="rect">
            <a:avLst/>
          </a:prstGeom>
          <a:noFill/>
        </p:spPr>
      </p:pic>
      <p:pic>
        <p:nvPicPr>
          <p:cNvPr id="2052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33657329211336554042clip49kb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29921">
            <a:off x="1885101" y="3409978"/>
            <a:ext cx="3810000" cy="3095625"/>
          </a:xfrm>
          <a:prstGeom prst="rect">
            <a:avLst/>
          </a:prstGeom>
          <a:noFill/>
        </p:spPr>
      </p:pic>
      <p:pic>
        <p:nvPicPr>
          <p:cNvPr id="2051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songs-wII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8596" y="1000108"/>
            <a:ext cx="4286280" cy="42862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8639473_189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6460">
            <a:off x="4752300" y="453562"/>
            <a:ext cx="3736039" cy="2919587"/>
          </a:xfrm>
          <a:prstGeom prst="rect">
            <a:avLst/>
          </a:prstGeom>
          <a:noFill/>
        </p:spPr>
      </p:pic>
      <p:pic>
        <p:nvPicPr>
          <p:cNvPr id="1027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59bbd124974e202c9f72a66797_p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1"/>
            <a:ext cx="4714908" cy="4035641"/>
          </a:xfrm>
          <a:prstGeom prst="rect">
            <a:avLst/>
          </a:prstGeom>
          <a:noFill/>
        </p:spPr>
      </p:pic>
      <p:pic>
        <p:nvPicPr>
          <p:cNvPr id="1029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8640084_kazanskie_artistuy_front_pod_Moskvo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69533">
            <a:off x="5114379" y="2815064"/>
            <a:ext cx="3704165" cy="2548465"/>
          </a:xfrm>
          <a:prstGeom prst="rect">
            <a:avLst/>
          </a:prstGeom>
          <a:noFill/>
        </p:spPr>
      </p:pic>
      <p:pic>
        <p:nvPicPr>
          <p:cNvPr id="1030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213967979_12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20017">
            <a:off x="3210870" y="4235310"/>
            <a:ext cx="2945498" cy="22091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018ftce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66"/>
            <a:ext cx="3643308" cy="2428872"/>
          </a:xfrm>
          <a:prstGeom prst="rect">
            <a:avLst/>
          </a:prstGeom>
          <a:noFill/>
        </p:spPr>
      </p:pic>
      <p:pic>
        <p:nvPicPr>
          <p:cNvPr id="1028" name="Picture 4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9455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786190"/>
            <a:ext cx="3643337" cy="2428892"/>
          </a:xfrm>
          <a:prstGeom prst="rect">
            <a:avLst/>
          </a:prstGeom>
          <a:noFill/>
        </p:spPr>
      </p:pic>
      <p:pic>
        <p:nvPicPr>
          <p:cNvPr id="1029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39175836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285728"/>
            <a:ext cx="3356063" cy="2286016"/>
          </a:xfrm>
          <a:prstGeom prst="rect">
            <a:avLst/>
          </a:prstGeom>
          <a:noFill/>
        </p:spPr>
      </p:pic>
      <p:pic>
        <p:nvPicPr>
          <p:cNvPr id="1030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v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3786190"/>
            <a:ext cx="3214725" cy="2411045"/>
          </a:xfrm>
          <a:prstGeom prst="rect">
            <a:avLst/>
          </a:prstGeom>
          <a:noFill/>
        </p:spPr>
      </p:pic>
      <p:pic>
        <p:nvPicPr>
          <p:cNvPr id="1031" name="Picture 7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a84f297308edef04f4b4531980315de1.media.300x271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1785926"/>
            <a:ext cx="3429004" cy="30975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" name="orkestr_shtaba_le-marsh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500034" y="2928934"/>
            <a:ext cx="785818" cy="78581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1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1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1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9" y="2759372"/>
            <a:ext cx="4929222" cy="381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196155021432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4134" y="214290"/>
            <a:ext cx="3984145" cy="30718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3074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85728"/>
            <a:ext cx="4643470" cy="435666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488" y="3786190"/>
            <a:ext cx="6000792" cy="43088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муз. А. Александрова, сл. В. Лебедева-Кумача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5286388"/>
            <a:ext cx="6045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chemeClr val="tx1"/>
                  </a:solidFill>
                </a:ln>
              </a:rPr>
              <a:t>Презентация учащихся 8 класса</a:t>
            </a:r>
            <a:endParaRPr lang="ru-RU" sz="3200" b="1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2051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2979c6a074e8bbb791cc1a2b6dabbf4b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6557" y="3000372"/>
            <a:ext cx="5313382" cy="3429023"/>
          </a:xfrm>
          <a:prstGeom prst="rect">
            <a:avLst/>
          </a:prstGeom>
          <a:noFill/>
        </p:spPr>
      </p:pic>
      <p:pic>
        <p:nvPicPr>
          <p:cNvPr id="2050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376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357166"/>
            <a:ext cx="3148641" cy="33795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7172" name="Picture 4" descr="http://medveputa.net/gallery/vov-i-ww2-a15/provodi-novobrancev-ujnaya-ukraina-leto-1941-g-jpg-i4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642918"/>
            <a:ext cx="7119934" cy="5634041"/>
          </a:xfrm>
          <a:prstGeom prst="rect">
            <a:avLst/>
          </a:prstGeom>
          <a:noFill/>
        </p:spPr>
      </p:pic>
      <p:pic>
        <p:nvPicPr>
          <p:cNvPr id="7170" name="Picture 2" descr="http://gdb.rferl.org/BA4599A1-36DE-4092-AC83-B446C907714C_mw800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642918"/>
            <a:ext cx="7143800" cy="5572164"/>
          </a:xfrm>
          <a:prstGeom prst="rect">
            <a:avLst/>
          </a:prstGeom>
          <a:noFill/>
        </p:spPr>
      </p:pic>
      <p:pic>
        <p:nvPicPr>
          <p:cNvPr id="7173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43599292_minuta_molchaniy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2214554"/>
            <a:ext cx="7148202" cy="4029093"/>
          </a:xfrm>
          <a:prstGeom prst="rect">
            <a:avLst/>
          </a:prstGeom>
          <a:noFill/>
        </p:spPr>
      </p:pic>
      <p:pic>
        <p:nvPicPr>
          <p:cNvPr id="7174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b3516f80123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214290"/>
            <a:ext cx="2928958" cy="40275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6145" name="Picture 1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852722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85728"/>
            <a:ext cx="6215106" cy="4713930"/>
          </a:xfrm>
          <a:prstGeom prst="rect">
            <a:avLst/>
          </a:prstGeom>
          <a:noFill/>
        </p:spPr>
      </p:pic>
      <p:pic>
        <p:nvPicPr>
          <p:cNvPr id="6150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Без имени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55250">
            <a:off x="5615193" y="2395160"/>
            <a:ext cx="2751659" cy="3976682"/>
          </a:xfrm>
          <a:prstGeom prst="rect">
            <a:avLst/>
          </a:prstGeom>
          <a:noFill/>
        </p:spPr>
      </p:pic>
      <p:pic>
        <p:nvPicPr>
          <p:cNvPr id="6151" name="Picture 7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кр звезд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795688">
            <a:off x="381581" y="2878928"/>
            <a:ext cx="2883156" cy="3630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св в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3500438"/>
            <a:ext cx="3950405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5121" name="Picture 1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24-uka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94984">
            <a:off x="1888829" y="328330"/>
            <a:ext cx="4004848" cy="5969960"/>
          </a:xfrm>
          <a:prstGeom prst="rect">
            <a:avLst/>
          </a:prstGeom>
          <a:noFill/>
        </p:spPr>
      </p:pic>
      <p:pic>
        <p:nvPicPr>
          <p:cNvPr id="5122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40-nase_de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85728"/>
            <a:ext cx="4102100" cy="6096000"/>
          </a:xfrm>
          <a:prstGeom prst="rect">
            <a:avLst/>
          </a:prstGeom>
          <a:noFill/>
        </p:spPr>
      </p:pic>
      <p:pic>
        <p:nvPicPr>
          <p:cNvPr id="5123" name="Picture 3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38-zaawleni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285860"/>
            <a:ext cx="5321300" cy="4648200"/>
          </a:xfrm>
          <a:prstGeom prst="rect">
            <a:avLst/>
          </a:prstGeom>
          <a:noFill/>
        </p:spPr>
      </p:pic>
      <p:pic>
        <p:nvPicPr>
          <p:cNvPr id="5125" name="Picture 5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548-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54537">
            <a:off x="3996957" y="237300"/>
            <a:ext cx="4762500" cy="2952750"/>
          </a:xfrm>
          <a:prstGeom prst="rect">
            <a:avLst/>
          </a:prstGeom>
          <a:noFill/>
        </p:spPr>
      </p:pic>
      <p:pic>
        <p:nvPicPr>
          <p:cNvPr id="5126" name="Picture 6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c58195e348953107c4c5aa260c71843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108888">
            <a:off x="1809594" y="1032960"/>
            <a:ext cx="3658222" cy="2601402"/>
          </a:xfrm>
          <a:prstGeom prst="rect">
            <a:avLst/>
          </a:prstGeom>
          <a:noFill/>
        </p:spPr>
      </p:pic>
      <p:pic>
        <p:nvPicPr>
          <p:cNvPr id="5127" name="Picture 7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i_07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407029">
            <a:off x="4943637" y="3443899"/>
            <a:ext cx="4048015" cy="2819407"/>
          </a:xfrm>
          <a:prstGeom prst="rect">
            <a:avLst/>
          </a:prstGeom>
          <a:noFill/>
        </p:spPr>
      </p:pic>
      <p:pic>
        <p:nvPicPr>
          <p:cNvPr id="5128" name="Picture 8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юлрпан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864378">
            <a:off x="2075662" y="3991854"/>
            <a:ext cx="3925234" cy="24776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2 КЛАСНЕ КЕРІВНИЦТВО 2011_5КЛ\КОНКУРС КЛАССН.РУК.ГОДА\Класний керівник року Аракелова І.Д.Гусельщикове 2012-2013\Песни, опаленные войной 1\фоны для презентации\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pic>
        <p:nvPicPr>
          <p:cNvPr id="4097" name="Picture 1" descr="D:\МОИ ДОКУМЕНТЫ\2 КЛАСНЕ КЕРІВНИЦТВО 2011_5КЛ\КОНКУРС КЛАССН.РУК.ГОДА\Класний керівник року Аракелова І.Д.Гусельщикове 2012-2013\Песни, опаленные войной 1\материалы для презентации\DSC001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0710" y="357166"/>
            <a:ext cx="7157540" cy="6000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70</Words>
  <Application>Microsoft Office PowerPoint</Application>
  <PresentationFormat>Экран (4:3)</PresentationFormat>
  <Paragraphs>12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65</cp:revision>
  <dcterms:created xsi:type="dcterms:W3CDTF">2012-10-16T18:34:13Z</dcterms:created>
  <dcterms:modified xsi:type="dcterms:W3CDTF">2013-01-08T11:23:26Z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2528653</vt:lpwstr>
  </property>
  <property fmtid="{D5CDD505-2E9C-101B-9397-08002B2CF9AE}" name="NXPowerLiteVersion" pid="3">
    <vt:lpwstr>D4.1.4</vt:lpwstr>
  </property>
</Properties>
</file>