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+xml" PartName="/ppt/slides/slide38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19.xml"/>
  <Override ContentType="application/vnd.openxmlformats-officedocument.drawingml.diagramColors+xml" PartName="/ppt/diagrams/colors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+xml" PartName="/ppt/slides/slide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7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5.xml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23.xml"/>
  <Override ContentType="application/vnd.openxmlformats-officedocument.presentationml.slide+xml" PartName="/ppt/slides/slide3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22.xml"/>
  <Override ContentType="application/vnd.openxmlformats-officedocument.presentationml.slide+xml" PartName="/ppt/slides/slide10.xml"/>
  <Override ContentType="application/vnd.openxmlformats-officedocument.presentationml.slide+xml" PartName="/ppt/slides/slide12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0.xml"/>
  <Override ContentType="application/vnd.openxmlformats-officedocument.drawingml.diagramLayout+xml" PartName="/ppt/diagrams/layout1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diagramData+xml" PartName="/ppt/diagrams/data1.xml"/>
  <Override ContentType="application/vnd.openxmlformats-package.core-properties+xml" PartName="/docProps/core.xml"/>
  <Override ContentType="application/vnd.openxmlformats-officedocument.presentationml.slideMaster+xml" PartName="/ppt/slideMasters/slideMaster2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slide+xml" PartName="/ppt/slides/slide3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Override ContentType="application/vnd.openxmlformats-officedocument.presentationml.slideLayout+xml" PartName="/ppt/slideLayouts/slideLayout3.xml"/>
  <Default ContentType="image/jpeg" Extension="jpeg"/>
  <Override ContentType="application/vnd.openxmlformats-officedocument.presentationml.slideLayout+xml" PartName="/ppt/slideLayouts/slideLayout16.xml"/>
  <Override ContentType="application/vnd.openxmlformats-officedocument.drawingml.diagramStyle+xml" PartName="/ppt/diagrams/quickStyle1.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+xml" PartName="/ppt/slides/slide3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4.xml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+xml" PartName="/ppt/slides/slide20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86" r:id="rId21"/>
    <p:sldId id="287" r:id="rId22"/>
    <p:sldId id="289" r:id="rId23"/>
    <p:sldId id="267" r:id="rId24"/>
    <p:sldId id="290" r:id="rId25"/>
    <p:sldId id="291" r:id="rId26"/>
    <p:sldId id="292" r:id="rId27"/>
    <p:sldId id="293" r:id="rId28"/>
    <p:sldId id="294" r:id="rId29"/>
    <p:sldId id="295" r:id="rId30"/>
    <p:sldId id="296" r:id="rId31"/>
    <p:sldId id="297" r:id="rId32"/>
    <p:sldId id="298" r:id="rId33"/>
    <p:sldId id="299" r:id="rId34"/>
    <p:sldId id="300" r:id="rId35"/>
    <p:sldId id="301" r:id="rId36"/>
    <p:sldId id="302" r:id="rId37"/>
    <p:sldId id="303" r:id="rId38"/>
    <p:sldId id="268" r:id="rId39"/>
    <p:sldId id="304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2556" autoAdjust="0"/>
    <p:restoredTop sz="94659" autoAdjust="0"/>
  </p:normalViewPr>
  <p:slideViewPr>
    <p:cSldViewPr>
      <p:cViewPr varScale="1">
        <p:scale>
          <a:sx n="67" d="100"/>
          <a:sy n="67" d="100"/>
        </p:scale>
        <p:origin x="-123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81AE44-0323-4A48-BD1D-B877D9991EB9}" type="doc">
      <dgm:prSet loTypeId="urn:microsoft.com/office/officeart/2005/8/layout/hList9" loCatId="list" qsTypeId="urn:microsoft.com/office/officeart/2005/8/quickstyle/3d1" qsCatId="3D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F294065B-BBCF-4150-A0F2-AB130E2BD90A}">
      <dgm:prSet phldrT="[Текст]"/>
      <dgm:spPr/>
      <dgm:t>
        <a:bodyPr/>
        <a:lstStyle/>
        <a:p>
          <a:r>
            <a:rPr lang="ru-RU" dirty="0" smtClean="0"/>
            <a:t>Газета</a:t>
          </a:r>
          <a:endParaRPr lang="ru-RU" dirty="0"/>
        </a:p>
      </dgm:t>
    </dgm:pt>
    <dgm:pt modelId="{05B42D6F-0490-4E6E-9FFB-71F5241AE199}" type="parTrans" cxnId="{49C18A4B-1679-4B1A-88BE-DAFCD44CB74E}">
      <dgm:prSet/>
      <dgm:spPr/>
      <dgm:t>
        <a:bodyPr/>
        <a:lstStyle/>
        <a:p>
          <a:endParaRPr lang="ru-RU"/>
        </a:p>
      </dgm:t>
    </dgm:pt>
    <dgm:pt modelId="{927AB6BA-67F0-4E54-A448-87D04FF65737}" type="sibTrans" cxnId="{49C18A4B-1679-4B1A-88BE-DAFCD44CB74E}">
      <dgm:prSet/>
      <dgm:spPr/>
      <dgm:t>
        <a:bodyPr/>
        <a:lstStyle/>
        <a:p>
          <a:endParaRPr lang="ru-RU"/>
        </a:p>
      </dgm:t>
    </dgm:pt>
    <dgm:pt modelId="{1AC92E19-8350-41E0-B06B-27AD4F64A1F4}">
      <dgm:prSet phldrT="[Текст]"/>
      <dgm:spPr/>
      <dgm:t>
        <a:bodyPr/>
        <a:lstStyle/>
        <a:p>
          <a:r>
            <a:rPr lang="ru-RU" dirty="0" err="1" smtClean="0"/>
            <a:t>Швидше</a:t>
          </a:r>
          <a:r>
            <a:rPr lang="ru-RU" dirty="0" smtClean="0"/>
            <a:t> </a:t>
          </a:r>
          <a:r>
            <a:rPr lang="ru-RU" dirty="0" err="1" smtClean="0"/>
            <a:t>реагує</a:t>
          </a:r>
          <a:r>
            <a:rPr lang="ru-RU" dirty="0" smtClean="0"/>
            <a:t> на </a:t>
          </a:r>
          <a:r>
            <a:rPr lang="ru-RU" dirty="0" err="1" smtClean="0"/>
            <a:t>події</a:t>
          </a:r>
          <a:endParaRPr lang="ru-RU" dirty="0"/>
        </a:p>
      </dgm:t>
    </dgm:pt>
    <dgm:pt modelId="{A4BADE7A-CE12-403A-A679-5BFC71AF086F}" type="parTrans" cxnId="{0C680ED4-2BDA-4BDD-8BC8-DAC7A7F9C65B}">
      <dgm:prSet/>
      <dgm:spPr/>
      <dgm:t>
        <a:bodyPr/>
        <a:lstStyle/>
        <a:p>
          <a:endParaRPr lang="ru-RU"/>
        </a:p>
      </dgm:t>
    </dgm:pt>
    <dgm:pt modelId="{55FC0954-9279-4FE8-8E80-68C601F189BF}" type="sibTrans" cxnId="{0C680ED4-2BDA-4BDD-8BC8-DAC7A7F9C65B}">
      <dgm:prSet/>
      <dgm:spPr/>
      <dgm:t>
        <a:bodyPr/>
        <a:lstStyle/>
        <a:p>
          <a:endParaRPr lang="ru-RU"/>
        </a:p>
      </dgm:t>
    </dgm:pt>
    <dgm:pt modelId="{C79DE0B8-AED3-4002-A2A5-E316F95A9BE0}">
      <dgm:prSet phldrT="[Текст]"/>
      <dgm:spPr/>
      <dgm:t>
        <a:bodyPr/>
        <a:lstStyle/>
        <a:p>
          <a:r>
            <a:rPr lang="uk-UA" dirty="0" smtClean="0"/>
            <a:t>Повідомляє про те, що цікаво саме зараз</a:t>
          </a:r>
          <a:endParaRPr lang="ru-RU" dirty="0"/>
        </a:p>
      </dgm:t>
    </dgm:pt>
    <dgm:pt modelId="{D7D43315-DC6A-4FA9-BA86-A91A14DBBE6A}" type="parTrans" cxnId="{B68E6D7E-8966-4504-B4AB-7E5A87CB01A5}">
      <dgm:prSet/>
      <dgm:spPr/>
      <dgm:t>
        <a:bodyPr/>
        <a:lstStyle/>
        <a:p>
          <a:endParaRPr lang="ru-RU"/>
        </a:p>
      </dgm:t>
    </dgm:pt>
    <dgm:pt modelId="{011720BE-04B3-4BC1-A276-EF600623BB26}" type="sibTrans" cxnId="{B68E6D7E-8966-4504-B4AB-7E5A87CB01A5}">
      <dgm:prSet/>
      <dgm:spPr/>
      <dgm:t>
        <a:bodyPr/>
        <a:lstStyle/>
        <a:p>
          <a:endParaRPr lang="ru-RU"/>
        </a:p>
      </dgm:t>
    </dgm:pt>
    <dgm:pt modelId="{322A926F-9325-4347-B106-37BEB4977E54}">
      <dgm:prSet phldrT="[Текст]"/>
      <dgm:spPr/>
      <dgm:t>
        <a:bodyPr/>
        <a:lstStyle/>
        <a:p>
          <a:r>
            <a:rPr lang="ru-RU" dirty="0" smtClean="0"/>
            <a:t>Журнал</a:t>
          </a:r>
          <a:endParaRPr lang="ru-RU" dirty="0"/>
        </a:p>
      </dgm:t>
    </dgm:pt>
    <dgm:pt modelId="{108DFB4F-AA33-4F47-AFF6-2DCF7AC47FA3}" type="parTrans" cxnId="{D4ACA950-F4F5-460E-810D-28901E424485}">
      <dgm:prSet/>
      <dgm:spPr/>
      <dgm:t>
        <a:bodyPr/>
        <a:lstStyle/>
        <a:p>
          <a:endParaRPr lang="ru-RU"/>
        </a:p>
      </dgm:t>
    </dgm:pt>
    <dgm:pt modelId="{77433A3D-2E89-4B6B-B950-A4BFA894AD14}" type="sibTrans" cxnId="{D4ACA950-F4F5-460E-810D-28901E424485}">
      <dgm:prSet/>
      <dgm:spPr/>
      <dgm:t>
        <a:bodyPr/>
        <a:lstStyle/>
        <a:p>
          <a:endParaRPr lang="ru-RU"/>
        </a:p>
      </dgm:t>
    </dgm:pt>
    <dgm:pt modelId="{4DCEA5E2-5AD3-452D-8D0F-27239FBCE6FC}">
      <dgm:prSet phldrT="[Текст]"/>
      <dgm:spPr/>
      <dgm:t>
        <a:bodyPr/>
        <a:lstStyle/>
        <a:p>
          <a:r>
            <a:rPr lang="ru-RU" dirty="0" smtClean="0"/>
            <a:t>Не </a:t>
          </a:r>
          <a:r>
            <a:rPr lang="ru-RU" dirty="0" err="1" smtClean="0"/>
            <a:t>лише</a:t>
          </a:r>
          <a:r>
            <a:rPr lang="en-US" dirty="0" smtClean="0"/>
            <a:t> </a:t>
          </a:r>
          <a:r>
            <a:rPr lang="uk-UA" dirty="0" smtClean="0"/>
            <a:t>повідомляє про подію, але й аналізує її </a:t>
          </a:r>
          <a:endParaRPr lang="ru-RU" dirty="0"/>
        </a:p>
      </dgm:t>
    </dgm:pt>
    <dgm:pt modelId="{5684CA84-A91E-4BD4-A32A-B6F29AE7BB7B}" type="parTrans" cxnId="{48AF67A9-4B6C-4BAF-AF1E-CA0B95D60FD1}">
      <dgm:prSet/>
      <dgm:spPr/>
      <dgm:t>
        <a:bodyPr/>
        <a:lstStyle/>
        <a:p>
          <a:endParaRPr lang="ru-RU"/>
        </a:p>
      </dgm:t>
    </dgm:pt>
    <dgm:pt modelId="{E1F89CB0-9D07-48E3-A48D-EAEA1EBEEE06}" type="sibTrans" cxnId="{48AF67A9-4B6C-4BAF-AF1E-CA0B95D60FD1}">
      <dgm:prSet/>
      <dgm:spPr/>
      <dgm:t>
        <a:bodyPr/>
        <a:lstStyle/>
        <a:p>
          <a:endParaRPr lang="ru-RU"/>
        </a:p>
      </dgm:t>
    </dgm:pt>
    <dgm:pt modelId="{6F11CFBD-782A-4214-90D9-746B377B6BF2}">
      <dgm:prSet phldrT="[Текст]"/>
      <dgm:spPr/>
      <dgm:t>
        <a:bodyPr/>
        <a:lstStyle/>
        <a:p>
          <a:r>
            <a:rPr lang="ru-RU" dirty="0" err="1" smtClean="0"/>
            <a:t>Автори</a:t>
          </a:r>
          <a:r>
            <a:rPr lang="ru-RU" dirty="0" smtClean="0"/>
            <a:t> статей </a:t>
          </a:r>
          <a:r>
            <a:rPr lang="ru-RU" dirty="0" err="1" smtClean="0"/>
            <a:t>виражають</a:t>
          </a:r>
          <a:r>
            <a:rPr lang="ru-RU" dirty="0" smtClean="0"/>
            <a:t> </a:t>
          </a:r>
          <a:r>
            <a:rPr lang="ru-RU" dirty="0" err="1" smtClean="0"/>
            <a:t>своє</a:t>
          </a:r>
          <a:r>
            <a:rPr lang="ru-RU" dirty="0" smtClean="0"/>
            <a:t> </a:t>
          </a:r>
          <a:r>
            <a:rPr lang="ru-RU" dirty="0" err="1" smtClean="0"/>
            <a:t>відношення</a:t>
          </a:r>
          <a:r>
            <a:rPr lang="ru-RU" dirty="0" smtClean="0"/>
            <a:t> до </a:t>
          </a:r>
          <a:r>
            <a:rPr lang="ru-RU" dirty="0" err="1" smtClean="0"/>
            <a:t>події</a:t>
          </a:r>
          <a:endParaRPr lang="ru-RU" dirty="0"/>
        </a:p>
      </dgm:t>
    </dgm:pt>
    <dgm:pt modelId="{8F1A2C63-46CF-476C-B739-24075CC74BC6}" type="parTrans" cxnId="{0F7A2AB7-DF05-45EB-AF26-5FD8229384A4}">
      <dgm:prSet/>
      <dgm:spPr/>
      <dgm:t>
        <a:bodyPr/>
        <a:lstStyle/>
        <a:p>
          <a:endParaRPr lang="ru-RU"/>
        </a:p>
      </dgm:t>
    </dgm:pt>
    <dgm:pt modelId="{FCB1085A-F9AB-4103-A4EE-E280851BB9BA}" type="sibTrans" cxnId="{0F7A2AB7-DF05-45EB-AF26-5FD8229384A4}">
      <dgm:prSet/>
      <dgm:spPr/>
      <dgm:t>
        <a:bodyPr/>
        <a:lstStyle/>
        <a:p>
          <a:endParaRPr lang="ru-RU"/>
        </a:p>
      </dgm:t>
    </dgm:pt>
    <dgm:pt modelId="{C5A08C01-7DEA-4F30-B7B7-A7DA630A0A90}">
      <dgm:prSet phldrT="[Текст]"/>
      <dgm:spPr/>
      <dgm:t>
        <a:bodyPr/>
        <a:lstStyle/>
        <a:p>
          <a:r>
            <a:rPr lang="ru-RU" dirty="0" smtClean="0"/>
            <a:t>Часто </a:t>
          </a:r>
          <a:r>
            <a:rPr lang="ru-RU" dirty="0" err="1" smtClean="0"/>
            <a:t>описує</a:t>
          </a:r>
          <a:r>
            <a:rPr lang="ru-RU" dirty="0" smtClean="0"/>
            <a:t> </a:t>
          </a:r>
          <a:r>
            <a:rPr lang="ru-RU" dirty="0" err="1" smtClean="0"/>
            <a:t>подію</a:t>
          </a:r>
          <a:r>
            <a:rPr lang="ru-RU" dirty="0" smtClean="0"/>
            <a:t>, не </a:t>
          </a:r>
          <a:r>
            <a:rPr lang="ru-RU" dirty="0" err="1" smtClean="0"/>
            <a:t>виражаючи</a:t>
          </a:r>
          <a:r>
            <a:rPr lang="ru-RU" dirty="0" smtClean="0"/>
            <a:t> </a:t>
          </a:r>
          <a:r>
            <a:rPr lang="ru-RU" dirty="0" err="1" smtClean="0"/>
            <a:t>свого</a:t>
          </a:r>
          <a:r>
            <a:rPr lang="ru-RU" dirty="0" smtClean="0"/>
            <a:t> </a:t>
          </a:r>
          <a:r>
            <a:rPr lang="ru-RU" dirty="0" err="1" smtClean="0"/>
            <a:t>відношення</a:t>
          </a:r>
          <a:r>
            <a:rPr lang="ru-RU" dirty="0" smtClean="0"/>
            <a:t> до </a:t>
          </a:r>
          <a:r>
            <a:rPr lang="ru-RU" dirty="0" err="1" smtClean="0"/>
            <a:t>неї</a:t>
          </a:r>
          <a:endParaRPr lang="ru-RU" dirty="0"/>
        </a:p>
      </dgm:t>
    </dgm:pt>
    <dgm:pt modelId="{C96718FA-BBEC-427F-BDE3-BEC8BCD4230B}" type="parTrans" cxnId="{76FA7A7B-541A-4A94-B608-8BA9E57D805D}">
      <dgm:prSet/>
      <dgm:spPr/>
      <dgm:t>
        <a:bodyPr/>
        <a:lstStyle/>
        <a:p>
          <a:endParaRPr lang="ru-RU"/>
        </a:p>
      </dgm:t>
    </dgm:pt>
    <dgm:pt modelId="{D1C4CC76-080E-411D-ACA0-EF5A54C63B63}" type="sibTrans" cxnId="{76FA7A7B-541A-4A94-B608-8BA9E57D805D}">
      <dgm:prSet/>
      <dgm:spPr/>
      <dgm:t>
        <a:bodyPr/>
        <a:lstStyle/>
        <a:p>
          <a:endParaRPr lang="ru-RU"/>
        </a:p>
      </dgm:t>
    </dgm:pt>
    <dgm:pt modelId="{16F53200-FE7F-4AB5-AC01-26F1D98099B7}">
      <dgm:prSet phldrT="[Текст]"/>
      <dgm:spPr/>
      <dgm:t>
        <a:bodyPr/>
        <a:lstStyle/>
        <a:p>
          <a:r>
            <a:rPr lang="ru-RU" dirty="0" err="1" smtClean="0"/>
            <a:t>Вперше</a:t>
          </a:r>
          <a:r>
            <a:rPr lang="ru-RU" dirty="0" smtClean="0"/>
            <a:t> </a:t>
          </a:r>
          <a:r>
            <a:rPr lang="ru-RU" dirty="0" err="1" smtClean="0"/>
            <a:t>друкує</a:t>
          </a:r>
          <a:r>
            <a:rPr lang="ru-RU" dirty="0" smtClean="0"/>
            <a:t> </a:t>
          </a:r>
          <a:r>
            <a:rPr lang="ru-RU" dirty="0" err="1" smtClean="0"/>
            <a:t>деякі</a:t>
          </a:r>
          <a:r>
            <a:rPr lang="ru-RU" dirty="0" smtClean="0"/>
            <a:t> твори</a:t>
          </a:r>
          <a:endParaRPr lang="ru-RU" dirty="0"/>
        </a:p>
      </dgm:t>
    </dgm:pt>
    <dgm:pt modelId="{1AEDAEA6-62A1-44FD-8047-A731987375ED}" type="parTrans" cxnId="{342CBC54-7FA6-46A3-BB53-2665FF838942}">
      <dgm:prSet/>
      <dgm:spPr/>
      <dgm:t>
        <a:bodyPr/>
        <a:lstStyle/>
        <a:p>
          <a:endParaRPr lang="ru-RU"/>
        </a:p>
      </dgm:t>
    </dgm:pt>
    <dgm:pt modelId="{76DEBE19-9909-40E2-BA44-29A755130459}" type="sibTrans" cxnId="{342CBC54-7FA6-46A3-BB53-2665FF838942}">
      <dgm:prSet/>
      <dgm:spPr/>
      <dgm:t>
        <a:bodyPr/>
        <a:lstStyle/>
        <a:p>
          <a:endParaRPr lang="ru-RU"/>
        </a:p>
      </dgm:t>
    </dgm:pt>
    <dgm:pt modelId="{4637F849-4D2C-495D-8907-7596B395A258}">
      <dgm:prSet phldrT="[Текст]"/>
      <dgm:spPr/>
      <dgm:t>
        <a:bodyPr/>
        <a:lstStyle/>
        <a:p>
          <a:r>
            <a:rPr lang="ru-RU" dirty="0" err="1" smtClean="0"/>
            <a:t>Листове</a:t>
          </a:r>
          <a:r>
            <a:rPr lang="ru-RU" dirty="0" smtClean="0"/>
            <a:t> </a:t>
          </a:r>
          <a:r>
            <a:rPr lang="ru-RU" dirty="0" err="1" smtClean="0"/>
            <a:t>видання</a:t>
          </a:r>
          <a:r>
            <a:rPr lang="ru-RU" dirty="0" smtClean="0"/>
            <a:t>. </a:t>
          </a:r>
          <a:endParaRPr lang="ru-RU" dirty="0"/>
        </a:p>
      </dgm:t>
    </dgm:pt>
    <dgm:pt modelId="{D1E8AE65-85C0-4930-8207-D2799EDC660A}" type="parTrans" cxnId="{AD76A8F0-4C4A-46AE-9A6F-8499420CA83A}">
      <dgm:prSet/>
      <dgm:spPr/>
      <dgm:t>
        <a:bodyPr/>
        <a:lstStyle/>
        <a:p>
          <a:endParaRPr lang="ru-RU"/>
        </a:p>
      </dgm:t>
    </dgm:pt>
    <dgm:pt modelId="{DEE429BA-D1F0-473D-85A6-7D5F3CC162FF}" type="sibTrans" cxnId="{AD76A8F0-4C4A-46AE-9A6F-8499420CA83A}">
      <dgm:prSet/>
      <dgm:spPr/>
      <dgm:t>
        <a:bodyPr/>
        <a:lstStyle/>
        <a:p>
          <a:endParaRPr lang="ru-RU"/>
        </a:p>
      </dgm:t>
    </dgm:pt>
    <dgm:pt modelId="{F7789B6D-2BA1-4C37-B28D-4F1AFF64410F}">
      <dgm:prSet phldrT="[Текст]"/>
      <dgm:spPr/>
      <dgm:t>
        <a:bodyPr/>
        <a:lstStyle/>
        <a:p>
          <a:r>
            <a:rPr lang="ru-RU" dirty="0" err="1" smtClean="0"/>
            <a:t>Завжди</a:t>
          </a:r>
          <a:r>
            <a:rPr lang="ru-RU" dirty="0" smtClean="0"/>
            <a:t> </a:t>
          </a:r>
          <a:r>
            <a:rPr lang="ru-RU" dirty="0" err="1" smtClean="0"/>
            <a:t>зброшурований</a:t>
          </a:r>
          <a:endParaRPr lang="ru-RU" dirty="0"/>
        </a:p>
      </dgm:t>
    </dgm:pt>
    <dgm:pt modelId="{F013A802-593F-4368-8E5A-B782D7819E6E}" type="parTrans" cxnId="{103C70EF-4A24-4659-A85B-784631C1DE42}">
      <dgm:prSet/>
      <dgm:spPr/>
      <dgm:t>
        <a:bodyPr/>
        <a:lstStyle/>
        <a:p>
          <a:endParaRPr lang="ru-RU"/>
        </a:p>
      </dgm:t>
    </dgm:pt>
    <dgm:pt modelId="{D7184053-A971-4755-AA75-496A0F861E8B}" type="sibTrans" cxnId="{103C70EF-4A24-4659-A85B-784631C1DE42}">
      <dgm:prSet/>
      <dgm:spPr/>
      <dgm:t>
        <a:bodyPr/>
        <a:lstStyle/>
        <a:p>
          <a:endParaRPr lang="ru-RU"/>
        </a:p>
      </dgm:t>
    </dgm:pt>
    <dgm:pt modelId="{75D3D8A1-E4E5-466E-8834-17716915C0DC}" type="pres">
      <dgm:prSet presAssocID="{6281AE44-0323-4A48-BD1D-B877D9991EB9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7635FF53-75CE-4102-BF77-291D515E747B}" type="pres">
      <dgm:prSet presAssocID="{F294065B-BBCF-4150-A0F2-AB130E2BD90A}" presName="posSpace" presStyleCnt="0"/>
      <dgm:spPr/>
    </dgm:pt>
    <dgm:pt modelId="{51C3AF1A-51D3-4130-B9BD-A3EE7AEBF3EC}" type="pres">
      <dgm:prSet presAssocID="{F294065B-BBCF-4150-A0F2-AB130E2BD90A}" presName="vertFlow" presStyleCnt="0"/>
      <dgm:spPr/>
    </dgm:pt>
    <dgm:pt modelId="{B6F4D7BD-9EE1-4F26-81A8-4A30C72888EE}" type="pres">
      <dgm:prSet presAssocID="{F294065B-BBCF-4150-A0F2-AB130E2BD90A}" presName="topSpace" presStyleCnt="0"/>
      <dgm:spPr/>
    </dgm:pt>
    <dgm:pt modelId="{77A3D75B-C678-4445-83E1-6C74C9F4977C}" type="pres">
      <dgm:prSet presAssocID="{F294065B-BBCF-4150-A0F2-AB130E2BD90A}" presName="firstComp" presStyleCnt="0"/>
      <dgm:spPr/>
    </dgm:pt>
    <dgm:pt modelId="{8DF528EA-FF5E-42C1-BC4A-02529259F243}" type="pres">
      <dgm:prSet presAssocID="{F294065B-BBCF-4150-A0F2-AB130E2BD90A}" presName="firstChild" presStyleLbl="bgAccFollowNode1" presStyleIdx="0" presStyleCnt="8" custLinFactNeighborX="-30516" custLinFactNeighborY="-22764"/>
      <dgm:spPr/>
      <dgm:t>
        <a:bodyPr/>
        <a:lstStyle/>
        <a:p>
          <a:endParaRPr lang="ru-RU"/>
        </a:p>
      </dgm:t>
    </dgm:pt>
    <dgm:pt modelId="{B7982506-6AFB-45AE-ADFC-F4E987639946}" type="pres">
      <dgm:prSet presAssocID="{F294065B-BBCF-4150-A0F2-AB130E2BD90A}" presName="firstChildTx" presStyleLbl="bgAccFollowNode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2CD8DA-F6FD-46E7-AEE1-BE3B5DC75467}" type="pres">
      <dgm:prSet presAssocID="{C79DE0B8-AED3-4002-A2A5-E316F95A9BE0}" presName="comp" presStyleCnt="0"/>
      <dgm:spPr/>
    </dgm:pt>
    <dgm:pt modelId="{C4088503-8710-4680-BE08-57EE2A7721C1}" type="pres">
      <dgm:prSet presAssocID="{C79DE0B8-AED3-4002-A2A5-E316F95A9BE0}" presName="child" presStyleLbl="bgAccFollowNode1" presStyleIdx="1" presStyleCnt="8" custLinFactNeighborX="-76887" custLinFactNeighborY="-24274"/>
      <dgm:spPr/>
      <dgm:t>
        <a:bodyPr/>
        <a:lstStyle/>
        <a:p>
          <a:endParaRPr lang="ru-RU"/>
        </a:p>
      </dgm:t>
    </dgm:pt>
    <dgm:pt modelId="{C4216A46-7E9F-4639-94EA-9396E8DD4D23}" type="pres">
      <dgm:prSet presAssocID="{C79DE0B8-AED3-4002-A2A5-E316F95A9BE0}" presName="childTx" presStyleLbl="bgAccFollow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4D5F45-5BE0-4380-BEB6-41A123BAA586}" type="pres">
      <dgm:prSet presAssocID="{C5A08C01-7DEA-4F30-B7B7-A7DA630A0A90}" presName="comp" presStyleCnt="0"/>
      <dgm:spPr/>
    </dgm:pt>
    <dgm:pt modelId="{229710D7-65A7-44C0-B120-1D6BED802AFB}" type="pres">
      <dgm:prSet presAssocID="{C5A08C01-7DEA-4F30-B7B7-A7DA630A0A90}" presName="child" presStyleLbl="bgAccFollowNode1" presStyleIdx="2" presStyleCnt="8" custLinFactNeighborX="-22787" custLinFactNeighborY="-37371"/>
      <dgm:spPr/>
      <dgm:t>
        <a:bodyPr/>
        <a:lstStyle/>
        <a:p>
          <a:endParaRPr lang="ru-RU"/>
        </a:p>
      </dgm:t>
    </dgm:pt>
    <dgm:pt modelId="{B43E866C-0BCF-421E-8BDF-5EE7E8CA50F5}" type="pres">
      <dgm:prSet presAssocID="{C5A08C01-7DEA-4F30-B7B7-A7DA630A0A90}" presName="childTx" presStyleLbl="bgAccFollow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EAB9D7-AEEB-4C71-B867-AC1C0A60C11D}" type="pres">
      <dgm:prSet presAssocID="{4637F849-4D2C-495D-8907-7596B395A258}" presName="comp" presStyleCnt="0"/>
      <dgm:spPr/>
    </dgm:pt>
    <dgm:pt modelId="{5512820E-A194-4D38-8F51-BA1203F39A66}" type="pres">
      <dgm:prSet presAssocID="{4637F849-4D2C-495D-8907-7596B395A258}" presName="child" presStyleLbl="bgAccFollowNode1" presStyleIdx="3" presStyleCnt="8" custLinFactNeighborX="-76887" custLinFactNeighborY="-44674"/>
      <dgm:spPr/>
      <dgm:t>
        <a:bodyPr/>
        <a:lstStyle/>
        <a:p>
          <a:endParaRPr lang="ru-RU"/>
        </a:p>
      </dgm:t>
    </dgm:pt>
    <dgm:pt modelId="{F8EF03E7-B24C-4AE4-8ADF-C9C32AF5C18B}" type="pres">
      <dgm:prSet presAssocID="{4637F849-4D2C-495D-8907-7596B395A258}" presName="childTx" presStyleLbl="bgAccFollow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E91BC0-F8C4-4294-B5A7-71E5F2B5C116}" type="pres">
      <dgm:prSet presAssocID="{F294065B-BBCF-4150-A0F2-AB130E2BD90A}" presName="negSpace" presStyleCnt="0"/>
      <dgm:spPr/>
    </dgm:pt>
    <dgm:pt modelId="{4ABF8C76-9B71-4DBF-92AC-5B03CC3EE1A3}" type="pres">
      <dgm:prSet presAssocID="{F294065B-BBCF-4150-A0F2-AB130E2BD90A}" presName="circle" presStyleLbl="node1" presStyleIdx="0" presStyleCnt="2" custLinFactNeighborX="-62197" custLinFactNeighborY="11428"/>
      <dgm:spPr/>
      <dgm:t>
        <a:bodyPr/>
        <a:lstStyle/>
        <a:p>
          <a:endParaRPr lang="ru-RU"/>
        </a:p>
      </dgm:t>
    </dgm:pt>
    <dgm:pt modelId="{07F570CA-8169-41A5-96F8-C5B83A291E92}" type="pres">
      <dgm:prSet presAssocID="{927AB6BA-67F0-4E54-A448-87D04FF65737}" presName="transSpace" presStyleCnt="0"/>
      <dgm:spPr/>
    </dgm:pt>
    <dgm:pt modelId="{508CD600-E94A-4A15-92DE-359B575FA61C}" type="pres">
      <dgm:prSet presAssocID="{322A926F-9325-4347-B106-37BEB4977E54}" presName="posSpace" presStyleCnt="0"/>
      <dgm:spPr/>
    </dgm:pt>
    <dgm:pt modelId="{5C8CA397-8DC0-4387-916B-57B26FF499EA}" type="pres">
      <dgm:prSet presAssocID="{322A926F-9325-4347-B106-37BEB4977E54}" presName="vertFlow" presStyleCnt="0"/>
      <dgm:spPr/>
    </dgm:pt>
    <dgm:pt modelId="{6C935144-3A8E-4C36-8D20-1940644D08FC}" type="pres">
      <dgm:prSet presAssocID="{322A926F-9325-4347-B106-37BEB4977E54}" presName="topSpace" presStyleCnt="0"/>
      <dgm:spPr/>
    </dgm:pt>
    <dgm:pt modelId="{9DEE4499-93BD-4789-8A96-37E012EF4222}" type="pres">
      <dgm:prSet presAssocID="{322A926F-9325-4347-B106-37BEB4977E54}" presName="firstComp" presStyleCnt="0"/>
      <dgm:spPr/>
    </dgm:pt>
    <dgm:pt modelId="{CD23D745-E4D1-498C-A916-FDC21A7DE604}" type="pres">
      <dgm:prSet presAssocID="{322A926F-9325-4347-B106-37BEB4977E54}" presName="firstChild" presStyleLbl="bgAccFollowNode1" presStyleIdx="4" presStyleCnt="8" custLinFactNeighborX="34675" custLinFactNeighborY="-22764"/>
      <dgm:spPr/>
      <dgm:t>
        <a:bodyPr/>
        <a:lstStyle/>
        <a:p>
          <a:endParaRPr lang="ru-RU"/>
        </a:p>
      </dgm:t>
    </dgm:pt>
    <dgm:pt modelId="{9F8BD8A2-4AAA-44A2-B285-D3E802EB41F8}" type="pres">
      <dgm:prSet presAssocID="{322A926F-9325-4347-B106-37BEB4977E54}" presName="firstChildTx" presStyleLbl="bgAccFollow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FF1115-7034-4713-8B90-603C80AC04D5}" type="pres">
      <dgm:prSet presAssocID="{6F11CFBD-782A-4214-90D9-746B377B6BF2}" presName="comp" presStyleCnt="0"/>
      <dgm:spPr/>
    </dgm:pt>
    <dgm:pt modelId="{47F8266F-AA27-4D9B-BF94-C5E7E7BF42D2}" type="pres">
      <dgm:prSet presAssocID="{6F11CFBD-782A-4214-90D9-746B377B6BF2}" presName="child" presStyleLbl="bgAccFollowNode1" presStyleIdx="5" presStyleCnt="8" custLinFactNeighborX="-103" custLinFactNeighborY="-30067"/>
      <dgm:spPr/>
      <dgm:t>
        <a:bodyPr/>
        <a:lstStyle/>
        <a:p>
          <a:endParaRPr lang="ru-RU"/>
        </a:p>
      </dgm:t>
    </dgm:pt>
    <dgm:pt modelId="{DF695DBC-C749-4DBF-8568-52974D786838}" type="pres">
      <dgm:prSet presAssocID="{6F11CFBD-782A-4214-90D9-746B377B6BF2}" presName="childTx" presStyleLbl="bgAccFollow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9E6B9B-6A07-4904-A2BC-C34E4A9065EF}" type="pres">
      <dgm:prSet presAssocID="{16F53200-FE7F-4AB5-AC01-26F1D98099B7}" presName="comp" presStyleCnt="0"/>
      <dgm:spPr/>
    </dgm:pt>
    <dgm:pt modelId="{DBDD2F1C-9F83-4DFE-BF6F-6A0C8A49562E}" type="pres">
      <dgm:prSet presAssocID="{16F53200-FE7F-4AB5-AC01-26F1D98099B7}" presName="child" presStyleLbl="bgAccFollowNode1" presStyleIdx="6" presStyleCnt="8" custLinFactNeighborX="34675" custLinFactNeighborY="-37371"/>
      <dgm:spPr/>
      <dgm:t>
        <a:bodyPr/>
        <a:lstStyle/>
        <a:p>
          <a:endParaRPr lang="ru-RU"/>
        </a:p>
      </dgm:t>
    </dgm:pt>
    <dgm:pt modelId="{DD1DE34B-49E2-4D50-A574-F5F3E1E757CF}" type="pres">
      <dgm:prSet presAssocID="{16F53200-FE7F-4AB5-AC01-26F1D98099B7}" presName="childTx" presStyleLbl="bgAccFollow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CE6BA5-8CDF-49A7-B708-E82995454991}" type="pres">
      <dgm:prSet presAssocID="{F7789B6D-2BA1-4C37-B28D-4F1AFF64410F}" presName="comp" presStyleCnt="0"/>
      <dgm:spPr/>
    </dgm:pt>
    <dgm:pt modelId="{AD41E23E-0AE1-45ED-8C22-D0CA4F46270D}" type="pres">
      <dgm:prSet presAssocID="{F7789B6D-2BA1-4C37-B28D-4F1AFF64410F}" presName="child" presStyleLbl="bgAccFollowNode1" presStyleIdx="7" presStyleCnt="8" custLinFactNeighborX="-103" custLinFactNeighborY="-50467"/>
      <dgm:spPr/>
      <dgm:t>
        <a:bodyPr/>
        <a:lstStyle/>
        <a:p>
          <a:endParaRPr lang="ru-RU"/>
        </a:p>
      </dgm:t>
    </dgm:pt>
    <dgm:pt modelId="{C69F1505-4095-44CE-8B93-350C9218B7A2}" type="pres">
      <dgm:prSet presAssocID="{F7789B6D-2BA1-4C37-B28D-4F1AFF64410F}" presName="childTx" presStyleLbl="bgAccFollow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8BBCF0-1651-40FB-A6EB-1232AB74681B}" type="pres">
      <dgm:prSet presAssocID="{322A926F-9325-4347-B106-37BEB4977E54}" presName="negSpace" presStyleCnt="0"/>
      <dgm:spPr/>
    </dgm:pt>
    <dgm:pt modelId="{F034FF41-F129-47F6-AB46-A220D41F68B0}" type="pres">
      <dgm:prSet presAssocID="{322A926F-9325-4347-B106-37BEB4977E54}" presName="circle" presStyleLbl="node1" presStyleIdx="1" presStyleCnt="2" custLinFactNeighborX="-568" custLinFactNeighborY="11428"/>
      <dgm:spPr/>
      <dgm:t>
        <a:bodyPr/>
        <a:lstStyle/>
        <a:p>
          <a:endParaRPr lang="ru-RU"/>
        </a:p>
      </dgm:t>
    </dgm:pt>
  </dgm:ptLst>
  <dgm:cxnLst>
    <dgm:cxn modelId="{AD76A8F0-4C4A-46AE-9A6F-8499420CA83A}" srcId="{F294065B-BBCF-4150-A0F2-AB130E2BD90A}" destId="{4637F849-4D2C-495D-8907-7596B395A258}" srcOrd="3" destOrd="0" parTransId="{D1E8AE65-85C0-4930-8207-D2799EDC660A}" sibTransId="{DEE429BA-D1F0-473D-85A6-7D5F3CC162FF}"/>
    <dgm:cxn modelId="{D4ACA950-F4F5-460E-810D-28901E424485}" srcId="{6281AE44-0323-4A48-BD1D-B877D9991EB9}" destId="{322A926F-9325-4347-B106-37BEB4977E54}" srcOrd="1" destOrd="0" parTransId="{108DFB4F-AA33-4F47-AFF6-2DCF7AC47FA3}" sibTransId="{77433A3D-2E89-4B6B-B950-A4BFA894AD14}"/>
    <dgm:cxn modelId="{3F859535-3FB5-4B92-AF18-834AF071F0F0}" type="presOf" srcId="{4637F849-4D2C-495D-8907-7596B395A258}" destId="{5512820E-A194-4D38-8F51-BA1203F39A66}" srcOrd="0" destOrd="0" presId="urn:microsoft.com/office/officeart/2005/8/layout/hList9"/>
    <dgm:cxn modelId="{342CBC54-7FA6-46A3-BB53-2665FF838942}" srcId="{322A926F-9325-4347-B106-37BEB4977E54}" destId="{16F53200-FE7F-4AB5-AC01-26F1D98099B7}" srcOrd="2" destOrd="0" parTransId="{1AEDAEA6-62A1-44FD-8047-A731987375ED}" sibTransId="{76DEBE19-9909-40E2-BA44-29A755130459}"/>
    <dgm:cxn modelId="{49C18A4B-1679-4B1A-88BE-DAFCD44CB74E}" srcId="{6281AE44-0323-4A48-BD1D-B877D9991EB9}" destId="{F294065B-BBCF-4150-A0F2-AB130E2BD90A}" srcOrd="0" destOrd="0" parTransId="{05B42D6F-0490-4E6E-9FFB-71F5241AE199}" sibTransId="{927AB6BA-67F0-4E54-A448-87D04FF65737}"/>
    <dgm:cxn modelId="{0C680ED4-2BDA-4BDD-8BC8-DAC7A7F9C65B}" srcId="{F294065B-BBCF-4150-A0F2-AB130E2BD90A}" destId="{1AC92E19-8350-41E0-B06B-27AD4F64A1F4}" srcOrd="0" destOrd="0" parTransId="{A4BADE7A-CE12-403A-A679-5BFC71AF086F}" sibTransId="{55FC0954-9279-4FE8-8E80-68C601F189BF}"/>
    <dgm:cxn modelId="{E3640160-0926-4A86-996B-7D3700373604}" type="presOf" srcId="{C5A08C01-7DEA-4F30-B7B7-A7DA630A0A90}" destId="{B43E866C-0BCF-421E-8BDF-5EE7E8CA50F5}" srcOrd="1" destOrd="0" presId="urn:microsoft.com/office/officeart/2005/8/layout/hList9"/>
    <dgm:cxn modelId="{7D4830DF-A8D3-4321-9BC8-0B8D08DFECD2}" type="presOf" srcId="{F7789B6D-2BA1-4C37-B28D-4F1AFF64410F}" destId="{AD41E23E-0AE1-45ED-8C22-D0CA4F46270D}" srcOrd="0" destOrd="0" presId="urn:microsoft.com/office/officeart/2005/8/layout/hList9"/>
    <dgm:cxn modelId="{69C700C4-FEB1-4423-94D1-1268DC330D96}" type="presOf" srcId="{C79DE0B8-AED3-4002-A2A5-E316F95A9BE0}" destId="{C4216A46-7E9F-4639-94EA-9396E8DD4D23}" srcOrd="1" destOrd="0" presId="urn:microsoft.com/office/officeart/2005/8/layout/hList9"/>
    <dgm:cxn modelId="{0F7A2AB7-DF05-45EB-AF26-5FD8229384A4}" srcId="{322A926F-9325-4347-B106-37BEB4977E54}" destId="{6F11CFBD-782A-4214-90D9-746B377B6BF2}" srcOrd="1" destOrd="0" parTransId="{8F1A2C63-46CF-476C-B739-24075CC74BC6}" sibTransId="{FCB1085A-F9AB-4103-A4EE-E280851BB9BA}"/>
    <dgm:cxn modelId="{5F7D18F7-7E90-4410-985A-F43A71A227A5}" type="presOf" srcId="{16F53200-FE7F-4AB5-AC01-26F1D98099B7}" destId="{DBDD2F1C-9F83-4DFE-BF6F-6A0C8A49562E}" srcOrd="0" destOrd="0" presId="urn:microsoft.com/office/officeart/2005/8/layout/hList9"/>
    <dgm:cxn modelId="{62550905-01B0-431C-AA07-7594027157B7}" type="presOf" srcId="{1AC92E19-8350-41E0-B06B-27AD4F64A1F4}" destId="{B7982506-6AFB-45AE-ADFC-F4E987639946}" srcOrd="1" destOrd="0" presId="urn:microsoft.com/office/officeart/2005/8/layout/hList9"/>
    <dgm:cxn modelId="{103C70EF-4A24-4659-A85B-784631C1DE42}" srcId="{322A926F-9325-4347-B106-37BEB4977E54}" destId="{F7789B6D-2BA1-4C37-B28D-4F1AFF64410F}" srcOrd="3" destOrd="0" parTransId="{F013A802-593F-4368-8E5A-B782D7819E6E}" sibTransId="{D7184053-A971-4755-AA75-496A0F861E8B}"/>
    <dgm:cxn modelId="{FE380CCE-BEEE-4651-A0FA-A403EE7DBF16}" type="presOf" srcId="{1AC92E19-8350-41E0-B06B-27AD4F64A1F4}" destId="{8DF528EA-FF5E-42C1-BC4A-02529259F243}" srcOrd="0" destOrd="0" presId="urn:microsoft.com/office/officeart/2005/8/layout/hList9"/>
    <dgm:cxn modelId="{E7C86E4A-4E74-495E-852C-8E4EEA28CEE2}" type="presOf" srcId="{C5A08C01-7DEA-4F30-B7B7-A7DA630A0A90}" destId="{229710D7-65A7-44C0-B120-1D6BED802AFB}" srcOrd="0" destOrd="0" presId="urn:microsoft.com/office/officeart/2005/8/layout/hList9"/>
    <dgm:cxn modelId="{76FA7A7B-541A-4A94-B608-8BA9E57D805D}" srcId="{F294065B-BBCF-4150-A0F2-AB130E2BD90A}" destId="{C5A08C01-7DEA-4F30-B7B7-A7DA630A0A90}" srcOrd="2" destOrd="0" parTransId="{C96718FA-BBEC-427F-BDE3-BEC8BCD4230B}" sibTransId="{D1C4CC76-080E-411D-ACA0-EF5A54C63B63}"/>
    <dgm:cxn modelId="{19517FA9-B863-4ECC-B4EB-0620695FFE69}" type="presOf" srcId="{F294065B-BBCF-4150-A0F2-AB130E2BD90A}" destId="{4ABF8C76-9B71-4DBF-92AC-5B03CC3EE1A3}" srcOrd="0" destOrd="0" presId="urn:microsoft.com/office/officeart/2005/8/layout/hList9"/>
    <dgm:cxn modelId="{B68E6D7E-8966-4504-B4AB-7E5A87CB01A5}" srcId="{F294065B-BBCF-4150-A0F2-AB130E2BD90A}" destId="{C79DE0B8-AED3-4002-A2A5-E316F95A9BE0}" srcOrd="1" destOrd="0" parTransId="{D7D43315-DC6A-4FA9-BA86-A91A14DBBE6A}" sibTransId="{011720BE-04B3-4BC1-A276-EF600623BB26}"/>
    <dgm:cxn modelId="{C9C065C8-0920-49FF-9479-0ADADE572693}" type="presOf" srcId="{16F53200-FE7F-4AB5-AC01-26F1D98099B7}" destId="{DD1DE34B-49E2-4D50-A574-F5F3E1E757CF}" srcOrd="1" destOrd="0" presId="urn:microsoft.com/office/officeart/2005/8/layout/hList9"/>
    <dgm:cxn modelId="{476F29F5-77E9-4E22-A6A7-E38BFAC00DB7}" type="presOf" srcId="{322A926F-9325-4347-B106-37BEB4977E54}" destId="{F034FF41-F129-47F6-AB46-A220D41F68B0}" srcOrd="0" destOrd="0" presId="urn:microsoft.com/office/officeart/2005/8/layout/hList9"/>
    <dgm:cxn modelId="{143AE32B-F7C9-4D0F-918B-6B0D499CF094}" type="presOf" srcId="{4DCEA5E2-5AD3-452D-8D0F-27239FBCE6FC}" destId="{9F8BD8A2-4AAA-44A2-B285-D3E802EB41F8}" srcOrd="1" destOrd="0" presId="urn:microsoft.com/office/officeart/2005/8/layout/hList9"/>
    <dgm:cxn modelId="{9C27B264-789A-41A6-BE87-FE25041B3342}" type="presOf" srcId="{6281AE44-0323-4A48-BD1D-B877D9991EB9}" destId="{75D3D8A1-E4E5-466E-8834-17716915C0DC}" srcOrd="0" destOrd="0" presId="urn:microsoft.com/office/officeart/2005/8/layout/hList9"/>
    <dgm:cxn modelId="{903514B0-FBDA-464B-BF50-C2BC1C9D1491}" type="presOf" srcId="{C79DE0B8-AED3-4002-A2A5-E316F95A9BE0}" destId="{C4088503-8710-4680-BE08-57EE2A7721C1}" srcOrd="0" destOrd="0" presId="urn:microsoft.com/office/officeart/2005/8/layout/hList9"/>
    <dgm:cxn modelId="{23025FE7-AE25-49AA-8201-DD91DB82BFD6}" type="presOf" srcId="{6F11CFBD-782A-4214-90D9-746B377B6BF2}" destId="{47F8266F-AA27-4D9B-BF94-C5E7E7BF42D2}" srcOrd="0" destOrd="0" presId="urn:microsoft.com/office/officeart/2005/8/layout/hList9"/>
    <dgm:cxn modelId="{89B8AABD-996E-4DB1-81B7-F9F785EEFC61}" type="presOf" srcId="{6F11CFBD-782A-4214-90D9-746B377B6BF2}" destId="{DF695DBC-C749-4DBF-8568-52974D786838}" srcOrd="1" destOrd="0" presId="urn:microsoft.com/office/officeart/2005/8/layout/hList9"/>
    <dgm:cxn modelId="{48AF67A9-4B6C-4BAF-AF1E-CA0B95D60FD1}" srcId="{322A926F-9325-4347-B106-37BEB4977E54}" destId="{4DCEA5E2-5AD3-452D-8D0F-27239FBCE6FC}" srcOrd="0" destOrd="0" parTransId="{5684CA84-A91E-4BD4-A32A-B6F29AE7BB7B}" sibTransId="{E1F89CB0-9D07-48E3-A48D-EAEA1EBEEE06}"/>
    <dgm:cxn modelId="{6A0B42CB-7B02-4A41-AFDB-58C7768C439F}" type="presOf" srcId="{4637F849-4D2C-495D-8907-7596B395A258}" destId="{F8EF03E7-B24C-4AE4-8ADF-C9C32AF5C18B}" srcOrd="1" destOrd="0" presId="urn:microsoft.com/office/officeart/2005/8/layout/hList9"/>
    <dgm:cxn modelId="{F2EB43E0-2A36-46C0-B0E6-A0AEC723C7C5}" type="presOf" srcId="{4DCEA5E2-5AD3-452D-8D0F-27239FBCE6FC}" destId="{CD23D745-E4D1-498C-A916-FDC21A7DE604}" srcOrd="0" destOrd="0" presId="urn:microsoft.com/office/officeart/2005/8/layout/hList9"/>
    <dgm:cxn modelId="{EA8A377E-2EAB-443B-97F5-D7AE43458CD9}" type="presOf" srcId="{F7789B6D-2BA1-4C37-B28D-4F1AFF64410F}" destId="{C69F1505-4095-44CE-8B93-350C9218B7A2}" srcOrd="1" destOrd="0" presId="urn:microsoft.com/office/officeart/2005/8/layout/hList9"/>
    <dgm:cxn modelId="{6FB80552-DDE1-4DEC-85A8-8B3EC0357B6D}" type="presParOf" srcId="{75D3D8A1-E4E5-466E-8834-17716915C0DC}" destId="{7635FF53-75CE-4102-BF77-291D515E747B}" srcOrd="0" destOrd="0" presId="urn:microsoft.com/office/officeart/2005/8/layout/hList9"/>
    <dgm:cxn modelId="{CF0AFD0A-A12F-4167-B42D-F650B4BE9729}" type="presParOf" srcId="{75D3D8A1-E4E5-466E-8834-17716915C0DC}" destId="{51C3AF1A-51D3-4130-B9BD-A3EE7AEBF3EC}" srcOrd="1" destOrd="0" presId="urn:microsoft.com/office/officeart/2005/8/layout/hList9"/>
    <dgm:cxn modelId="{5F6978E6-F500-4F1A-8FA1-B47CCC934375}" type="presParOf" srcId="{51C3AF1A-51D3-4130-B9BD-A3EE7AEBF3EC}" destId="{B6F4D7BD-9EE1-4F26-81A8-4A30C72888EE}" srcOrd="0" destOrd="0" presId="urn:microsoft.com/office/officeart/2005/8/layout/hList9"/>
    <dgm:cxn modelId="{39E60B68-0D8F-43BA-BEC8-E2EAE4F896BC}" type="presParOf" srcId="{51C3AF1A-51D3-4130-B9BD-A3EE7AEBF3EC}" destId="{77A3D75B-C678-4445-83E1-6C74C9F4977C}" srcOrd="1" destOrd="0" presId="urn:microsoft.com/office/officeart/2005/8/layout/hList9"/>
    <dgm:cxn modelId="{4A7C32D6-C3A0-4777-9C7D-92793DE4136D}" type="presParOf" srcId="{77A3D75B-C678-4445-83E1-6C74C9F4977C}" destId="{8DF528EA-FF5E-42C1-BC4A-02529259F243}" srcOrd="0" destOrd="0" presId="urn:microsoft.com/office/officeart/2005/8/layout/hList9"/>
    <dgm:cxn modelId="{0FBCF908-4983-4370-8524-9B08EDFA55A1}" type="presParOf" srcId="{77A3D75B-C678-4445-83E1-6C74C9F4977C}" destId="{B7982506-6AFB-45AE-ADFC-F4E987639946}" srcOrd="1" destOrd="0" presId="urn:microsoft.com/office/officeart/2005/8/layout/hList9"/>
    <dgm:cxn modelId="{506DC222-9373-417A-95FA-A0A9BAEF7BD3}" type="presParOf" srcId="{51C3AF1A-51D3-4130-B9BD-A3EE7AEBF3EC}" destId="{C82CD8DA-F6FD-46E7-AEE1-BE3B5DC75467}" srcOrd="2" destOrd="0" presId="urn:microsoft.com/office/officeart/2005/8/layout/hList9"/>
    <dgm:cxn modelId="{F768AFAC-2747-427B-86B6-2EDA171EFD53}" type="presParOf" srcId="{C82CD8DA-F6FD-46E7-AEE1-BE3B5DC75467}" destId="{C4088503-8710-4680-BE08-57EE2A7721C1}" srcOrd="0" destOrd="0" presId="urn:microsoft.com/office/officeart/2005/8/layout/hList9"/>
    <dgm:cxn modelId="{AC6B6F99-5D59-40AB-823A-86EDFDA8497E}" type="presParOf" srcId="{C82CD8DA-F6FD-46E7-AEE1-BE3B5DC75467}" destId="{C4216A46-7E9F-4639-94EA-9396E8DD4D23}" srcOrd="1" destOrd="0" presId="urn:microsoft.com/office/officeart/2005/8/layout/hList9"/>
    <dgm:cxn modelId="{5E074FE7-F161-456B-8EEF-B8B9DC5A497E}" type="presParOf" srcId="{51C3AF1A-51D3-4130-B9BD-A3EE7AEBF3EC}" destId="{604D5F45-5BE0-4380-BEB6-41A123BAA586}" srcOrd="3" destOrd="0" presId="urn:microsoft.com/office/officeart/2005/8/layout/hList9"/>
    <dgm:cxn modelId="{24A6C0BA-FF82-472C-B1E0-A5D8D6A60066}" type="presParOf" srcId="{604D5F45-5BE0-4380-BEB6-41A123BAA586}" destId="{229710D7-65A7-44C0-B120-1D6BED802AFB}" srcOrd="0" destOrd="0" presId="urn:microsoft.com/office/officeart/2005/8/layout/hList9"/>
    <dgm:cxn modelId="{3A68F2A8-811A-4EEC-B7B3-C0282F770504}" type="presParOf" srcId="{604D5F45-5BE0-4380-BEB6-41A123BAA586}" destId="{B43E866C-0BCF-421E-8BDF-5EE7E8CA50F5}" srcOrd="1" destOrd="0" presId="urn:microsoft.com/office/officeart/2005/8/layout/hList9"/>
    <dgm:cxn modelId="{1E314CE7-900A-444E-BBC0-A1A6EBC45BCC}" type="presParOf" srcId="{51C3AF1A-51D3-4130-B9BD-A3EE7AEBF3EC}" destId="{8EEAB9D7-AEEB-4C71-B867-AC1C0A60C11D}" srcOrd="4" destOrd="0" presId="urn:microsoft.com/office/officeart/2005/8/layout/hList9"/>
    <dgm:cxn modelId="{B0162980-24FC-4464-B1AA-BF109181A9C9}" type="presParOf" srcId="{8EEAB9D7-AEEB-4C71-B867-AC1C0A60C11D}" destId="{5512820E-A194-4D38-8F51-BA1203F39A66}" srcOrd="0" destOrd="0" presId="urn:microsoft.com/office/officeart/2005/8/layout/hList9"/>
    <dgm:cxn modelId="{F2AF4009-4177-4B37-A390-D5693D5D5135}" type="presParOf" srcId="{8EEAB9D7-AEEB-4C71-B867-AC1C0A60C11D}" destId="{F8EF03E7-B24C-4AE4-8ADF-C9C32AF5C18B}" srcOrd="1" destOrd="0" presId="urn:microsoft.com/office/officeart/2005/8/layout/hList9"/>
    <dgm:cxn modelId="{40C409D1-8647-40E1-BF53-DAC9CF9706A2}" type="presParOf" srcId="{75D3D8A1-E4E5-466E-8834-17716915C0DC}" destId="{C4E91BC0-F8C4-4294-B5A7-71E5F2B5C116}" srcOrd="2" destOrd="0" presId="urn:microsoft.com/office/officeart/2005/8/layout/hList9"/>
    <dgm:cxn modelId="{2A1561C5-0D62-4568-81F6-69C992EAA6AF}" type="presParOf" srcId="{75D3D8A1-E4E5-466E-8834-17716915C0DC}" destId="{4ABF8C76-9B71-4DBF-92AC-5B03CC3EE1A3}" srcOrd="3" destOrd="0" presId="urn:microsoft.com/office/officeart/2005/8/layout/hList9"/>
    <dgm:cxn modelId="{0BEFE445-64BB-46E2-8464-DE9FC6744758}" type="presParOf" srcId="{75D3D8A1-E4E5-466E-8834-17716915C0DC}" destId="{07F570CA-8169-41A5-96F8-C5B83A291E92}" srcOrd="4" destOrd="0" presId="urn:microsoft.com/office/officeart/2005/8/layout/hList9"/>
    <dgm:cxn modelId="{9CE0C9A3-6220-4A28-98D8-6C92F6E628B3}" type="presParOf" srcId="{75D3D8A1-E4E5-466E-8834-17716915C0DC}" destId="{508CD600-E94A-4A15-92DE-359B575FA61C}" srcOrd="5" destOrd="0" presId="urn:microsoft.com/office/officeart/2005/8/layout/hList9"/>
    <dgm:cxn modelId="{C3649DEF-4BB4-474D-8549-F9789176D143}" type="presParOf" srcId="{75D3D8A1-E4E5-466E-8834-17716915C0DC}" destId="{5C8CA397-8DC0-4387-916B-57B26FF499EA}" srcOrd="6" destOrd="0" presId="urn:microsoft.com/office/officeart/2005/8/layout/hList9"/>
    <dgm:cxn modelId="{3856F978-DDB5-47BF-9182-F8C7B12599A7}" type="presParOf" srcId="{5C8CA397-8DC0-4387-916B-57B26FF499EA}" destId="{6C935144-3A8E-4C36-8D20-1940644D08FC}" srcOrd="0" destOrd="0" presId="urn:microsoft.com/office/officeart/2005/8/layout/hList9"/>
    <dgm:cxn modelId="{FF4ADC8B-AC57-4871-B9F2-268D6D2F69F4}" type="presParOf" srcId="{5C8CA397-8DC0-4387-916B-57B26FF499EA}" destId="{9DEE4499-93BD-4789-8A96-37E012EF4222}" srcOrd="1" destOrd="0" presId="urn:microsoft.com/office/officeart/2005/8/layout/hList9"/>
    <dgm:cxn modelId="{C5DC6F5E-4920-48FA-92C8-43444F7393B9}" type="presParOf" srcId="{9DEE4499-93BD-4789-8A96-37E012EF4222}" destId="{CD23D745-E4D1-498C-A916-FDC21A7DE604}" srcOrd="0" destOrd="0" presId="urn:microsoft.com/office/officeart/2005/8/layout/hList9"/>
    <dgm:cxn modelId="{27C3795F-3800-4DB2-9C77-07EB686089D2}" type="presParOf" srcId="{9DEE4499-93BD-4789-8A96-37E012EF4222}" destId="{9F8BD8A2-4AAA-44A2-B285-D3E802EB41F8}" srcOrd="1" destOrd="0" presId="urn:microsoft.com/office/officeart/2005/8/layout/hList9"/>
    <dgm:cxn modelId="{37E5A076-3FF3-4269-9101-264DFDD3B6B6}" type="presParOf" srcId="{5C8CA397-8DC0-4387-916B-57B26FF499EA}" destId="{68FF1115-7034-4713-8B90-603C80AC04D5}" srcOrd="2" destOrd="0" presId="urn:microsoft.com/office/officeart/2005/8/layout/hList9"/>
    <dgm:cxn modelId="{BF2AF8FE-1E93-40D2-B22A-FAF66C2184EE}" type="presParOf" srcId="{68FF1115-7034-4713-8B90-603C80AC04D5}" destId="{47F8266F-AA27-4D9B-BF94-C5E7E7BF42D2}" srcOrd="0" destOrd="0" presId="urn:microsoft.com/office/officeart/2005/8/layout/hList9"/>
    <dgm:cxn modelId="{0E5927B2-2B62-4460-8481-F49727996858}" type="presParOf" srcId="{68FF1115-7034-4713-8B90-603C80AC04D5}" destId="{DF695DBC-C749-4DBF-8568-52974D786838}" srcOrd="1" destOrd="0" presId="urn:microsoft.com/office/officeart/2005/8/layout/hList9"/>
    <dgm:cxn modelId="{9D544CD0-E004-4E73-9E3E-A471A7454D53}" type="presParOf" srcId="{5C8CA397-8DC0-4387-916B-57B26FF499EA}" destId="{0B9E6B9B-6A07-4904-A2BC-C34E4A9065EF}" srcOrd="3" destOrd="0" presId="urn:microsoft.com/office/officeart/2005/8/layout/hList9"/>
    <dgm:cxn modelId="{3358ADA0-6728-492F-B180-38D8F42F256A}" type="presParOf" srcId="{0B9E6B9B-6A07-4904-A2BC-C34E4A9065EF}" destId="{DBDD2F1C-9F83-4DFE-BF6F-6A0C8A49562E}" srcOrd="0" destOrd="0" presId="urn:microsoft.com/office/officeart/2005/8/layout/hList9"/>
    <dgm:cxn modelId="{DA43BF96-F8EB-4659-B41E-49CD7FB6C56C}" type="presParOf" srcId="{0B9E6B9B-6A07-4904-A2BC-C34E4A9065EF}" destId="{DD1DE34B-49E2-4D50-A574-F5F3E1E757CF}" srcOrd="1" destOrd="0" presId="urn:microsoft.com/office/officeart/2005/8/layout/hList9"/>
    <dgm:cxn modelId="{2CD673EA-3764-468F-8883-8873F6D8B5FE}" type="presParOf" srcId="{5C8CA397-8DC0-4387-916B-57B26FF499EA}" destId="{FACE6BA5-8CDF-49A7-B708-E82995454991}" srcOrd="4" destOrd="0" presId="urn:microsoft.com/office/officeart/2005/8/layout/hList9"/>
    <dgm:cxn modelId="{8884A98E-3CEB-4F8A-87A5-80D3D8B85F2A}" type="presParOf" srcId="{FACE6BA5-8CDF-49A7-B708-E82995454991}" destId="{AD41E23E-0AE1-45ED-8C22-D0CA4F46270D}" srcOrd="0" destOrd="0" presId="urn:microsoft.com/office/officeart/2005/8/layout/hList9"/>
    <dgm:cxn modelId="{8435C173-8FDE-42C9-B483-E1469197EA5E}" type="presParOf" srcId="{FACE6BA5-8CDF-49A7-B708-E82995454991}" destId="{C69F1505-4095-44CE-8B93-350C9218B7A2}" srcOrd="1" destOrd="0" presId="urn:microsoft.com/office/officeart/2005/8/layout/hList9"/>
    <dgm:cxn modelId="{D4D502B1-6B68-442C-8BAB-B552E3B0CDA2}" type="presParOf" srcId="{75D3D8A1-E4E5-466E-8834-17716915C0DC}" destId="{7E8BBCF0-1651-40FB-A6EB-1232AB74681B}" srcOrd="7" destOrd="0" presId="urn:microsoft.com/office/officeart/2005/8/layout/hList9"/>
    <dgm:cxn modelId="{11959AD0-976C-4751-99F8-22FFB66D6E48}" type="presParOf" srcId="{75D3D8A1-E4E5-466E-8834-17716915C0DC}" destId="{F034FF41-F129-47F6-AB46-A220D41F68B0}" srcOrd="8" destOrd="0" presId="urn:microsoft.com/office/officeart/2005/8/layout/hList9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147BD-36EE-4033-BC44-043535988345}" type="datetimeFigureOut">
              <a:rPr lang="ru-RU" smtClean="0"/>
              <a:pPr/>
              <a:t>27.03.2012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C8DE5-0FC4-4C12-B8C5-B0120AFF0E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147BD-36EE-4033-BC44-043535988345}" type="datetimeFigureOut">
              <a:rPr lang="ru-RU" smtClean="0"/>
              <a:pPr/>
              <a:t>27.03.2012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C8DE5-0FC4-4C12-B8C5-B0120AFF0E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147BD-36EE-4033-BC44-043535988345}" type="datetimeFigureOut">
              <a:rPr lang="ru-RU" smtClean="0"/>
              <a:pPr/>
              <a:t>27.03.2012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C8DE5-0FC4-4C12-B8C5-B0120AFF0E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766BC-6FFE-47E5-90A9-F035CBA2F288}" type="datetimeFigureOut">
              <a:rPr lang="ru-RU" smtClean="0"/>
              <a:pPr/>
              <a:t>27.03.2012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15B74-41F6-44D9-BBF6-D9D9E283C5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766BC-6FFE-47E5-90A9-F035CBA2F288}" type="datetimeFigureOut">
              <a:rPr lang="ru-RU" smtClean="0"/>
              <a:pPr/>
              <a:t>27.03.2012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15B74-41F6-44D9-BBF6-D9D9E283C5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766BC-6FFE-47E5-90A9-F035CBA2F288}" type="datetimeFigureOut">
              <a:rPr lang="ru-RU" smtClean="0"/>
              <a:pPr/>
              <a:t>27.03.2012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15B74-41F6-44D9-BBF6-D9D9E283C5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766BC-6FFE-47E5-90A9-F035CBA2F288}" type="datetimeFigureOut">
              <a:rPr lang="ru-RU" smtClean="0"/>
              <a:pPr/>
              <a:t>27.03.2012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15B74-41F6-44D9-BBF6-D9D9E283C5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766BC-6FFE-47E5-90A9-F035CBA2F288}" type="datetimeFigureOut">
              <a:rPr lang="ru-RU" smtClean="0"/>
              <a:pPr/>
              <a:t>27.03.2012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15B74-41F6-44D9-BBF6-D9D9E283C5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766BC-6FFE-47E5-90A9-F035CBA2F288}" type="datetimeFigureOut">
              <a:rPr lang="ru-RU" smtClean="0"/>
              <a:pPr/>
              <a:t>27.03.2012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15B74-41F6-44D9-BBF6-D9D9E283C5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766BC-6FFE-47E5-90A9-F035CBA2F288}" type="datetimeFigureOut">
              <a:rPr lang="ru-RU" smtClean="0"/>
              <a:pPr/>
              <a:t>27.03.2012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15B74-41F6-44D9-BBF6-D9D9E283C5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766BC-6FFE-47E5-90A9-F035CBA2F288}" type="datetimeFigureOut">
              <a:rPr lang="ru-RU" smtClean="0"/>
              <a:pPr/>
              <a:t>27.03.2012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15B74-41F6-44D9-BBF6-D9D9E283C5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147BD-36EE-4033-BC44-043535988345}" type="datetimeFigureOut">
              <a:rPr lang="ru-RU" smtClean="0"/>
              <a:pPr/>
              <a:t>27.03.2012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C8DE5-0FC4-4C12-B8C5-B0120AFF0E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766BC-6FFE-47E5-90A9-F035CBA2F288}" type="datetimeFigureOut">
              <a:rPr lang="ru-RU" smtClean="0"/>
              <a:pPr/>
              <a:t>27.03.2012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15B74-41F6-44D9-BBF6-D9D9E283C5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766BC-6FFE-47E5-90A9-F035CBA2F288}" type="datetimeFigureOut">
              <a:rPr lang="ru-RU" smtClean="0"/>
              <a:pPr/>
              <a:t>27.03.2012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15B74-41F6-44D9-BBF6-D9D9E283C5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766BC-6FFE-47E5-90A9-F035CBA2F288}" type="datetimeFigureOut">
              <a:rPr lang="ru-RU" smtClean="0"/>
              <a:pPr/>
              <a:t>27.03.2012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15B74-41F6-44D9-BBF6-D9D9E283C5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147BD-36EE-4033-BC44-043535988345}" type="datetimeFigureOut">
              <a:rPr lang="ru-RU" smtClean="0"/>
              <a:pPr/>
              <a:t>27.03.2012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C8DE5-0FC4-4C12-B8C5-B0120AFF0E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147BD-36EE-4033-BC44-043535988345}" type="datetimeFigureOut">
              <a:rPr lang="ru-RU" smtClean="0"/>
              <a:pPr/>
              <a:t>27.03.2012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C8DE5-0FC4-4C12-B8C5-B0120AFF0E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147BD-36EE-4033-BC44-043535988345}" type="datetimeFigureOut">
              <a:rPr lang="ru-RU" smtClean="0"/>
              <a:pPr/>
              <a:t>27.03.2012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C8DE5-0FC4-4C12-B8C5-B0120AFF0E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147BD-36EE-4033-BC44-043535988345}" type="datetimeFigureOut">
              <a:rPr lang="ru-RU" smtClean="0"/>
              <a:pPr/>
              <a:t>27.03.2012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C8DE5-0FC4-4C12-B8C5-B0120AFF0E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147BD-36EE-4033-BC44-043535988345}" type="datetimeFigureOut">
              <a:rPr lang="ru-RU" smtClean="0"/>
              <a:pPr/>
              <a:t>27.03.2012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C8DE5-0FC4-4C12-B8C5-B0120AFF0E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147BD-36EE-4033-BC44-043535988345}" type="datetimeFigureOut">
              <a:rPr lang="ru-RU" smtClean="0"/>
              <a:pPr/>
              <a:t>27.03.2012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C8DE5-0FC4-4C12-B8C5-B0120AFF0E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147BD-36EE-4033-BC44-043535988345}" type="datetimeFigureOut">
              <a:rPr lang="ru-RU" smtClean="0"/>
              <a:pPr/>
              <a:t>27.03.2012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C8DE5-0FC4-4C12-B8C5-B0120AFF0E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C147BD-36EE-4033-BC44-043535988345}" type="datetimeFigureOut">
              <a:rPr lang="ru-RU" smtClean="0"/>
              <a:pPr/>
              <a:t>27.03.2012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CC8DE5-0FC4-4C12-B8C5-B0120AFF0ED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newsflash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3766BC-6FFE-47E5-90A9-F035CBA2F288}" type="datetimeFigureOut">
              <a:rPr lang="ru-RU" smtClean="0"/>
              <a:pPr/>
              <a:t>27.03.2012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C15B74-41F6-44D9-BBF6-D9D9E283C5F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01_&#1056;&#1040;&#1041;&#1054;&#1058;&#1040;\&#1064;&#1082;&#1086;&#1083;&#1072;\&#1041;&#1080;&#1073;&#1083;&#1080;&#1086;&#1090;&#1077;&#1082;&#1072;\&#1059;&#1088;&#1086;&#1082;&#1080;\&#1055;&#1088;&#1072;&#1079;&#1076;&#1085;&#1080;&#1082;&#1080;\&#1044;-80\&#1084;&#1091;&#1079;&#1099;&#1082;&#1072;\1_MariageDamor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11" Type="http://schemas.openxmlformats.org/officeDocument/2006/relationships/image" Target="../media/image18.jpeg"/><Relationship Id="rId5" Type="http://schemas.openxmlformats.org/officeDocument/2006/relationships/image" Target="../media/image36.jpeg"/><Relationship Id="rId10" Type="http://schemas.openxmlformats.org/officeDocument/2006/relationships/image" Target="../media/image41.jpeg"/><Relationship Id="rId4" Type="http://schemas.openxmlformats.org/officeDocument/2006/relationships/image" Target="../media/image35.jpeg"/><Relationship Id="rId9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 ?><Relationships xmlns="http://schemas.openxmlformats.org/package/2006/relationships"><Relationship Id="rId2" Target="../media/image6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07_MEDIA\&#1050;&#1072;&#1082;%20&#1101;&#1090;&#1086;%20&#1089;&#1076;&#1077;&#1083;&#1072;&#1085;&#1086;\&#1050;&#1086;&#1087;&#1080;&#1103;%20&#1075;&#1072;&#1079;&#1077;&#1090;&#1072;.mpg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gif"/><Relationship Id="rId4" Type="http://schemas.openxmlformats.org/officeDocument/2006/relationships/image" Target="../media/image6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4.jpeg"/><Relationship Id="rId7" Type="http://schemas.openxmlformats.org/officeDocument/2006/relationships/image" Target="../media/image16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8.jpeg"/><Relationship Id="rId4" Type="http://schemas.openxmlformats.org/officeDocument/2006/relationships/image" Target="../media/image15.jpeg"/><Relationship Id="rId9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500042"/>
            <a:ext cx="7772400" cy="1470025"/>
          </a:xfrm>
        </p:spPr>
        <p:txBody>
          <a:bodyPr>
            <a:noAutofit/>
            <a:scene3d>
              <a:camera prst="orthographicFront"/>
              <a:lightRig dir="t" rig="threePt"/>
            </a:scene3d>
            <a:sp3d extrusionH="57150">
              <a:bevelT h="38100" w="38100"/>
            </a:sp3d>
          </a:bodyPr>
          <a:lstStyle/>
          <a:p>
            <a:r>
              <a:rPr b="1" dirty="0" i="1" lang="uk-UA" smtClean="0" sz="8000">
                <a:solidFill>
                  <a:srgbClr val="FFC000"/>
                </a:solidFill>
                <a:latin charset="0" pitchFamily="66" typeface="Monotype Corsiva"/>
              </a:rPr>
              <a:t>Періодичні видання  </a:t>
            </a:r>
            <a:endParaRPr b="1" dirty="0" i="1" lang="ru-RU" sz="8000">
              <a:solidFill>
                <a:srgbClr val="FFC000"/>
              </a:solidFill>
              <a:latin charset="0" pitchFamily="66" typeface="Monotype Corsiva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 type="subTitle"/>
          </p:nvPr>
        </p:nvSpPr>
        <p:spPr>
          <a:xfrm>
            <a:off x="285720" y="5357826"/>
            <a:ext cx="4857784" cy="714380"/>
          </a:xfrm>
        </p:spPr>
        <p:txBody>
          <a:bodyPr>
            <a:normAutofit/>
            <a:scene3d>
              <a:camera prst="orthographicFront"/>
              <a:lightRig dir="t" rig="threePt"/>
            </a:scene3d>
            <a:sp3d extrusionH="57150">
              <a:bevelT h="38100" prst="angle" w="38100"/>
            </a:sp3d>
          </a:bodyPr>
          <a:lstStyle/>
          <a:p>
            <a:r>
              <a:rPr b="1" dirty="0" lang="uk-UA" smtClean="0" sz="4000">
                <a:solidFill>
                  <a:srgbClr val="FFC000"/>
                </a:solidFill>
                <a:latin charset="0" pitchFamily="66" typeface="Monotype Corsiva"/>
              </a:rPr>
              <a:t>Бібліотечний урок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43042" y="6000768"/>
            <a:ext cx="1907895" cy="584775"/>
          </a:xfrm>
          <a:prstGeom prst="rect">
            <a:avLst/>
          </a:prstGeom>
          <a:noFill/>
        </p:spPr>
        <p:txBody>
          <a:bodyPr rtlCol="0" wrap="none">
            <a:spAutoFit/>
            <a:scene3d>
              <a:camera prst="orthographicFront"/>
              <a:lightRig dir="t" rig="threePt"/>
            </a:scene3d>
            <a:sp3d extrusionH="57150">
              <a:bevelT h="38100" prst="angle" w="38100"/>
            </a:sp3d>
          </a:bodyPr>
          <a:lstStyle/>
          <a:p>
            <a:r>
              <a:rPr dirty="0" lang="uk-UA" sz="3200">
                <a:solidFill>
                  <a:srgbClr val="FFC000"/>
                </a:solidFill>
                <a:latin charset="0" pitchFamily="66" typeface="Monotype Corsiva"/>
              </a:rPr>
              <a:t>д</a:t>
            </a:r>
            <a:r>
              <a:rPr dirty="0" lang="uk-UA" smtClean="0" sz="3200">
                <a:solidFill>
                  <a:srgbClr val="FFC000"/>
                </a:solidFill>
                <a:latin charset="0" pitchFamily="66" typeface="Monotype Corsiva"/>
              </a:rPr>
              <a:t>ля 6 класу</a:t>
            </a:r>
            <a:endParaRPr dirty="0" lang="ru-RU" sz="3200">
              <a:solidFill>
                <a:srgbClr val="FFC000"/>
              </a:solidFill>
              <a:latin charset="0" pitchFamily="66" typeface="Monotype Corsiva"/>
            </a:endParaRPr>
          </a:p>
        </p:txBody>
      </p:sp>
      <p:pic>
        <p:nvPicPr>
          <p:cNvPr descr="D:\01_РАБОТА\Школа\Библиотека\Личные презентации\Конкурс\66d6bf_gatoperiodc.gif" id="1026" name="Picture 2"/>
          <p:cNvPicPr>
            <a:picLocks noChangeArrowheads="1" noChangeAspect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1500174"/>
            <a:ext cx="5000636" cy="5000636"/>
          </a:xfrm>
          <a:prstGeom prst="rect">
            <a:avLst/>
          </a:prstGeom>
          <a:noFill/>
          <a:ln>
            <a:noFill/>
          </a:ln>
          <a:effectLst>
            <a:outerShdw algn="ctr" blurRad="149987" dir="8460000" dist="25019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dir="t" rig="contrasting">
              <a:rot lat="0" lon="0" rev="1500000"/>
            </a:lightRig>
          </a:scene3d>
          <a:sp3d prstMaterial="metal">
            <a:bevelT h="88900" w="88900"/>
          </a:sp3d>
        </p:spPr>
      </p:pic>
      <p:pic>
        <p:nvPicPr>
          <p:cNvPr descr="D:\01_РАБОТА\Конкурс\картинки\istock_000002099178small_1.jpg" id="22530" name="Picture 2"/>
          <p:cNvPicPr>
            <a:picLocks noChangeArrowheads="1" noChangeAspect="1"/>
          </p:cNvPicPr>
          <p:nvPr/>
        </p:nvPicPr>
        <p:blipFill>
          <a:blip r:embed="rId4"/>
          <a:srcRect l="2225"/>
          <a:stretch>
            <a:fillRect/>
          </a:stretch>
        </p:blipFill>
        <p:spPr bwMode="auto">
          <a:xfrm>
            <a:off x="928662" y="2357430"/>
            <a:ext cx="3000396" cy="2643206"/>
          </a:xfrm>
          <a:prstGeom prst="rect">
            <a:avLst/>
          </a:prstGeom>
          <a:ln>
            <a:noFill/>
          </a:ln>
          <a:effectLst>
            <a:reflection algn="bl" blurRad="12700" dir="5400000" dist="5000" endPos="30000" rotWithShape="0" stA="30000" sy="-100000"/>
          </a:effectLst>
          <a:scene3d>
            <a:camera prst="perspectiveContrastingLeftFacing">
              <a:rot lat="300000" lon="19800000" rev="0"/>
            </a:camera>
            <a:lightRig dir="t" rig="threePt">
              <a:rot lat="0" lon="0" rev="2700000"/>
            </a:lightRig>
          </a:scene3d>
          <a:sp3d>
            <a:bevelT h="50800" w="63500"/>
          </a:sp3d>
        </p:spPr>
      </p:pic>
      <p:pic>
        <p:nvPicPr>
          <p:cNvPr id="10" name="1_MariageDamor.mp3">
            <a:hlinkClick action="ppaction://media" r:id=""/>
          </p:cNvPr>
          <p:cNvPicPr>
            <a:picLocks noChangeAspect="1" noRo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7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">
                      <p:stCondLst>
                        <p:cond delay="indefinite"/>
                      </p:stCondLst>
                      <p:childTnLst>
                        <p:par>
                          <p:cTn fill="hold" id="1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1" nodeType="click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3"/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14"/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5"/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6">
                      <p:stCondLst>
                        <p:cond delay="indefinite"/>
                      </p:stCondLst>
                      <p:childTnLst>
                        <p:par>
                          <p:cTn fill="hold" id="1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8" nodeType="click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2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2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2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accel="100000" fill="hold" id="25" nodeType="clickEffect" presetClass="entr" presetID="54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7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8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9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0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31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2">
                      <p:stCondLst>
                        <p:cond delay="indefinite"/>
                      </p:stCondLst>
                      <p:childTnLst>
                        <p:par>
                          <p:cTn fill="hold" id="33">
                            <p:stCondLst>
                              <p:cond delay="0"/>
                            </p:stCondLst>
                            <p:childTnLst>
                              <p:par>
                                <p:cTn fill="hold" id="34" nodeType="click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36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7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38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9">
                            <p:stCondLst>
                              <p:cond delay="1000"/>
                            </p:stCondLst>
                            <p:childTnLst>
                              <p:par>
                                <p:cTn fill="hold" id="40" nodeType="after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1" fill="hold" id="41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audio>
              <p:cMediaNode numSld="36" showWhenStopped="0">
                <p:cTn display="0" fill="hold" id="42" repeatCount="indefinite">
                  <p:stCondLst>
                    <p:cond delay="indefinite"/>
                  </p:stCondLst>
                  <p:endCondLst>
                    <p:cond delay="0" evt="onPrev">
                      <p:tgtEl>
                        <p:sldTgt/>
                      </p:tgtEl>
                    </p:cond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grpId="0" spid="2"/>
      <p:bldP build="p" grpId="0" spid="3"/>
      <p:bldP grpId="0" spid="5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7"/>
            <a:ext cx="8229600" cy="3214710"/>
          </a:xfrm>
        </p:spPr>
        <p:txBody>
          <a:bodyPr/>
          <a:lstStyle/>
          <a:p>
            <a:pPr>
              <a:buNone/>
            </a:pPr>
            <a:r>
              <a:rPr lang="uk-UA" b="1" i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Газета</a:t>
            </a:r>
            <a:r>
              <a:rPr lang="uk-UA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 – це періодичне видання з оперативними матеріалами про поточні суспільно-політичні, економіко-виробничі, культурні, спортивні і інші події. Залежно від типу і призначення вони мають різні терміни виходу, різні формати і тиражі.</a:t>
            </a:r>
          </a:p>
        </p:txBody>
      </p:sp>
      <p:pic>
        <p:nvPicPr>
          <p:cNvPr id="3074" name="Picture 2" descr="D:\01_РАБОТА\Конкурс\f52775c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3571876"/>
            <a:ext cx="4786346" cy="287180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convex"/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28604"/>
            <a:ext cx="8229600" cy="297180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uk-UA" b="1" i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Журнал</a:t>
            </a:r>
            <a:r>
              <a:rPr lang="uk-UA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 – це періодичне журнальне видання</a:t>
            </a:r>
            <a:r>
              <a:rPr lang="uk-UA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,</a:t>
            </a:r>
            <a:r>
              <a:rPr lang="en-US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 </a:t>
            </a:r>
            <a:r>
              <a:rPr lang="uk-UA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що має постійну </a:t>
            </a:r>
            <a:r>
              <a:rPr lang="uk-UA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рубрикацію</a:t>
            </a:r>
            <a:r>
              <a:rPr lang="en-US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 </a:t>
            </a:r>
            <a:r>
              <a:rPr lang="ru-RU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та</a:t>
            </a:r>
            <a:r>
              <a:rPr lang="uk-UA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 </a:t>
            </a:r>
            <a:r>
              <a:rPr lang="uk-UA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містить статті, матеріали або реферати </a:t>
            </a:r>
            <a:r>
              <a:rPr lang="uk-UA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з</a:t>
            </a:r>
            <a:r>
              <a:rPr lang="uk-UA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 різних </a:t>
            </a:r>
            <a:r>
              <a:rPr lang="uk-UA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суспільно-політичних, наукових, виробничих </a:t>
            </a:r>
            <a:r>
              <a:rPr lang="uk-UA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та </a:t>
            </a:r>
            <a:r>
              <a:rPr lang="uk-UA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інших </a:t>
            </a:r>
            <a:r>
              <a:rPr lang="uk-UA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питань,  </a:t>
            </a:r>
            <a:r>
              <a:rPr lang="uk-UA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літературно-художні </a:t>
            </a:r>
            <a:r>
              <a:rPr lang="uk-UA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твори.</a:t>
            </a:r>
            <a:endParaRPr lang="ru-RU" dirty="0">
              <a:ln>
                <a:solidFill>
                  <a:schemeClr val="bg2">
                    <a:lumMod val="50000"/>
                  </a:schemeClr>
                </a:solidFill>
              </a:ln>
              <a:solidFill>
                <a:srgbClr val="FFC000"/>
              </a:solidFill>
            </a:endParaRPr>
          </a:p>
        </p:txBody>
      </p:sp>
      <p:pic>
        <p:nvPicPr>
          <p:cNvPr id="4098" name="Picture 2" descr="D:\01_РАБОТА\Конкурс\image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3143248"/>
            <a:ext cx="7353300" cy="3305175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convex"/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dir="t" rig="threePt"/>
            </a:scene3d>
            <a:sp3d extrusionH="57150">
              <a:bevelT h="38100" w="38100"/>
            </a:sp3d>
          </a:bodyPr>
          <a:lstStyle/>
          <a:p>
            <a:r>
              <a:rPr b="1" dirty="0" lang="uk-UA" smtClean="0" sz="5400">
                <a:solidFill>
                  <a:srgbClr val="FFC000"/>
                </a:solidFill>
                <a:latin charset="0" pitchFamily="66" typeface="Monotype Corsiva"/>
              </a:rPr>
              <a:t>Італійська</a:t>
            </a:r>
            <a:r>
              <a:rPr b="1" dirty="0" lang="en-US" smtClean="0" sz="5400">
                <a:solidFill>
                  <a:srgbClr val="FFC000"/>
                </a:solidFill>
                <a:latin charset="0" pitchFamily="66" typeface="Monotype Corsiva"/>
              </a:rPr>
              <a:t> </a:t>
            </a:r>
            <a:r>
              <a:rPr b="1" dirty="0" lang="ru-RU" smtClean="0" sz="5400">
                <a:solidFill>
                  <a:srgbClr val="FFC000"/>
                </a:solidFill>
                <a:latin charset="0" pitchFamily="66" typeface="Monotype Corsiva"/>
              </a:rPr>
              <a:t>монетка</a:t>
            </a:r>
            <a:r>
              <a:rPr b="1" dirty="0" lang="uk-UA" smtClean="0" sz="5400">
                <a:solidFill>
                  <a:srgbClr val="FFC000"/>
                </a:solidFill>
                <a:latin charset="0" pitchFamily="66" typeface="Monotype Corsiva"/>
              </a:rPr>
              <a:t> </a:t>
            </a:r>
            <a:r>
              <a:rPr b="1" dirty="0" err="1" lang="en-US" smtClean="0" sz="5400">
                <a:solidFill>
                  <a:srgbClr val="FFC000"/>
                </a:solidFill>
                <a:latin charset="0" pitchFamily="66" typeface="Monotype Corsiva"/>
              </a:rPr>
              <a:t>gazzeta</a:t>
            </a:r>
            <a:endParaRPr b="1" dirty="0" lang="ru-RU" sz="5400">
              <a:solidFill>
                <a:srgbClr val="FFC000"/>
              </a:solidFill>
              <a:latin charset="0" pitchFamily="66" typeface="Monotype Corsiva"/>
            </a:endParaRPr>
          </a:p>
        </p:txBody>
      </p:sp>
      <p:pic>
        <p:nvPicPr>
          <p:cNvPr descr="D:\01_РАБОТА\Конкурс\gazzetta01.jpg" id="5122" name="Picture 2"/>
          <p:cNvPicPr>
            <a:picLocks noChangeArrowheads="1" noChangeAspect="1"/>
          </p:cNvPicPr>
          <p:nvPr/>
        </p:nvPicPr>
        <p:blipFill>
          <a:blip r:embed="rId2"/>
          <a:srcRect r="59"/>
          <a:stretch>
            <a:fillRect/>
          </a:stretch>
        </p:blipFill>
        <p:spPr bwMode="auto">
          <a:xfrm>
            <a:off x="2143108" y="1571612"/>
            <a:ext cx="5072098" cy="4891994"/>
          </a:xfrm>
          <a:prstGeom prst="ellipse">
            <a:avLst/>
          </a:prstGeom>
          <a:ln>
            <a:noFill/>
          </a:ln>
          <a:effectLst>
            <a:outerShdw algn="bl" blurRad="215900" dir="18900000" dist="38100" rotWithShape="0" sx="103000" sy="103000">
              <a:prstClr val="black">
                <a:alpha val="40000"/>
              </a:prstClr>
            </a:outerShdw>
            <a:softEdge rad="63500"/>
          </a:effectLst>
        </p:spPr>
      </p:pic>
    </p:spTree>
  </p:cSld>
  <p:clrMapOvr>
    <a:masterClrMapping/>
  </p:clrMapOvr>
  <p:transition>
    <p:newsflash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5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decel="50000" dur="1000" fill="hold" id="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decel="50000" dur="1000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filter="fade" transition="in">
                                      <p:cBhvr>
                                        <p:cTn dur="1000" id="9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">
                      <p:stCondLst>
                        <p:cond delay="indefinite"/>
                      </p:stCondLst>
                      <p:childTnLst>
                        <p:par>
                          <p:cTn fill="hold" id="11">
                            <p:stCondLst>
                              <p:cond delay="0"/>
                            </p:stCondLst>
                            <p:childTnLst>
                              <p:par>
                                <p:cTn fill="hold" id="12" nodeType="clickEffect" presetClass="entr" presetID="3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4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5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6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7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dir="t" rig="threePt"/>
            </a:scene3d>
            <a:sp3d extrusionH="57150">
              <a:bevelT h="38100" w="38100"/>
            </a:sp3d>
          </a:bodyPr>
          <a:lstStyle/>
          <a:p>
            <a:r>
              <a:rPr b="1" dirty="0" lang="uk-UA" smtClean="0" sz="5400">
                <a:solidFill>
                  <a:srgbClr val="FFC000"/>
                </a:solidFill>
                <a:latin charset="0" pitchFamily="66" typeface="Monotype Corsiva"/>
              </a:rPr>
              <a:t>Перші газети України</a:t>
            </a:r>
            <a:endParaRPr b="1" dirty="0" lang="ru-RU" sz="5400">
              <a:solidFill>
                <a:srgbClr val="FFC000"/>
              </a:solidFill>
              <a:latin charset="0" pitchFamily="66" typeface="Monotype Corsiva"/>
            </a:endParaRPr>
          </a:p>
        </p:txBody>
      </p:sp>
      <p:pic>
        <p:nvPicPr>
          <p:cNvPr descr="D:\01_РАБОТА\Конкурс\800px-Kurjer_Lwowski.jpg" id="6146" name="Picture 2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14282" y="1285860"/>
            <a:ext cx="5000660" cy="1614499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D:\01_РАБОТА\Конкурс\i.jpeg" id="6147" name="Picture 3"/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1214422"/>
            <a:ext cx="3143272" cy="3143272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D:\01_РАБОТА\Конкурс\i.jpeg" id="6148" name="Picture 4"/>
          <p:cNvPicPr>
            <a:picLocks noChangeArrowheads="1"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3071810"/>
            <a:ext cx="2214578" cy="3321867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D:\01_РАБОТА\Конкурс\Zorya_galycka.jpg" id="6149" name="Picture 5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500034" y="3143248"/>
            <a:ext cx="2143140" cy="3348144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D:\01_РАБОТА\Конкурс\800px-Svoboda.jpg" id="6150" name="Picture 6"/>
          <p:cNvPicPr>
            <a:picLocks noChangeArrowheads="1"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28662" y="4786322"/>
            <a:ext cx="7620000" cy="1762125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newsflash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4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9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11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2">
                      <p:stCondLst>
                        <p:cond delay="indefinite"/>
                      </p:stCondLst>
                      <p:childTnLst>
                        <p:par>
                          <p:cTn fill="hold" id="13">
                            <p:stCondLst>
                              <p:cond delay="0"/>
                            </p:stCondLst>
                            <p:childTnLst>
                              <p:par>
                                <p:cTn accel="100000" fill="hold" id="14" nodeType="clickEffect" presetClass="entr" presetID="58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6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7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8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9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2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1">
                      <p:stCondLst>
                        <p:cond delay="indefinite"/>
                      </p:stCondLst>
                      <p:childTnLst>
                        <p:par>
                          <p:cTn fill="hold" id="22">
                            <p:stCondLst>
                              <p:cond delay="0"/>
                            </p:stCondLst>
                            <p:childTnLst>
                              <p:par>
                                <p:cTn accel="100000" fill="hold" id="23" nodeType="clickEffect" presetClass="entr" presetID="58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5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6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7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8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29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0">
                      <p:stCondLst>
                        <p:cond delay="indefinite"/>
                      </p:stCondLst>
                      <p:childTnLst>
                        <p:par>
                          <p:cTn fill="hold" id="31">
                            <p:stCondLst>
                              <p:cond delay="0"/>
                            </p:stCondLst>
                            <p:childTnLst>
                              <p:par>
                                <p:cTn accel="100000" fill="hold" id="32" nodeType="clickEffect" presetClass="entr" presetID="58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34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5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6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7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38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9">
                      <p:stCondLst>
                        <p:cond delay="indefinite"/>
                      </p:stCondLst>
                      <p:childTnLst>
                        <p:par>
                          <p:cTn fill="hold" id="40">
                            <p:stCondLst>
                              <p:cond delay="0"/>
                            </p:stCondLst>
                            <p:childTnLst>
                              <p:par>
                                <p:cTn accel="100000" fill="hold" id="41" nodeType="clickEffect" presetClass="entr" presetID="58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43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44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45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46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47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8">
                      <p:stCondLst>
                        <p:cond delay="indefinite"/>
                      </p:stCondLst>
                      <p:childTnLst>
                        <p:par>
                          <p:cTn fill="hold" id="49">
                            <p:stCondLst>
                              <p:cond delay="0"/>
                            </p:stCondLst>
                            <p:childTnLst>
                              <p:par>
                                <p:cTn accel="100000" fill="hold" id="50" nodeType="clickEffect" presetClass="entr" presetID="58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52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53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54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55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56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uk-UA" sz="6000" b="1" dirty="0" smtClean="0">
                <a:solidFill>
                  <a:srgbClr val="FFC000"/>
                </a:solidFill>
                <a:latin typeface="Monotype Corsiva" pitchFamily="66" charset="0"/>
              </a:rPr>
              <a:t>Перший у світі журнал</a:t>
            </a:r>
            <a:endParaRPr lang="ru-RU" sz="6000" b="1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pic>
        <p:nvPicPr>
          <p:cNvPr id="7170" name="Picture 2" descr="D:\01_РАБОТА\Конкурс\Journal_des_Savant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357298"/>
            <a:ext cx="3357586" cy="50923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1" name="Picture 3" descr="D:\01_РАБОТА\Конкурс\tumblr_lat3q1fOEM1qdi0a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357298"/>
            <a:ext cx="2857520" cy="51002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Загальнонаціональні</a:t>
            </a:r>
          </a:p>
          <a:p>
            <a:endParaRPr lang="uk-UA" b="1" dirty="0" smtClean="0">
              <a:ln>
                <a:solidFill>
                  <a:schemeClr val="bg2">
                    <a:lumMod val="50000"/>
                  </a:schemeClr>
                </a:solidFill>
              </a:ln>
              <a:solidFill>
                <a:srgbClr val="FFC000"/>
              </a:solidFill>
            </a:endParaRPr>
          </a:p>
          <a:p>
            <a:endParaRPr lang="uk-UA" b="1" dirty="0" smtClean="0">
              <a:ln>
                <a:solidFill>
                  <a:schemeClr val="bg2">
                    <a:lumMod val="50000"/>
                  </a:schemeClr>
                </a:solidFill>
              </a:ln>
              <a:solidFill>
                <a:srgbClr val="FFC000"/>
              </a:solidFill>
            </a:endParaRPr>
          </a:p>
          <a:p>
            <a:r>
              <a:rPr lang="uk-UA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Регіональні </a:t>
            </a:r>
          </a:p>
          <a:p>
            <a:endParaRPr lang="uk-UA" b="1" dirty="0" smtClean="0">
              <a:ln>
                <a:solidFill>
                  <a:schemeClr val="bg2">
                    <a:lumMod val="50000"/>
                  </a:schemeClr>
                </a:solidFill>
              </a:ln>
              <a:solidFill>
                <a:srgbClr val="FFC000"/>
              </a:solidFill>
            </a:endParaRPr>
          </a:p>
          <a:p>
            <a:endParaRPr lang="uk-UA" b="1" dirty="0" smtClean="0">
              <a:ln>
                <a:solidFill>
                  <a:schemeClr val="bg2">
                    <a:lumMod val="50000"/>
                  </a:schemeClr>
                </a:solidFill>
              </a:ln>
              <a:solidFill>
                <a:srgbClr val="FFC000"/>
              </a:solidFill>
            </a:endParaRPr>
          </a:p>
          <a:p>
            <a:r>
              <a:rPr lang="uk-UA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Місцеві  </a:t>
            </a:r>
            <a:endParaRPr lang="ru-RU" b="1" dirty="0">
              <a:ln>
                <a:solidFill>
                  <a:schemeClr val="bg2">
                    <a:lumMod val="50000"/>
                  </a:schemeClr>
                </a:solidFill>
              </a:ln>
              <a:solidFill>
                <a:srgbClr val="FFC000"/>
              </a:solidFill>
            </a:endParaRPr>
          </a:p>
        </p:txBody>
      </p:sp>
      <p:pic>
        <p:nvPicPr>
          <p:cNvPr id="8195" name="Picture 3" descr="D:\01_РАБОТА\Школа\Библиотека\Уроки\Праздники\Д-80\1495_medium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0" y="2643182"/>
            <a:ext cx="1985714" cy="1952619"/>
          </a:xfrm>
          <a:prstGeom prst="rect">
            <a:avLst/>
          </a:prstGeom>
          <a:noFill/>
        </p:spPr>
      </p:pic>
      <p:pic>
        <p:nvPicPr>
          <p:cNvPr id="8194" name="Picture 2" descr="D:\01_РАБОТА\Конкурс\Gerb-ukrainu-vekto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928670"/>
            <a:ext cx="1518439" cy="2022584"/>
          </a:xfrm>
          <a:prstGeom prst="rect">
            <a:avLst/>
          </a:prstGeom>
          <a:noFill/>
        </p:spPr>
      </p:pic>
      <p:pic>
        <p:nvPicPr>
          <p:cNvPr id="8196" name="Picture 4" descr="D:\01_РАБОТА\Школа\Библиотека\Уроки\Праздники\Д-80\наш город\1221557345_kryvbas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4714884"/>
            <a:ext cx="1500198" cy="188724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4282" y="214290"/>
            <a:ext cx="8715436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4800" b="1" dirty="0" err="1" smtClean="0">
                <a:solidFill>
                  <a:srgbClr val="FFC000"/>
                </a:solidFill>
                <a:latin typeface="Monotype Corsiva" pitchFamily="66" charset="0"/>
              </a:rPr>
              <a:t>Поділ</a:t>
            </a:r>
            <a:r>
              <a:rPr lang="ru-RU" sz="4800" b="1" dirty="0" smtClean="0">
                <a:solidFill>
                  <a:srgbClr val="FFC000"/>
                </a:solidFill>
                <a:latin typeface="Monotype Corsiva" pitchFamily="66" charset="0"/>
              </a:rPr>
              <a:t> </a:t>
            </a:r>
            <a:r>
              <a:rPr lang="ru-RU" sz="4800" b="1" dirty="0" err="1" smtClean="0">
                <a:solidFill>
                  <a:srgbClr val="FFC000"/>
                </a:solidFill>
                <a:latin typeface="Monotype Corsiva" pitchFamily="66" charset="0"/>
              </a:rPr>
              <a:t>преси</a:t>
            </a:r>
            <a:r>
              <a:rPr lang="ru-RU" sz="4800" b="1" dirty="0" smtClean="0">
                <a:solidFill>
                  <a:srgbClr val="FFC000"/>
                </a:solidFill>
                <a:latin typeface="Monotype Corsiva" pitchFamily="66" charset="0"/>
              </a:rPr>
              <a:t> за  </a:t>
            </a:r>
            <a:r>
              <a:rPr lang="ru-RU" sz="4800" b="1" dirty="0" err="1" smtClean="0">
                <a:solidFill>
                  <a:srgbClr val="FFC000"/>
                </a:solidFill>
                <a:latin typeface="Monotype Corsiva" pitchFamily="66" charset="0"/>
              </a:rPr>
              <a:t>регіоном</a:t>
            </a:r>
            <a:r>
              <a:rPr lang="ru-RU" sz="4800" b="1" dirty="0" smtClean="0">
                <a:solidFill>
                  <a:srgbClr val="FFC000"/>
                </a:solidFill>
                <a:latin typeface="Monotype Corsiva" pitchFamily="66" charset="0"/>
              </a:rPr>
              <a:t>  </a:t>
            </a:r>
            <a:r>
              <a:rPr lang="ru-RU" sz="4800" b="1" dirty="0" err="1" smtClean="0">
                <a:solidFill>
                  <a:srgbClr val="FFC000"/>
                </a:solidFill>
                <a:latin typeface="Monotype Corsiva" pitchFamily="66" charset="0"/>
              </a:rPr>
              <a:t>поширення</a:t>
            </a:r>
            <a:endParaRPr lang="ru-RU" sz="4800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dir="t" rig="threePt"/>
            </a:scene3d>
            <a:sp3d extrusionH="57150">
              <a:bevelT h="38100" w="38100"/>
            </a:sp3d>
          </a:bodyPr>
          <a:lstStyle/>
          <a:p>
            <a:r>
              <a:rPr b="1" dirty="0" err="1" lang="ru-RU" smtClean="0" sz="7200">
                <a:solidFill>
                  <a:srgbClr val="FFC000"/>
                </a:solidFill>
                <a:latin charset="0" pitchFamily="66" typeface="Monotype Corsiva"/>
              </a:rPr>
              <a:t>Поділ</a:t>
            </a:r>
            <a:r>
              <a:rPr b="1" dirty="0" lang="ru-RU" smtClean="0" sz="7200">
                <a:solidFill>
                  <a:srgbClr val="FFC000"/>
                </a:solidFill>
                <a:latin charset="0" pitchFamily="66" typeface="Monotype Corsiva"/>
              </a:rPr>
              <a:t> </a:t>
            </a:r>
            <a:r>
              <a:rPr b="1" dirty="0" err="1" lang="ru-RU" smtClean="0" sz="7200">
                <a:solidFill>
                  <a:srgbClr val="FFC000"/>
                </a:solidFill>
                <a:latin charset="0" pitchFamily="66" typeface="Monotype Corsiva"/>
              </a:rPr>
              <a:t>преси</a:t>
            </a:r>
            <a:r>
              <a:rPr b="1" dirty="0" lang="ru-RU" smtClean="0" sz="7200">
                <a:solidFill>
                  <a:srgbClr val="FFC000"/>
                </a:solidFill>
                <a:latin charset="0" pitchFamily="66" typeface="Monotype Corsiva"/>
              </a:rPr>
              <a:t> за темами</a:t>
            </a:r>
            <a:endParaRPr b="1" dirty="0" lang="ru-RU" sz="7200">
              <a:solidFill>
                <a:srgbClr val="FFC000"/>
              </a:solidFill>
              <a:latin charset="0" pitchFamily="66" typeface="Monotype Corsiva"/>
            </a:endParaRPr>
          </a:p>
        </p:txBody>
      </p:sp>
      <p:pic>
        <p:nvPicPr>
          <p:cNvPr descr="D:\01_РАБОТА\Конкурс\teaser.gif" id="1026" name="Picture 2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357297"/>
            <a:ext cx="2643206" cy="2033235"/>
          </a:xfrm>
          <a:prstGeom prst="rect">
            <a:avLst/>
          </a:prstGeom>
          <a:noFill/>
          <a:ln>
            <a:noFill/>
          </a:ln>
          <a:effectLst>
            <a:outerShdw algn="ctr" blurRad="190500" dir="2700000" dist="228600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dir="t" rig="glow">
              <a:rot lat="0" lon="0" rev="4800000"/>
            </a:lightRig>
          </a:scene3d>
          <a:sp3d prstMaterial="matte">
            <a:bevelT h="63500" w="127000"/>
          </a:sp3d>
        </p:spPr>
      </p:pic>
      <p:pic>
        <p:nvPicPr>
          <p:cNvPr descr="D:\01_РАБОТА\Конкурс\1181062.jpg" id="1027" name="Picture 3"/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1714488"/>
            <a:ext cx="2071702" cy="1479787"/>
          </a:xfrm>
          <a:prstGeom prst="rect">
            <a:avLst/>
          </a:prstGeom>
          <a:noFill/>
          <a:ln>
            <a:noFill/>
          </a:ln>
          <a:effectLst>
            <a:outerShdw algn="ctr" blurRad="190500" dir="2700000" dist="228600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dir="t" rig="glow">
              <a:rot lat="0" lon="0" rev="4800000"/>
            </a:lightRig>
          </a:scene3d>
          <a:sp3d prstMaterial="matte">
            <a:bevelT h="63500" w="127000"/>
          </a:sp3d>
        </p:spPr>
      </p:pic>
      <p:pic>
        <p:nvPicPr>
          <p:cNvPr descr="D:\01_РАБОТА\Конкурс\forruna.jpg" id="1028" name="Picture 4"/>
          <p:cNvPicPr>
            <a:picLocks noChangeArrowheads="1" noChangeAspect="1"/>
          </p:cNvPicPr>
          <p:nvPr/>
        </p:nvPicPr>
        <p:blipFill>
          <a:blip r:embed="rId4"/>
          <a:srcRect b="189"/>
          <a:stretch>
            <a:fillRect/>
          </a:stretch>
        </p:blipFill>
        <p:spPr bwMode="auto">
          <a:xfrm>
            <a:off x="5715008" y="1714488"/>
            <a:ext cx="3143272" cy="1571636"/>
          </a:xfrm>
          <a:prstGeom prst="rect">
            <a:avLst/>
          </a:prstGeom>
          <a:noFill/>
          <a:ln>
            <a:noFill/>
          </a:ln>
          <a:effectLst>
            <a:outerShdw algn="ctr" blurRad="190500" dir="2700000" dist="228600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dir="t" rig="glow">
              <a:rot lat="0" lon="0" rev="4800000"/>
            </a:lightRig>
          </a:scene3d>
          <a:sp3d prstMaterial="matte">
            <a:bevelT h="63500" w="127000"/>
          </a:sp3d>
        </p:spPr>
      </p:pic>
      <p:pic>
        <p:nvPicPr>
          <p:cNvPr descr="D:\01_РАБОТА\Конкурс\202twnczrcwx1259977346.jpg" id="1030" name="Picture 6"/>
          <p:cNvPicPr>
            <a:picLocks noChangeArrowheads="1"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3643314"/>
            <a:ext cx="4113876" cy="1000132"/>
          </a:xfrm>
          <a:prstGeom prst="rect">
            <a:avLst/>
          </a:prstGeom>
          <a:noFill/>
          <a:ln>
            <a:noFill/>
          </a:ln>
          <a:effectLst>
            <a:outerShdw algn="ctr" blurRad="190500" dir="2700000" dist="228600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dir="t" rig="glow">
              <a:rot lat="0" lon="0" rev="4800000"/>
            </a:lightRig>
          </a:scene3d>
          <a:sp3d prstMaterial="matte">
            <a:bevelT h="63500" w="127000"/>
          </a:sp3d>
        </p:spPr>
      </p:pic>
      <p:pic>
        <p:nvPicPr>
          <p:cNvPr descr="D:\01_РАБОТА\Конкурс\logo-xarz_copy.jpg" id="1031" name="Picture 7"/>
          <p:cNvPicPr>
            <a:picLocks noChangeArrowheads="1"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85852" y="4143380"/>
            <a:ext cx="3000396" cy="1105409"/>
          </a:xfrm>
          <a:prstGeom prst="rect">
            <a:avLst/>
          </a:prstGeom>
          <a:noFill/>
          <a:ln>
            <a:noFill/>
          </a:ln>
          <a:effectLst>
            <a:outerShdw algn="ctr" blurRad="190500" dir="2700000" dist="228600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dir="t" rig="glow">
              <a:rot lat="0" lon="0" rev="4800000"/>
            </a:lightRig>
          </a:scene3d>
          <a:sp3d prstMaterial="matte">
            <a:bevelT h="63500" w="127000"/>
          </a:sp3d>
        </p:spPr>
      </p:pic>
      <p:pic>
        <p:nvPicPr>
          <p:cNvPr descr="D:\01_РАБОТА\Конкурс\logo_ukr_med_newspaper.jpg" id="1032" name="Picture 8"/>
          <p:cNvPicPr>
            <a:picLocks noChangeArrowheads="1"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14480" y="4857760"/>
            <a:ext cx="5000625" cy="809625"/>
          </a:xfrm>
          <a:prstGeom prst="rect">
            <a:avLst/>
          </a:prstGeom>
          <a:noFill/>
          <a:ln>
            <a:noFill/>
          </a:ln>
          <a:effectLst>
            <a:outerShdw algn="ctr" blurRad="190500" dir="2700000" dist="228600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dir="t" rig="glow">
              <a:rot lat="0" lon="0" rev="4800000"/>
            </a:lightRig>
          </a:scene3d>
          <a:sp3d prstMaterial="matte">
            <a:bevelT h="63500" w="127000"/>
          </a:sp3d>
        </p:spPr>
      </p:pic>
      <p:pic>
        <p:nvPicPr>
          <p:cNvPr descr="D:\01_РАБОТА\Конкурс\osv_ukr.jpg" id="1033" name="Picture 9"/>
          <p:cNvPicPr>
            <a:picLocks noChangeArrowheads="1"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428860" y="5286388"/>
            <a:ext cx="4572032" cy="1026523"/>
          </a:xfrm>
          <a:prstGeom prst="rect">
            <a:avLst/>
          </a:prstGeom>
          <a:noFill/>
          <a:ln>
            <a:noFill/>
          </a:ln>
          <a:effectLst>
            <a:outerShdw algn="ctr" blurRad="190500" dir="2700000" dist="228600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dir="t" rig="glow">
              <a:rot lat="0" lon="0" rev="4800000"/>
            </a:lightRig>
          </a:scene3d>
          <a:sp3d prstMaterial="matte">
            <a:bevelT h="63500" w="127000"/>
          </a:sp3d>
        </p:spPr>
      </p:pic>
      <p:pic>
        <p:nvPicPr>
          <p:cNvPr descr="D:\01_РАБОТА\Конкурс\картинки\bu-2-10.jpg" id="1034" name="Picture 10"/>
          <p:cNvPicPr>
            <a:picLocks noChangeArrowheads="1" noChangeAspect="1"/>
          </p:cNvPicPr>
          <p:nvPr/>
        </p:nvPicPr>
        <p:blipFill>
          <a:blip r:embed="rId9"/>
          <a:srcRect b="265"/>
          <a:stretch>
            <a:fillRect/>
          </a:stretch>
        </p:blipFill>
        <p:spPr bwMode="auto">
          <a:xfrm>
            <a:off x="4572000" y="3357562"/>
            <a:ext cx="2500330" cy="1202082"/>
          </a:xfrm>
          <a:prstGeom prst="rect">
            <a:avLst/>
          </a:prstGeom>
          <a:noFill/>
          <a:ln>
            <a:noFill/>
          </a:ln>
          <a:effectLst>
            <a:outerShdw algn="ctr" blurRad="190500" dir="2700000" dist="228600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dir="t" rig="glow">
              <a:rot lat="0" lon="0" rev="4800000"/>
            </a:lightRig>
          </a:scene3d>
          <a:sp3d prstMaterial="matte">
            <a:bevelT h="63500" w="127000"/>
          </a:sp3d>
        </p:spPr>
      </p:pic>
      <p:pic>
        <p:nvPicPr>
          <p:cNvPr descr="D:\01_РАБОТА\Конкурс\картинки\vdh.jpg" id="1035" name="Picture 11"/>
          <p:cNvPicPr>
            <a:picLocks noChangeArrowheads="1" noChangeAspect="1"/>
          </p:cNvPicPr>
          <p:nvPr/>
        </p:nvPicPr>
        <p:blipFill>
          <a:blip r:embed="rId10"/>
          <a:srcRect b="1" r="161"/>
          <a:stretch>
            <a:fillRect/>
          </a:stretch>
        </p:blipFill>
        <p:spPr bwMode="auto">
          <a:xfrm>
            <a:off x="5357818" y="4000504"/>
            <a:ext cx="3203548" cy="833444"/>
          </a:xfrm>
          <a:prstGeom prst="rect">
            <a:avLst/>
          </a:prstGeom>
          <a:noFill/>
          <a:ln>
            <a:noFill/>
          </a:ln>
          <a:effectLst>
            <a:outerShdw algn="ctr" blurRad="190500" dir="2700000" dist="228600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dir="t" rig="glow">
              <a:rot lat="0" lon="0" rev="4800000"/>
            </a:lightRig>
          </a:scene3d>
          <a:sp3d prstMaterial="matte">
            <a:bevelT h="63500" w="127000"/>
          </a:sp3d>
        </p:spPr>
      </p:pic>
      <p:pic>
        <p:nvPicPr>
          <p:cNvPr descr="D:\01_РАБОТА\Конкурс\картинки\pozn.jpg" id="1036" name="Picture 12"/>
          <p:cNvPicPr>
            <a:picLocks noChangeArrowheads="1" noChangeAspect="1"/>
          </p:cNvPicPr>
          <p:nvPr/>
        </p:nvPicPr>
        <p:blipFill>
          <a:blip r:embed="rId11"/>
          <a:srcRect b="80166" l="13474"/>
          <a:stretch>
            <a:fillRect/>
          </a:stretch>
        </p:blipFill>
        <p:spPr bwMode="auto">
          <a:xfrm>
            <a:off x="6143604" y="4500570"/>
            <a:ext cx="3000396" cy="1004825"/>
          </a:xfrm>
          <a:prstGeom prst="rect">
            <a:avLst/>
          </a:prstGeom>
          <a:noFill/>
          <a:ln>
            <a:noFill/>
          </a:ln>
          <a:effectLst>
            <a:outerShdw algn="ctr" blurRad="190500" dir="2700000" dist="228600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dir="t" rig="glow">
              <a:rot lat="0" lon="0" rev="4800000"/>
            </a:lightRig>
          </a:scene3d>
          <a:sp3d prstMaterial="matte">
            <a:bevelT h="63500" w="127000"/>
          </a:sp3d>
        </p:spPr>
      </p:pic>
    </p:spTree>
  </p:cSld>
  <p:clrMapOvr>
    <a:masterClrMapping/>
  </p:clrMapOvr>
  <p:transition>
    <p:newsflash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">
                      <p:stCondLst>
                        <p:cond delay="indefinite"/>
                      </p:stCondLst>
                      <p:childTnLst>
                        <p:par>
                          <p:cTn fill="hold" id="10">
                            <p:stCondLst>
                              <p:cond delay="0"/>
                            </p:stCondLst>
                            <p:childTnLst>
                              <p:par>
                                <p:cTn fill="hold" id="11" nodeType="clickEffect" presetClass="entr" presetID="16" presetSubtype="2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 transition="in">
                                      <p:cBhvr>
                                        <p:cTn dur="500" id="13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4">
                      <p:stCondLst>
                        <p:cond delay="indefinite"/>
                      </p:stCondLst>
                      <p:childTnLst>
                        <p:par>
                          <p:cTn fill="hold" id="15">
                            <p:stCondLst>
                              <p:cond delay="0"/>
                            </p:stCondLst>
                            <p:childTnLst>
                              <p:par>
                                <p:cTn fill="hold" id="16" nodeType="clickEffect" presetClass="entr" presetID="16" presetSubtype="2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 transition="in">
                                      <p:cBhvr>
                                        <p:cTn dur="500" id="18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9">
                      <p:stCondLst>
                        <p:cond delay="indefinite"/>
                      </p:stCondLst>
                      <p:childTnLst>
                        <p:par>
                          <p:cTn fill="hold" id="20">
                            <p:stCondLst>
                              <p:cond delay="0"/>
                            </p:stCondLst>
                            <p:childTnLst>
                              <p:par>
                                <p:cTn fill="hold" id="21" nodeType="clickEffect" presetClass="entr" presetID="16" presetSubtype="2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 transition="in">
                                      <p:cBhvr>
                                        <p:cTn dur="500" id="23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4">
                      <p:stCondLst>
                        <p:cond delay="indefinite"/>
                      </p:stCondLst>
                      <p:childTnLst>
                        <p:par>
                          <p:cTn fill="hold" id="25">
                            <p:stCondLst>
                              <p:cond delay="0"/>
                            </p:stCondLst>
                            <p:childTnLst>
                              <p:par>
                                <p:cTn fill="hold" id="26" nodeType="clickEffect" presetClass="entr" presetID="16" presetSubtype="2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 transition="in">
                                      <p:cBhvr>
                                        <p:cTn dur="500" id="28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9">
                      <p:stCondLst>
                        <p:cond delay="indefinite"/>
                      </p:stCondLst>
                      <p:childTnLst>
                        <p:par>
                          <p:cTn fill="hold" id="30">
                            <p:stCondLst>
                              <p:cond delay="0"/>
                            </p:stCondLst>
                            <p:childTnLst>
                              <p:par>
                                <p:cTn fill="hold" id="31" nodeType="clickEffect" presetClass="entr" presetID="16" presetSubtype="2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 transition="in">
                                      <p:cBhvr>
                                        <p:cTn dur="500" id="33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4">
                      <p:stCondLst>
                        <p:cond delay="indefinite"/>
                      </p:stCondLst>
                      <p:childTnLst>
                        <p:par>
                          <p:cTn fill="hold" id="35">
                            <p:stCondLst>
                              <p:cond delay="0"/>
                            </p:stCondLst>
                            <p:childTnLst>
                              <p:par>
                                <p:cTn fill="hold" id="36" nodeType="clickEffect" presetClass="entr" presetID="16" presetSubtype="2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 transition="in">
                                      <p:cBhvr>
                                        <p:cTn dur="500" id="38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9">
                      <p:stCondLst>
                        <p:cond delay="indefinite"/>
                      </p:stCondLst>
                      <p:childTnLst>
                        <p:par>
                          <p:cTn fill="hold" id="40">
                            <p:stCondLst>
                              <p:cond delay="0"/>
                            </p:stCondLst>
                            <p:childTnLst>
                              <p:par>
                                <p:cTn fill="hold" id="41" nodeType="clickEffect" presetClass="entr" presetID="16" presetSubtype="2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 transition="in">
                                      <p:cBhvr>
                                        <p:cTn dur="500" id="43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4">
                      <p:stCondLst>
                        <p:cond delay="indefinite"/>
                      </p:stCondLst>
                      <p:childTnLst>
                        <p:par>
                          <p:cTn fill="hold" id="45">
                            <p:stCondLst>
                              <p:cond delay="0"/>
                            </p:stCondLst>
                            <p:childTnLst>
                              <p:par>
                                <p:cTn fill="hold" id="46" nodeType="clickEffect" presetClass="entr" presetID="16" presetSubtype="2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 transition="in">
                                      <p:cBhvr>
                                        <p:cTn dur="500" id="48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9">
                      <p:stCondLst>
                        <p:cond delay="indefinite"/>
                      </p:stCondLst>
                      <p:childTnLst>
                        <p:par>
                          <p:cTn fill="hold" id="50">
                            <p:stCondLst>
                              <p:cond delay="0"/>
                            </p:stCondLst>
                            <p:childTnLst>
                              <p:par>
                                <p:cTn fill="hold" id="51" nodeType="clickEffect" presetClass="entr" presetID="16" presetSubtype="2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 transition="in">
                                      <p:cBhvr>
                                        <p:cTn dur="500" id="53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4">
                      <p:stCondLst>
                        <p:cond delay="indefinite"/>
                      </p:stCondLst>
                      <p:childTnLst>
                        <p:par>
                          <p:cTn fill="hold" id="55">
                            <p:stCondLst>
                              <p:cond delay="0"/>
                            </p:stCondLst>
                            <p:childTnLst>
                              <p:par>
                                <p:cTn fill="hold" id="56" nodeType="clickEffect" presetClass="entr" presetID="16" presetSubtype="2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 transition="in">
                                      <p:cBhvr>
                                        <p:cTn dur="500" id="58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4800" b="1" dirty="0" err="1" smtClean="0">
                <a:solidFill>
                  <a:srgbClr val="FFC000"/>
                </a:solidFill>
                <a:latin typeface="Monotype Corsiva" pitchFamily="66" charset="0"/>
              </a:rPr>
              <a:t>Поділ</a:t>
            </a:r>
            <a:r>
              <a:rPr lang="ru-RU" sz="4800" b="1" dirty="0" smtClean="0">
                <a:solidFill>
                  <a:srgbClr val="FFC000"/>
                </a:solidFill>
                <a:latin typeface="Monotype Corsiva" pitchFamily="66" charset="0"/>
              </a:rPr>
              <a:t> </a:t>
            </a:r>
            <a:r>
              <a:rPr lang="ru-RU" sz="4800" b="1" dirty="0" err="1" smtClean="0">
                <a:solidFill>
                  <a:srgbClr val="FFC000"/>
                </a:solidFill>
                <a:latin typeface="Monotype Corsiva" pitchFamily="66" charset="0"/>
              </a:rPr>
              <a:t>преси</a:t>
            </a:r>
            <a:r>
              <a:rPr lang="ru-RU" sz="4800" b="1" dirty="0" smtClean="0">
                <a:solidFill>
                  <a:srgbClr val="FFC000"/>
                </a:solidFill>
                <a:latin typeface="Monotype Corsiva" pitchFamily="66" charset="0"/>
              </a:rPr>
              <a:t> за </a:t>
            </a:r>
            <a:r>
              <a:rPr lang="ru-RU" sz="4800" b="1" dirty="0" err="1" smtClean="0">
                <a:solidFill>
                  <a:srgbClr val="FFC000"/>
                </a:solidFill>
                <a:latin typeface="Monotype Corsiva" pitchFamily="66" charset="0"/>
              </a:rPr>
              <a:t>категорією</a:t>
            </a:r>
            <a:r>
              <a:rPr lang="ru-RU" sz="4800" b="1" dirty="0" smtClean="0">
                <a:solidFill>
                  <a:srgbClr val="FFC000"/>
                </a:solidFill>
                <a:latin typeface="Monotype Corsiva" pitchFamily="66" charset="0"/>
              </a:rPr>
              <a:t> </a:t>
            </a:r>
            <a:r>
              <a:rPr lang="ru-RU" sz="4800" b="1" dirty="0" err="1" smtClean="0">
                <a:solidFill>
                  <a:srgbClr val="FFC000"/>
                </a:solidFill>
                <a:latin typeface="Monotype Corsiva" pitchFamily="66" charset="0"/>
              </a:rPr>
              <a:t>читачів</a:t>
            </a:r>
            <a:endParaRPr lang="ru-RU" sz="4800" dirty="0"/>
          </a:p>
        </p:txBody>
      </p:sp>
      <p:pic>
        <p:nvPicPr>
          <p:cNvPr id="2050" name="Picture 2" descr="D:\01_РАБОТА\Конкурс\46aed9f16cf628c49ef605ddb950839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428736"/>
            <a:ext cx="4637632" cy="30718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051" name="Picture 3" descr="D:\01_РАБОТА\Конкурс\80100-2c51337a39963d1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3071810"/>
            <a:ext cx="4572000" cy="3429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5400" b="1" dirty="0" err="1" smtClean="0">
                <a:solidFill>
                  <a:srgbClr val="FFC000"/>
                </a:solidFill>
                <a:latin typeface="Monotype Corsiva" pitchFamily="66" charset="0"/>
              </a:rPr>
              <a:t>Поділ</a:t>
            </a:r>
            <a:r>
              <a:rPr lang="ru-RU" sz="5400" b="1" dirty="0" smtClean="0">
                <a:solidFill>
                  <a:srgbClr val="FFC000"/>
                </a:solidFill>
                <a:latin typeface="Monotype Corsiva" pitchFamily="66" charset="0"/>
              </a:rPr>
              <a:t> </a:t>
            </a:r>
            <a:r>
              <a:rPr lang="ru-RU" sz="5400" b="1" dirty="0" err="1" smtClean="0">
                <a:solidFill>
                  <a:srgbClr val="FFC000"/>
                </a:solidFill>
                <a:latin typeface="Monotype Corsiva" pitchFamily="66" charset="0"/>
              </a:rPr>
              <a:t>преси</a:t>
            </a:r>
            <a:r>
              <a:rPr lang="ru-RU" sz="5400" b="1" dirty="0" smtClean="0">
                <a:solidFill>
                  <a:srgbClr val="FFC000"/>
                </a:solidFill>
                <a:latin typeface="Monotype Corsiva" pitchFamily="66" charset="0"/>
              </a:rPr>
              <a:t> за </a:t>
            </a:r>
            <a:r>
              <a:rPr lang="ru-RU" sz="5400" b="1" dirty="0" err="1" smtClean="0">
                <a:solidFill>
                  <a:srgbClr val="FFC000"/>
                </a:solidFill>
                <a:latin typeface="Monotype Corsiva" pitchFamily="66" charset="0"/>
              </a:rPr>
              <a:t>періодичністю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2071678"/>
            <a:ext cx="8229600" cy="4525963"/>
          </a:xfrm>
        </p:spPr>
        <p:txBody>
          <a:bodyPr>
            <a:normAutofit/>
          </a:bodyPr>
          <a:lstStyle/>
          <a:p>
            <a:r>
              <a:rPr lang="uk-UA" sz="40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FFC000"/>
                </a:solidFill>
              </a:rPr>
              <a:t>Щоденна преса</a:t>
            </a:r>
          </a:p>
          <a:p>
            <a:r>
              <a:rPr lang="uk-UA" sz="40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FFC000"/>
                </a:solidFill>
              </a:rPr>
              <a:t>Тижневики</a:t>
            </a:r>
          </a:p>
          <a:p>
            <a:r>
              <a:rPr lang="uk-UA" sz="40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FFC000"/>
                </a:solidFill>
              </a:rPr>
              <a:t>Виходять раз на місяць</a:t>
            </a:r>
          </a:p>
          <a:p>
            <a:r>
              <a:rPr lang="uk-UA" sz="40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FFC000"/>
                </a:solidFill>
              </a:rPr>
              <a:t>Виходять два або більше разів на місяць</a:t>
            </a:r>
            <a:endParaRPr lang="ru-RU" sz="4000" b="1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rgbClr val="FFC000"/>
              </a:solidFill>
            </a:endParaRPr>
          </a:p>
        </p:txBody>
      </p:sp>
      <p:pic>
        <p:nvPicPr>
          <p:cNvPr id="3074" name="Picture 2" descr="D:\01_РАБОТА\Конкурс\0488442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6357950" y="1357298"/>
            <a:ext cx="2144753" cy="2643182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80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472518" cy="1143000"/>
          </a:xfrm>
        </p:spPr>
        <p:txBody>
          <a:bodyPr>
            <a:normAutofit fontScale="900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5400" b="1" dirty="0" err="1" smtClean="0">
                <a:solidFill>
                  <a:srgbClr val="FFC000"/>
                </a:solidFill>
                <a:latin typeface="Monotype Corsiva" pitchFamily="66" charset="0"/>
              </a:rPr>
              <a:t>Поділ</a:t>
            </a:r>
            <a:r>
              <a:rPr lang="ru-RU" sz="5400" b="1" dirty="0" smtClean="0">
                <a:solidFill>
                  <a:srgbClr val="FFC000"/>
                </a:solidFill>
                <a:latin typeface="Monotype Corsiva" pitchFamily="66" charset="0"/>
              </a:rPr>
              <a:t> </a:t>
            </a:r>
            <a:r>
              <a:rPr lang="ru-RU" sz="5400" b="1" dirty="0" err="1" smtClean="0">
                <a:solidFill>
                  <a:srgbClr val="FFC000"/>
                </a:solidFill>
                <a:latin typeface="Monotype Corsiva" pitchFamily="66" charset="0"/>
              </a:rPr>
              <a:t>преси</a:t>
            </a:r>
            <a:r>
              <a:rPr lang="ru-RU" sz="5400" b="1" dirty="0" smtClean="0">
                <a:solidFill>
                  <a:srgbClr val="FFC000"/>
                </a:solidFill>
                <a:latin typeface="Monotype Corsiva" pitchFamily="66" charset="0"/>
              </a:rPr>
              <a:t> за стилем </a:t>
            </a:r>
            <a:r>
              <a:rPr lang="ru-RU" sz="5400" b="1" dirty="0" err="1" smtClean="0">
                <a:solidFill>
                  <a:srgbClr val="FFC000"/>
                </a:solidFill>
                <a:latin typeface="Monotype Corsiva" pitchFamily="66" charset="0"/>
              </a:rPr>
              <a:t>оформлення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36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FFC000"/>
                </a:solidFill>
              </a:rPr>
              <a:t>Чорно-білі видання</a:t>
            </a:r>
          </a:p>
          <a:p>
            <a:r>
              <a:rPr lang="uk-UA" sz="36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FFC000"/>
                </a:solidFill>
              </a:rPr>
              <a:t>Кольорові видання</a:t>
            </a:r>
            <a:endParaRPr lang="ru-RU" sz="3600" b="1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rgbClr val="FFC000"/>
              </a:solidFill>
            </a:endParaRPr>
          </a:p>
        </p:txBody>
      </p:sp>
      <p:pic>
        <p:nvPicPr>
          <p:cNvPr id="4098" name="Picture 2" descr="D:\01_РАБОТА\Конкурс\pekar_black.gif"/>
          <p:cNvPicPr>
            <a:picLocks noChangeAspect="1" noChangeArrowheads="1"/>
          </p:cNvPicPr>
          <p:nvPr/>
        </p:nvPicPr>
        <p:blipFill>
          <a:blip r:embed="rId2"/>
          <a:srcRect t="11521" b="30875"/>
          <a:stretch>
            <a:fillRect/>
          </a:stretch>
        </p:blipFill>
        <p:spPr bwMode="auto">
          <a:xfrm>
            <a:off x="5143504" y="1357298"/>
            <a:ext cx="3309930" cy="269833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099" name="Picture 3" descr="D:\01_РАБОТА\Конкурс\1243476710_000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3500438"/>
            <a:ext cx="4141382" cy="255744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prstTxWarp prst="textButtonPour">
              <a:avLst/>
            </a:prstTxWarp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sz="13800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Види</a:t>
            </a:r>
            <a:r>
              <a:rPr lang="ru-RU" sz="13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 </a:t>
            </a:r>
            <a:r>
              <a:rPr lang="ru-RU" sz="13800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засобів</a:t>
            </a:r>
            <a:r>
              <a:rPr lang="ru-RU" sz="13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br>
              <a:rPr lang="ru-RU" sz="13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13800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масової</a:t>
            </a:r>
            <a:r>
              <a:rPr lang="ru-RU" sz="13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br>
              <a:rPr lang="ru-RU" sz="13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13800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інформації</a:t>
            </a:r>
            <a:endParaRPr lang="ru-RU" sz="138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5400" b="1" dirty="0" err="1" smtClean="0">
                <a:solidFill>
                  <a:srgbClr val="FFC000"/>
                </a:solidFill>
                <a:latin typeface="Monotype Corsiva" pitchFamily="66" charset="0"/>
              </a:rPr>
              <a:t>Поділ</a:t>
            </a:r>
            <a:r>
              <a:rPr lang="ru-RU" sz="5400" b="1" dirty="0" smtClean="0">
                <a:solidFill>
                  <a:srgbClr val="FFC000"/>
                </a:solidFill>
                <a:latin typeface="Monotype Corsiva" pitchFamily="66" charset="0"/>
              </a:rPr>
              <a:t> </a:t>
            </a:r>
            <a:r>
              <a:rPr lang="ru-RU" sz="5400" b="1" dirty="0" err="1" smtClean="0">
                <a:solidFill>
                  <a:srgbClr val="FFC000"/>
                </a:solidFill>
                <a:latin typeface="Monotype Corsiva" pitchFamily="66" charset="0"/>
              </a:rPr>
              <a:t>преси</a:t>
            </a:r>
            <a:r>
              <a:rPr lang="ru-RU" sz="5400" b="1" dirty="0" smtClean="0">
                <a:solidFill>
                  <a:srgbClr val="FFC000"/>
                </a:solidFill>
                <a:latin typeface="Monotype Corsiva" pitchFamily="66" charset="0"/>
              </a:rPr>
              <a:t> за </a:t>
            </a:r>
            <a:r>
              <a:rPr lang="ru-RU" sz="5400" b="1" dirty="0" err="1" smtClean="0">
                <a:solidFill>
                  <a:srgbClr val="FFC000"/>
                </a:solidFill>
                <a:latin typeface="Monotype Corsiva" pitchFamily="66" charset="0"/>
              </a:rPr>
              <a:t>вартістю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332037"/>
            <a:ext cx="8229600" cy="4525963"/>
          </a:xfrm>
        </p:spPr>
        <p:txBody>
          <a:bodyPr>
            <a:normAutofit/>
          </a:bodyPr>
          <a:lstStyle/>
          <a:p>
            <a:r>
              <a:rPr lang="uk-UA" sz="36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FFC000"/>
                </a:solidFill>
              </a:rPr>
              <a:t>Безкоштовні</a:t>
            </a:r>
          </a:p>
          <a:p>
            <a:endParaRPr lang="uk-UA" sz="3600" b="1" dirty="0" smtClean="0">
              <a:ln>
                <a:solidFill>
                  <a:schemeClr val="bg2">
                    <a:lumMod val="25000"/>
                  </a:schemeClr>
                </a:solidFill>
              </a:ln>
              <a:solidFill>
                <a:srgbClr val="FFC000"/>
              </a:solidFill>
            </a:endParaRPr>
          </a:p>
          <a:p>
            <a:r>
              <a:rPr lang="uk-UA" sz="36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FFC000"/>
                </a:solidFill>
              </a:rPr>
              <a:t>Платні</a:t>
            </a:r>
          </a:p>
        </p:txBody>
      </p:sp>
      <p:pic>
        <p:nvPicPr>
          <p:cNvPr id="5124" name="Picture 4" descr="D:\01_РАБОТА\Конкурс\6a00d8341bf7d953ef012876899292970c-800w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1571612"/>
            <a:ext cx="3286148" cy="3286148"/>
          </a:xfrm>
          <a:prstGeom prst="rect">
            <a:avLst/>
          </a:prstGeom>
          <a:noFill/>
        </p:spPr>
      </p:pic>
      <p:pic>
        <p:nvPicPr>
          <p:cNvPr id="5125" name="Picture 5" descr="D:\01_РАБОТА\Конкурс\480792267.jp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4429132"/>
            <a:ext cx="1257300" cy="1609725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uk-UA" sz="5400" b="1" dirty="0" smtClean="0">
                <a:solidFill>
                  <a:srgbClr val="FFC000"/>
                </a:solidFill>
                <a:latin typeface="Monotype Corsiva" pitchFamily="66" charset="0"/>
              </a:rPr>
              <a:t>Нові слова-терміни</a:t>
            </a:r>
            <a:endParaRPr lang="ru-RU" sz="5400" b="1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pic>
        <p:nvPicPr>
          <p:cNvPr id="4" name="Picture 2" descr="D:\01_РАБОТА\Конкурс\картинки\66d6bf_gatoperiodc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500174"/>
            <a:ext cx="4286280" cy="428628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0034" y="1785926"/>
            <a:ext cx="385765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FFC000"/>
                </a:solidFill>
              </a:rPr>
              <a:t>Перша смуга газети</a:t>
            </a:r>
          </a:p>
          <a:p>
            <a:r>
              <a:rPr lang="uk-UA" sz="32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FFC000"/>
                </a:solidFill>
              </a:rPr>
              <a:t>Газетний заголовок</a:t>
            </a:r>
          </a:p>
          <a:p>
            <a:r>
              <a:rPr lang="uk-UA" sz="3200" b="1" dirty="0" err="1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FFC000"/>
                </a:solidFill>
              </a:rPr>
              <a:t>Врізка</a:t>
            </a:r>
            <a:endParaRPr lang="uk-UA" sz="3200" b="1" dirty="0" smtClean="0">
              <a:ln>
                <a:solidFill>
                  <a:schemeClr val="bg2">
                    <a:lumMod val="25000"/>
                  </a:schemeClr>
                </a:solidFill>
              </a:ln>
              <a:solidFill>
                <a:srgbClr val="FFC000"/>
              </a:solidFill>
            </a:endParaRPr>
          </a:p>
          <a:p>
            <a:r>
              <a:rPr lang="uk-UA" sz="32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FFC000"/>
                </a:solidFill>
              </a:rPr>
              <a:t>Вкладка</a:t>
            </a:r>
          </a:p>
          <a:p>
            <a:r>
              <a:rPr lang="uk-UA" sz="32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FFC000"/>
                </a:solidFill>
              </a:rPr>
              <a:t>Вертикальні стовбці</a:t>
            </a:r>
          </a:p>
          <a:p>
            <a:r>
              <a:rPr lang="uk-UA" sz="32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FFC000"/>
                </a:solidFill>
              </a:rPr>
              <a:t>Вихідні дані</a:t>
            </a:r>
          </a:p>
          <a:p>
            <a:r>
              <a:rPr lang="uk-UA" sz="32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FFC000"/>
                </a:solidFill>
              </a:rPr>
              <a:t>Рубрики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uk-UA" sz="6600" b="1" dirty="0" smtClean="0">
                <a:solidFill>
                  <a:srgbClr val="FFC000"/>
                </a:solidFill>
                <a:latin typeface="Monotype Corsiva" pitchFamily="66" charset="0"/>
              </a:rPr>
              <a:t>Самостійна робота</a:t>
            </a:r>
            <a:endParaRPr lang="ru-RU" sz="6600" b="1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uk-UA" sz="4000" b="1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Назва газети та журналу.</a:t>
            </a:r>
            <a:endParaRPr lang="ru-RU" sz="4000" b="1" dirty="0">
              <a:ln>
                <a:solidFill>
                  <a:schemeClr val="bg2">
                    <a:lumMod val="50000"/>
                  </a:schemeClr>
                </a:solidFill>
              </a:ln>
              <a:solidFill>
                <a:srgbClr val="FFC000"/>
              </a:solidFill>
            </a:endParaRPr>
          </a:p>
          <a:p>
            <a:pPr lvl="0"/>
            <a:r>
              <a:rPr lang="uk-UA" sz="4000" b="1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З якого року видається.</a:t>
            </a:r>
            <a:endParaRPr lang="ru-RU" sz="4000" b="1" dirty="0">
              <a:ln>
                <a:solidFill>
                  <a:schemeClr val="bg2">
                    <a:lumMod val="50000"/>
                  </a:schemeClr>
                </a:solidFill>
              </a:ln>
              <a:solidFill>
                <a:srgbClr val="FFC000"/>
              </a:solidFill>
            </a:endParaRPr>
          </a:p>
          <a:p>
            <a:pPr lvl="0"/>
            <a:r>
              <a:rPr lang="uk-UA" sz="4000" b="1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Яка періодичність виходу?</a:t>
            </a:r>
            <a:endParaRPr lang="ru-RU" sz="4000" b="1" dirty="0">
              <a:ln>
                <a:solidFill>
                  <a:schemeClr val="bg2">
                    <a:lumMod val="50000"/>
                  </a:schemeClr>
                </a:solidFill>
              </a:ln>
              <a:solidFill>
                <a:srgbClr val="FFC000"/>
              </a:solidFill>
            </a:endParaRPr>
          </a:p>
          <a:p>
            <a:pPr lvl="0"/>
            <a:r>
              <a:rPr lang="uk-UA" sz="4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Основні </a:t>
            </a:r>
            <a:r>
              <a:rPr lang="uk-UA" sz="4000" b="1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рубрики.</a:t>
            </a:r>
            <a:endParaRPr lang="ru-RU" sz="4000" b="1" dirty="0">
              <a:ln>
                <a:solidFill>
                  <a:schemeClr val="bg2">
                    <a:lumMod val="50000"/>
                  </a:schemeClr>
                </a:solidFill>
              </a:ln>
              <a:solidFill>
                <a:srgbClr val="FFC000"/>
              </a:solidFill>
            </a:endParaRPr>
          </a:p>
          <a:p>
            <a:pPr lvl="0"/>
            <a:r>
              <a:rPr lang="uk-UA" sz="4000" b="1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Найцікавіший матеріал видання.</a:t>
            </a:r>
            <a:endParaRPr lang="ru-RU" sz="4000" b="1" dirty="0">
              <a:ln>
                <a:solidFill>
                  <a:schemeClr val="bg2">
                    <a:lumMod val="50000"/>
                  </a:schemeClr>
                </a:solidFill>
              </a:ln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6000" b="1" dirty="0" smtClean="0">
                <a:solidFill>
                  <a:srgbClr val="FFC000"/>
                </a:solidFill>
                <a:latin typeface="Monotype Corsiva" pitchFamily="66" charset="0"/>
              </a:rPr>
              <a:t>http://www.kotya.com.ua</a:t>
            </a:r>
            <a:endParaRPr lang="ru-RU" sz="6000" b="1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3971924" cy="4686319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КОТЯ  - </a:t>
            </a:r>
          </a:p>
          <a:p>
            <a:pPr algn="ctr">
              <a:buNone/>
            </a:pPr>
            <a:r>
              <a:rPr lang="ru-RU" sz="4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дитячий </a:t>
            </a:r>
            <a:r>
              <a:rPr lang="ru-RU" sz="4000" b="1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пізнавально-ігровий</a:t>
            </a:r>
            <a:r>
              <a:rPr lang="ru-RU" sz="4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 журнал</a:t>
            </a:r>
            <a:endParaRPr lang="ru-RU" sz="4000" dirty="0">
              <a:ln>
                <a:solidFill>
                  <a:schemeClr val="bg2">
                    <a:lumMod val="50000"/>
                  </a:schemeClr>
                </a:solidFill>
              </a:ln>
              <a:solidFill>
                <a:srgbClr val="FFC000"/>
              </a:solidFill>
            </a:endParaRPr>
          </a:p>
        </p:txBody>
      </p:sp>
      <p:pic>
        <p:nvPicPr>
          <p:cNvPr id="7170" name="Picture 2" descr="D:\01_РАБОТА\Конкурс\кот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1643050"/>
            <a:ext cx="4167190" cy="4167190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5400" b="1" dirty="0" smtClean="0">
                <a:solidFill>
                  <a:srgbClr val="FFC000"/>
                </a:solidFill>
                <a:latin typeface="Monotype Corsiva" pitchFamily="66" charset="0"/>
              </a:rPr>
              <a:t>http://www.angelyatko.com.ua</a:t>
            </a:r>
            <a:endParaRPr lang="ru-RU" sz="5400" b="1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43050"/>
            <a:ext cx="4214810" cy="447200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АНГЕЛЯТКО  – </a:t>
            </a:r>
          </a:p>
          <a:p>
            <a:pPr algn="ctr">
              <a:buNone/>
            </a:pPr>
            <a:r>
              <a:rPr lang="ru-RU" sz="4000" b="1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розвивально-пізнавальний</a:t>
            </a:r>
            <a:r>
              <a:rPr lang="ru-RU" sz="4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 журнал для </a:t>
            </a:r>
            <a:r>
              <a:rPr lang="ru-RU" sz="4000" b="1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дітей</a:t>
            </a:r>
            <a:endParaRPr lang="ru-RU" sz="4000" dirty="0">
              <a:ln>
                <a:solidFill>
                  <a:schemeClr val="bg2">
                    <a:lumMod val="50000"/>
                  </a:schemeClr>
                </a:solidFill>
              </a:ln>
              <a:solidFill>
                <a:srgbClr val="FFC000"/>
              </a:solidFill>
            </a:endParaRPr>
          </a:p>
        </p:txBody>
      </p:sp>
      <p:pic>
        <p:nvPicPr>
          <p:cNvPr id="8194" name="Picture 2" descr="D:\01_РАБОТА\Конкурс\Країна ангеля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1714488"/>
            <a:ext cx="4000528" cy="4087206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dir="t" rig="threePt"/>
            </a:scene3d>
            <a:sp3d extrusionH="57150">
              <a:bevelT h="38100" w="38100"/>
            </a:sp3d>
          </a:bodyPr>
          <a:lstStyle/>
          <a:p>
            <a:r>
              <a:rPr b="1" dirty="0" lang="en-US" smtClean="0" sz="6000">
                <a:solidFill>
                  <a:srgbClr val="FFC000"/>
                </a:solidFill>
                <a:latin charset="0" pitchFamily="66" typeface="Monotype Corsiva"/>
              </a:rPr>
              <a:t>http://odnoklasnyk.org.ua</a:t>
            </a:r>
            <a:endParaRPr b="1" dirty="0" lang="ru-RU" sz="6000">
              <a:solidFill>
                <a:srgbClr val="FFC000"/>
              </a:solidFill>
              <a:latin charset="0" pitchFamily="66" typeface="Monotype Corsiva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857364"/>
            <a:ext cx="41148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b="1" dirty="0" lang="ru-RU" smtClean="0" sz="400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ОДНОКЛАСНИК – </a:t>
            </a:r>
          </a:p>
          <a:p>
            <a:pPr algn="ctr">
              <a:buNone/>
            </a:pPr>
            <a:r>
              <a:rPr b="1" dirty="0" lang="ru-RU" smtClean="0" sz="400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журнал  для </a:t>
            </a:r>
            <a:r>
              <a:rPr b="1" dirty="0" err="1" lang="ru-RU" smtClean="0" sz="400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підлітків</a:t>
            </a:r>
            <a:endParaRPr dirty="0" lang="ru-RU" sz="4000">
              <a:ln>
                <a:solidFill>
                  <a:schemeClr val="bg2">
                    <a:lumMod val="50000"/>
                  </a:schemeClr>
                </a:solidFill>
              </a:ln>
              <a:solidFill>
                <a:srgbClr val="FFC000"/>
              </a:solidFill>
            </a:endParaRPr>
          </a:p>
        </p:txBody>
      </p:sp>
      <p:pic>
        <p:nvPicPr>
          <p:cNvPr descr="D:\01_РАБОТА\Конкурс\odnokl_1.jpg" id="9218" name="Picture 2"/>
          <p:cNvPicPr>
            <a:picLocks noChangeArrowheads="1" noChangeAspect="1"/>
          </p:cNvPicPr>
          <p:nvPr/>
        </p:nvPicPr>
        <p:blipFill>
          <a:blip r:embed="rId2"/>
          <a:srcRect r="81"/>
          <a:stretch>
            <a:fillRect/>
          </a:stretch>
        </p:blipFill>
        <p:spPr bwMode="auto">
          <a:xfrm>
            <a:off x="4786314" y="1714488"/>
            <a:ext cx="3143272" cy="4357718"/>
          </a:xfrm>
          <a:prstGeom prst="rect">
            <a:avLst/>
          </a:prstGeom>
          <a:noFill/>
          <a:ln>
            <a:noFill/>
          </a:ln>
          <a:effectLst>
            <a:outerShdw algn="ctr" blurRad="184150" dir="11520000" dist="241300" sx="110000" sy="110000">
              <a:srgbClr val="000000">
                <a:alpha val="18000"/>
              </a:srgbClr>
            </a:outerShdw>
          </a:effectLst>
          <a:scene3d>
            <a:camera fov="5100000" prst="perspectiveFront">
              <a:rot lat="0" lon="2100000" rev="0"/>
            </a:camera>
            <a:lightRig dir="t" rig="flood">
              <a:rot lat="0" lon="0" rev="13800000"/>
            </a:lightRig>
          </a:scene3d>
          <a:sp3d extrusionH="107950" prstMaterial="plastic">
            <a:bevelT h="63500" prst="divot" w="82550"/>
            <a:bevelB/>
          </a:sp3d>
        </p:spPr>
      </p:pic>
    </p:spTree>
  </p:cSld>
  <p:clrMapOvr>
    <a:masterClrMapping/>
  </p:clrMapOvr>
  <p:transition>
    <p:newsflash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decel="100000" fill="hold" grpId="0" id="5" nodeType="clickEffect" presetClass="entr" presetID="4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9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decel="100000" fill="hold" grpId="0" id="13" nodeType="clickEffect" presetClass="entr" presetID="4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5"/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6"/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7"/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18"/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decel="100000" fill="hold" grpId="0" id="19" nodeType="withEffect" presetClass="entr" presetID="4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1"/>
                                        <p:tgtEl>
                                          <p:spTgt spid="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2"/>
                                        <p:tgtEl>
                                          <p:spTgt spid="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3"/>
                                        <p:tgtEl>
                                          <p:spTgt spid="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24"/>
                                        <p:tgtEl>
                                          <p:spTgt spid="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decel="100000" fill="hold" id="25" nodeType="withEffect" presetClass="entr" presetID="4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7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8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9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3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  <p:bldP build="p" grpId="0" spid="3" uiExpan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5400" b="1" dirty="0" smtClean="0">
                <a:solidFill>
                  <a:srgbClr val="FFC000"/>
                </a:solidFill>
                <a:latin typeface="Monotype Corsiva" pitchFamily="66" charset="0"/>
              </a:rPr>
              <a:t>http://www.posnayko.com</a:t>
            </a:r>
            <a:endParaRPr lang="ru-RU" sz="5400" b="1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714488"/>
            <a:ext cx="3357586" cy="447200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ПІЗНАЙКО - дитячий </a:t>
            </a:r>
            <a:r>
              <a:rPr lang="ru-RU" sz="4000" b="1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пізнавально-ігровий</a:t>
            </a:r>
            <a:r>
              <a:rPr lang="ru-RU" sz="4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 журнал</a:t>
            </a:r>
            <a:endParaRPr lang="ru-RU" sz="4000" dirty="0">
              <a:ln>
                <a:solidFill>
                  <a:schemeClr val="bg2">
                    <a:lumMod val="50000"/>
                  </a:schemeClr>
                </a:solidFill>
              </a:ln>
              <a:solidFill>
                <a:srgbClr val="FFC000"/>
              </a:solidFill>
            </a:endParaRPr>
          </a:p>
        </p:txBody>
      </p:sp>
      <p:pic>
        <p:nvPicPr>
          <p:cNvPr id="10242" name="Picture 2" descr="D:\01_РАБОТА\Конкурс\478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1714487"/>
            <a:ext cx="3286148" cy="4469161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7200" b="1" dirty="0" smtClean="0">
                <a:solidFill>
                  <a:srgbClr val="FFC000"/>
                </a:solidFill>
                <a:latin typeface="Monotype Corsiva" pitchFamily="66" charset="0"/>
              </a:rPr>
              <a:t>http://kraid.com.ua</a:t>
            </a:r>
            <a:endParaRPr lang="ru-RU" sz="7200" b="1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600201"/>
            <a:ext cx="4572032" cy="440056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ПРОФЕСОР КРЕЙД - </a:t>
            </a:r>
            <a:r>
              <a:rPr lang="ru-RU" sz="4000" b="1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захоплюючий</a:t>
            </a:r>
            <a:r>
              <a:rPr lang="ru-RU" sz="4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 </a:t>
            </a:r>
            <a:r>
              <a:rPr lang="ru-RU" sz="4000" b="1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пізнавальний</a:t>
            </a:r>
            <a:r>
              <a:rPr lang="ru-RU" sz="4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 журнал для </a:t>
            </a:r>
            <a:r>
              <a:rPr lang="ru-RU" sz="4000" b="1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дітей</a:t>
            </a:r>
            <a:endParaRPr lang="ru-RU" sz="4000" dirty="0">
              <a:ln>
                <a:solidFill>
                  <a:schemeClr val="bg2">
                    <a:lumMod val="50000"/>
                  </a:schemeClr>
                </a:solidFill>
              </a:ln>
              <a:solidFill>
                <a:srgbClr val="FFC000"/>
              </a:solidFill>
            </a:endParaRPr>
          </a:p>
        </p:txBody>
      </p:sp>
      <p:pic>
        <p:nvPicPr>
          <p:cNvPr id="11266" name="Picture 2" descr="D:\01_РАБОТА\Конкурс\Kreyd02_20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1714488"/>
            <a:ext cx="3304582" cy="4210037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dir="t" rig="threePt"/>
            </a:scene3d>
            <a:sp3d extrusionH="57150">
              <a:bevelT h="38100" w="38100"/>
            </a:sp3d>
          </a:bodyPr>
          <a:lstStyle/>
          <a:p>
            <a:r>
              <a:rPr b="1" dirty="0" lang="en-US" smtClean="0" sz="6000">
                <a:solidFill>
                  <a:srgbClr val="FFC000"/>
                </a:solidFill>
                <a:latin charset="0" pitchFamily="66" typeface="Monotype Corsiva"/>
              </a:rPr>
              <a:t>http://improvisus.com/ua</a:t>
            </a:r>
            <a:endParaRPr b="1" dirty="0" lang="ru-RU" sz="6000">
              <a:solidFill>
                <a:srgbClr val="FFC000"/>
              </a:solidFill>
              <a:latin charset="0" pitchFamily="66" typeface="Monotype Corsiva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4346" y="2314556"/>
            <a:ext cx="3686172" cy="4543444"/>
          </a:xfrm>
        </p:spPr>
        <p:txBody>
          <a:bodyPr/>
          <a:lstStyle/>
          <a:p>
            <a:pPr algn="ctr">
              <a:buNone/>
            </a:pPr>
            <a:r>
              <a:rPr b="1" dirty="0" lang="ru-RU" smtClean="0" sz="400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РОМЧИК –</a:t>
            </a:r>
            <a:r>
              <a:rPr b="1" dirty="0" err="1" lang="ru-RU" smtClean="0" sz="400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інтернет-журнал</a:t>
            </a:r>
            <a:r>
              <a:rPr b="1" dirty="0" lang="ru-RU" smtClean="0" sz="400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 для </a:t>
            </a:r>
            <a:r>
              <a:rPr b="1" dirty="0" err="1" lang="ru-RU" smtClean="0" sz="400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дітей</a:t>
            </a:r>
            <a:endParaRPr b="1" dirty="0" lang="ru-RU" smtClean="0" sz="4000">
              <a:ln>
                <a:solidFill>
                  <a:schemeClr val="bg2">
                    <a:lumMod val="50000"/>
                  </a:schemeClr>
                </a:solidFill>
              </a:ln>
              <a:solidFill>
                <a:srgbClr val="FFC000"/>
              </a:solidFill>
            </a:endParaRPr>
          </a:p>
          <a:p>
            <a:pPr>
              <a:buNone/>
            </a:pPr>
            <a:endParaRPr dirty="0" lang="ru-RU"/>
          </a:p>
        </p:txBody>
      </p:sp>
      <p:pic>
        <p:nvPicPr>
          <p:cNvPr descr="D:\01_РАБОТА\Конкурс\26-03-2012 19-47-04.jpg" id="12290" name="Picture 2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500430" y="1785926"/>
            <a:ext cx="5286380" cy="3361591"/>
          </a:xfrm>
          <a:prstGeom prst="round2DiagRect">
            <a:avLst>
              <a:gd fmla="val 16667" name="adj1"/>
              <a:gd fmla="val 0" name="adj2"/>
            </a:avLst>
          </a:prstGeom>
          <a:ln cap="sq" w="88900">
            <a:solidFill>
              <a:srgbClr val="FFFFFF"/>
            </a:solidFill>
            <a:miter lim="800000"/>
          </a:ln>
          <a:effectLst>
            <a:outerShdw algn="tl" blurRad="254000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newsflash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decel="100000" fill="hold" grpId="0" id="5" nodeType="clickEffect" presetClass="entr" presetID="4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9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decel="100000" fill="hold" grpId="0" id="13" nodeType="clickEffect" presetClass="entr" presetID="4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5"/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6"/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7"/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18"/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decel="100000" fill="hold" id="19" nodeType="withEffect" presetClass="entr" presetID="4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1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2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3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24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  <p:bldP build="p" grpId="0" spid="3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6600" b="1" dirty="0" smtClean="0">
                <a:solidFill>
                  <a:srgbClr val="FFC000"/>
                </a:solidFill>
                <a:latin typeface="Monotype Corsiva" pitchFamily="66" charset="0"/>
              </a:rPr>
              <a:t>http://apelsin.dn.ua</a:t>
            </a:r>
            <a:endParaRPr lang="ru-RU" sz="6600" b="1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757610" cy="454344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АПЕЛЬСИН - </a:t>
            </a:r>
            <a:r>
              <a:rPr lang="ru-RU" sz="4000" b="1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пізнавальний</a:t>
            </a:r>
            <a:r>
              <a:rPr lang="ru-RU" sz="4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 журнал для </a:t>
            </a:r>
            <a:r>
              <a:rPr lang="ru-RU" sz="4000" b="1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дітей</a:t>
            </a:r>
            <a:r>
              <a:rPr lang="ru-RU" sz="4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 та </a:t>
            </a:r>
            <a:r>
              <a:rPr lang="ru-RU" sz="4000" b="1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їхніх</a:t>
            </a:r>
            <a:r>
              <a:rPr lang="ru-RU" sz="4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 </a:t>
            </a:r>
            <a:r>
              <a:rPr lang="ru-RU" sz="4000" b="1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батьків</a:t>
            </a:r>
            <a:endParaRPr lang="ru-RU" sz="4000" b="1" dirty="0">
              <a:ln>
                <a:solidFill>
                  <a:schemeClr val="bg2">
                    <a:lumMod val="50000"/>
                  </a:schemeClr>
                </a:solidFill>
              </a:ln>
              <a:solidFill>
                <a:srgbClr val="FFC000"/>
              </a:solidFill>
            </a:endParaRPr>
          </a:p>
        </p:txBody>
      </p:sp>
      <p:pic>
        <p:nvPicPr>
          <p:cNvPr id="13314" name="Picture 2" descr="D:\01_РАБОТА\Конкурс\Апельси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1428736"/>
            <a:ext cx="3399393" cy="4786346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4572032" cy="2797172"/>
          </a:xfrm>
        </p:spPr>
        <p:txBody>
          <a:bodyPr>
            <a:prstTxWarp prst="textDeflateTop">
              <a:avLst/>
            </a:prstTxWarp>
            <a:scene3d>
              <a:camera prst="orthographicFront"/>
              <a:lightRig dir="t" rig="threePt"/>
            </a:scene3d>
            <a:sp3d extrusionH="57150">
              <a:bevelT h="38100" prst="relaxedInset" w="38100"/>
            </a:sp3d>
          </a:bodyPr>
          <a:lstStyle/>
          <a:p>
            <a:pPr algn="l"/>
            <a:r>
              <a:rPr dirty="0" err="1" lang="ru-RU" smtClean="0">
                <a:solidFill>
                  <a:srgbClr val="FFC000"/>
                </a:solidFill>
                <a:latin charset="0" pitchFamily="66" typeface="Monotype Corsiva"/>
              </a:rPr>
              <a:t>Преса</a:t>
            </a:r>
            <a:endParaRPr dirty="0" lang="ru-RU">
              <a:solidFill>
                <a:srgbClr val="FFC000"/>
              </a:solidFill>
              <a:latin charset="0" pitchFamily="66" typeface="Monotype Corsiva"/>
            </a:endParaRPr>
          </a:p>
        </p:txBody>
      </p:sp>
      <p:pic>
        <p:nvPicPr>
          <p:cNvPr descr="D:\01_РАБОТА\Школа\Библиотека\Личные презентации\Конкурс\istock_000002099178small_1.jpg" id="4" name="Picture 2"/>
          <p:cNvPicPr>
            <a:picLocks noChangeArrowheads="1" noChangeAspect="1"/>
          </p:cNvPicPr>
          <p:nvPr/>
        </p:nvPicPr>
        <p:blipFill>
          <a:blip r:embed="rId2"/>
          <a:srcRect r="78"/>
          <a:stretch>
            <a:fillRect/>
          </a:stretch>
        </p:blipFill>
        <p:spPr bwMode="auto">
          <a:xfrm flipH="1">
            <a:off x="4929190" y="214290"/>
            <a:ext cx="3643338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D:\01_РАБОТА\Школа\Библиотека\Личные презентации\Конкурс\картинки\56390_8D9EBA6426857B99F8.jpg" id="5" name="Picture 3"/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3571876"/>
            <a:ext cx="2235386" cy="2930282"/>
          </a:xfrm>
          <a:prstGeom prst="rect">
            <a:avLst/>
          </a:prstGeom>
          <a:ln>
            <a:noFill/>
          </a:ln>
          <a:effectLst>
            <a:reflection algn="bl" blurRad="12700" dir="5400000" dist="5000" endPos="30000" rotWithShape="0" stA="30000" sy="-100000"/>
          </a:effectLst>
          <a:scene3d>
            <a:camera prst="perspectiveContrastingLeftFacing">
              <a:rot lat="300000" lon="19800000" rev="0"/>
            </a:camera>
            <a:lightRig dir="t" rig="threePt">
              <a:rot lat="0" lon="0" rev="2700000"/>
            </a:lightRig>
          </a:scene3d>
          <a:sp3d>
            <a:bevelT h="50800" w="63500"/>
          </a:sp3d>
        </p:spPr>
      </p:pic>
      <p:pic>
        <p:nvPicPr>
          <p:cNvPr descr="D:\01_РАБОТА\Школа\Библиотека\Личные презентации\Конкурс\441317.jpg" id="6" name="Picture 4"/>
          <p:cNvPicPr>
            <a:picLocks noChangeArrowheads="1"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571876"/>
            <a:ext cx="2317214" cy="2928958"/>
          </a:xfrm>
          <a:prstGeom prst="rect">
            <a:avLst/>
          </a:prstGeom>
          <a:ln>
            <a:noFill/>
          </a:ln>
          <a:effectLst>
            <a:reflection algn="bl" blurRad="12700" dir="5400000" dist="5000" endPos="30000" rotWithShape="0" stA="30000" sy="-100000"/>
          </a:effectLst>
          <a:scene3d>
            <a:camera prst="perspectiveContrastingLeftFacing">
              <a:rot lat="300000" lon="19800000" rev="0"/>
            </a:camera>
            <a:lightRig dir="t" rig="threePt">
              <a:rot lat="0" lon="0" rev="2700000"/>
            </a:lightRig>
          </a:scene3d>
          <a:sp3d>
            <a:bevelT h="50800" w="63500"/>
          </a:sp3d>
        </p:spPr>
      </p:pic>
      <p:pic>
        <p:nvPicPr>
          <p:cNvPr descr="D:\01_РАБОТА\Школа\Библиотека\Личные презентации\Конкурс\a7109ad653ac2c567105297acfc.jpg" id="7" name="Picture 5"/>
          <p:cNvPicPr>
            <a:picLocks noChangeArrowheads="1"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0826" y="3571876"/>
            <a:ext cx="2113733" cy="2928958"/>
          </a:xfrm>
          <a:prstGeom prst="rect">
            <a:avLst/>
          </a:prstGeom>
          <a:ln>
            <a:noFill/>
          </a:ln>
          <a:effectLst>
            <a:reflection algn="bl" blurRad="12700" dir="5400000" dist="5000" endPos="30000" rotWithShape="0" stA="30000" sy="-100000"/>
          </a:effectLst>
          <a:scene3d>
            <a:camera prst="perspectiveContrastingLeftFacing">
              <a:rot lat="300000" lon="19800000" rev="0"/>
            </a:camera>
            <a:lightRig dir="t" rig="threePt">
              <a:rot lat="0" lon="0" rev="2700000"/>
            </a:lightRig>
          </a:scene3d>
          <a:sp3d>
            <a:bevelT h="50800" w="63500"/>
          </a:sp3d>
        </p:spPr>
      </p:pic>
    </p:spTree>
  </p:cSld>
  <p:clrMapOvr>
    <a:masterClrMapping/>
  </p:clrMapOvr>
  <p:transition>
    <p:newsflash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accel="50000" fill="hold" grpId="0" id="5" nodeType="clickEffect" presetClass="entr" presetID="38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dur="455" fill="hold" id="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dur="455" fill="hold" id="8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455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utoRev="1" decel="50000" dur="156" fill="hold" id="10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36" fill="hold" id="11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2">
                      <p:stCondLst>
                        <p:cond delay="indefinite"/>
                      </p:stCondLst>
                      <p:childTnLst>
                        <p:par>
                          <p:cTn fill="hold" id="13">
                            <p:stCondLst>
                              <p:cond delay="0"/>
                            </p:stCondLst>
                            <p:childTnLst>
                              <p:par>
                                <p:cTn fill="hold" id="14" nodeType="clickEffect" presetClass="entr" presetID="3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6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7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8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0">
                      <p:stCondLst>
                        <p:cond delay="indefinite"/>
                      </p:stCondLst>
                      <p:childTnLst>
                        <p:par>
                          <p:cTn fill="hold" id="21">
                            <p:stCondLst>
                              <p:cond delay="0"/>
                            </p:stCondLst>
                            <p:childTnLst>
                              <p:par>
                                <p:cTn fill="hold" id="22" nodeType="clickEffect" presetClass="entr" presetID="3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dur="1" fill="hold" id="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24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5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6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27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8">
                      <p:stCondLst>
                        <p:cond delay="indefinite"/>
                      </p:stCondLst>
                      <p:childTnLst>
                        <p:par>
                          <p:cTn fill="hold" id="29">
                            <p:stCondLst>
                              <p:cond delay="0"/>
                            </p:stCondLst>
                            <p:childTnLst>
                              <p:par>
                                <p:cTn fill="hold" id="30" nodeType="clickEffect" presetClass="entr" presetID="3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dur="1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32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3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4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35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6">
                      <p:stCondLst>
                        <p:cond delay="indefinite"/>
                      </p:stCondLst>
                      <p:childTnLst>
                        <p:par>
                          <p:cTn fill="hold" id="37">
                            <p:stCondLst>
                              <p:cond delay="0"/>
                            </p:stCondLst>
                            <p:childTnLst>
                              <p:par>
                                <p:cTn fill="hold" id="38" nodeType="clickEffect" presetClass="entr" presetID="3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dur="1" fill="hold" id="3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4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4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42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43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6000" b="1" dirty="0" smtClean="0">
                <a:solidFill>
                  <a:srgbClr val="FFC000"/>
                </a:solidFill>
                <a:latin typeface="Monotype Corsiva" pitchFamily="66" charset="0"/>
              </a:rPr>
              <a:t>http://www.merrypictures.ru</a:t>
            </a:r>
            <a:endParaRPr lang="ru-RU" sz="6000" b="1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785926"/>
            <a:ext cx="5114932" cy="447200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ВЕСЕЛЫЕ КАРТИНКИ – дитячий </a:t>
            </a:r>
            <a:r>
              <a:rPr lang="ru-RU" sz="4000" b="1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гумористичний</a:t>
            </a:r>
            <a:r>
              <a:rPr lang="ru-RU" sz="4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 журнал на </a:t>
            </a:r>
            <a:r>
              <a:rPr lang="ru-RU" sz="4000" b="1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російській</a:t>
            </a:r>
            <a:r>
              <a:rPr lang="ru-RU" sz="4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 </a:t>
            </a:r>
            <a:r>
              <a:rPr lang="ru-RU" sz="4000" b="1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мові</a:t>
            </a:r>
            <a:endParaRPr lang="ru-RU" sz="4000" dirty="0">
              <a:ln>
                <a:solidFill>
                  <a:schemeClr val="bg2">
                    <a:lumMod val="50000"/>
                  </a:schemeClr>
                </a:solidFill>
              </a:ln>
              <a:solidFill>
                <a:srgbClr val="FFC000"/>
              </a:solidFill>
            </a:endParaRPr>
          </a:p>
        </p:txBody>
      </p:sp>
      <p:pic>
        <p:nvPicPr>
          <p:cNvPr id="14338" name="Picture 2" descr="D:\01_РАБОТА\Конкурс\Веселые картинк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1714488"/>
            <a:ext cx="3230864" cy="4286280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6000" b="1" dirty="0" smtClean="0">
                <a:solidFill>
                  <a:srgbClr val="FFC000"/>
                </a:solidFill>
                <a:latin typeface="Monotype Corsiva" pitchFamily="66" charset="0"/>
              </a:rPr>
              <a:t>http://www.vokrugsveta.ru</a:t>
            </a:r>
            <a:endParaRPr lang="ru-RU" sz="6000" b="1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4257676" cy="447200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ВОКРУГ СВЕТА – журнал </a:t>
            </a:r>
            <a:r>
              <a:rPr lang="ru-RU" sz="4000" b="1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пізнавальної</a:t>
            </a:r>
            <a:r>
              <a:rPr lang="ru-RU" sz="4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 тематики на </a:t>
            </a:r>
            <a:r>
              <a:rPr lang="ru-RU" sz="4000" b="1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російській</a:t>
            </a:r>
            <a:r>
              <a:rPr lang="ru-RU" sz="4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 </a:t>
            </a:r>
            <a:r>
              <a:rPr lang="ru-RU" sz="4000" b="1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мові</a:t>
            </a:r>
            <a:r>
              <a:rPr lang="ru-RU" sz="4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 </a:t>
            </a:r>
            <a:endParaRPr lang="ru-RU" sz="4000" dirty="0">
              <a:ln>
                <a:solidFill>
                  <a:schemeClr val="bg2">
                    <a:lumMod val="50000"/>
                  </a:schemeClr>
                </a:solidFill>
              </a:ln>
              <a:solidFill>
                <a:srgbClr val="FFC000"/>
              </a:solidFill>
            </a:endParaRPr>
          </a:p>
        </p:txBody>
      </p:sp>
      <p:pic>
        <p:nvPicPr>
          <p:cNvPr id="15362" name="Picture 2" descr="D:\01_РАБОТА\Конкурс\4457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1643050"/>
            <a:ext cx="3638550" cy="4476750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6000" b="1" dirty="0" smtClean="0">
                <a:solidFill>
                  <a:srgbClr val="FFC000"/>
                </a:solidFill>
                <a:latin typeface="Monotype Corsiva" pitchFamily="66" charset="0"/>
              </a:rPr>
              <a:t>http://www.detgazeta.ru</a:t>
            </a:r>
            <a:endParaRPr lang="ru-RU" sz="6000" b="1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4643446"/>
            <a:ext cx="8186766" cy="175736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ДЕТСКАЯ ГАЗЕТА – </a:t>
            </a:r>
            <a:r>
              <a:rPr lang="ru-RU" sz="4000" b="1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нове</a:t>
            </a:r>
            <a:r>
              <a:rPr lang="ru-RU" sz="4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 </a:t>
            </a:r>
            <a:r>
              <a:rPr lang="ru-RU" sz="4000" b="1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електронне</a:t>
            </a:r>
            <a:r>
              <a:rPr lang="ru-RU" sz="4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 </a:t>
            </a:r>
            <a:r>
              <a:rPr lang="ru-RU" sz="4000" b="1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видання</a:t>
            </a:r>
            <a:r>
              <a:rPr lang="ru-RU" sz="4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 для </a:t>
            </a:r>
            <a:r>
              <a:rPr lang="ru-RU" sz="4000" b="1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дітей</a:t>
            </a:r>
            <a:endParaRPr lang="ru-RU" sz="4000" dirty="0">
              <a:ln>
                <a:solidFill>
                  <a:schemeClr val="bg2">
                    <a:lumMod val="50000"/>
                  </a:schemeClr>
                </a:solidFill>
              </a:ln>
              <a:solidFill>
                <a:srgbClr val="FFC000"/>
              </a:solidFill>
            </a:endParaRPr>
          </a:p>
        </p:txBody>
      </p:sp>
      <p:pic>
        <p:nvPicPr>
          <p:cNvPr id="16386" name="Picture 2" descr="D:\01_РАБОТА\Конкурс\detgazeta_20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714488"/>
            <a:ext cx="7858180" cy="25293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6600" b="1" dirty="0" smtClean="0">
                <a:solidFill>
                  <a:srgbClr val="FFC000"/>
                </a:solidFill>
                <a:latin typeface="Monotype Corsiva" pitchFamily="66" charset="0"/>
              </a:rPr>
              <a:t>http://www.kostyor.ru</a:t>
            </a:r>
            <a:endParaRPr lang="ru-RU" sz="6600" b="1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186238" cy="46863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КОСТЕР - дитячий </a:t>
            </a:r>
            <a:r>
              <a:rPr lang="ru-RU" sz="4000" b="1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літературно-художній</a:t>
            </a:r>
            <a:r>
              <a:rPr lang="ru-RU" sz="4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 журнал </a:t>
            </a:r>
            <a:r>
              <a:rPr lang="ru-RU" sz="4000" b="1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російській</a:t>
            </a:r>
            <a:r>
              <a:rPr lang="ru-RU" sz="4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 </a:t>
            </a:r>
            <a:r>
              <a:rPr lang="ru-RU" sz="4000" b="1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мові</a:t>
            </a:r>
            <a:r>
              <a:rPr lang="ru-RU" sz="4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 </a:t>
            </a:r>
            <a:endParaRPr lang="ru-RU" sz="4000" dirty="0">
              <a:ln>
                <a:solidFill>
                  <a:schemeClr val="bg2">
                    <a:lumMod val="50000"/>
                  </a:schemeClr>
                </a:solidFill>
              </a:ln>
              <a:solidFill>
                <a:srgbClr val="FFC000"/>
              </a:solidFill>
            </a:endParaRPr>
          </a:p>
        </p:txBody>
      </p:sp>
      <p:pic>
        <p:nvPicPr>
          <p:cNvPr id="17410" name="Picture 2" descr="D:\01_РАБОТА\Конкурс\sp75_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1714488"/>
            <a:ext cx="3292339" cy="4429156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6000" b="1" dirty="0" smtClean="0">
                <a:solidFill>
                  <a:srgbClr val="FFC000"/>
                </a:solidFill>
                <a:latin typeface="Monotype Corsiva" pitchFamily="66" charset="0"/>
              </a:rPr>
              <a:t>http://www.murzilka.org</a:t>
            </a:r>
            <a:endParaRPr lang="ru-RU" sz="6000" b="1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257676" cy="490063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МУРЗИЛКА – </a:t>
            </a:r>
            <a:r>
              <a:rPr lang="ru-RU" sz="4000" b="1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популярний</a:t>
            </a:r>
            <a:r>
              <a:rPr lang="ru-RU" sz="4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 дитячий </a:t>
            </a:r>
            <a:r>
              <a:rPr lang="ru-RU" sz="4000" b="1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літературно-художній</a:t>
            </a:r>
            <a:r>
              <a:rPr lang="ru-RU" sz="4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 журнал</a:t>
            </a:r>
            <a:endParaRPr lang="ru-RU" sz="4000" dirty="0">
              <a:ln>
                <a:solidFill>
                  <a:schemeClr val="bg2">
                    <a:lumMod val="50000"/>
                  </a:schemeClr>
                </a:solidFill>
              </a:ln>
              <a:solidFill>
                <a:srgbClr val="FFC000"/>
              </a:solidFill>
            </a:endParaRPr>
          </a:p>
        </p:txBody>
      </p:sp>
      <p:pic>
        <p:nvPicPr>
          <p:cNvPr id="18434" name="Picture 2" descr="D:\01_РАБОТА\Конкурс\15686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1643050"/>
            <a:ext cx="3322698" cy="4572032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6000" b="1" dirty="0" smtClean="0">
                <a:solidFill>
                  <a:srgbClr val="FFC000"/>
                </a:solidFill>
                <a:latin typeface="Monotype Corsiva" pitchFamily="66" charset="0"/>
              </a:rPr>
              <a:t>http://www.cofe.ru/read-ka</a:t>
            </a:r>
            <a:endParaRPr lang="ru-RU" sz="6000" b="1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4643446"/>
            <a:ext cx="7758138" cy="168592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ПОЧИТАЙ-КА- дитячий </a:t>
            </a:r>
            <a:r>
              <a:rPr lang="ru-RU" sz="4000" b="1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казковий</a:t>
            </a:r>
            <a:r>
              <a:rPr lang="ru-RU" sz="4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 журнал</a:t>
            </a:r>
            <a:endParaRPr lang="ru-RU" sz="4000" dirty="0" smtClean="0">
              <a:ln>
                <a:solidFill>
                  <a:schemeClr val="bg2">
                    <a:lumMod val="50000"/>
                  </a:schemeClr>
                </a:solidFill>
              </a:ln>
              <a:solidFill>
                <a:srgbClr val="FFC000"/>
              </a:solidFill>
            </a:endParaRPr>
          </a:p>
        </p:txBody>
      </p:sp>
      <p:pic>
        <p:nvPicPr>
          <p:cNvPr id="19458" name="Picture 2" descr="D:\01_РАБОТА\Конкурс\26-03-2012 20-08-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857364"/>
            <a:ext cx="6643734" cy="24288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6000" b="1" dirty="0" smtClean="0">
                <a:solidFill>
                  <a:srgbClr val="FFC000"/>
                </a:solidFill>
                <a:latin typeface="Monotype Corsiva" pitchFamily="66" charset="0"/>
              </a:rPr>
              <a:t>http://www.solnet.ee</a:t>
            </a:r>
            <a:endParaRPr lang="ru-RU" sz="6000" b="1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4357694"/>
            <a:ext cx="8258204" cy="175736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СОЛНЫШКО - </a:t>
            </a:r>
            <a:r>
              <a:rPr lang="ru-RU" sz="4000" b="1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пізнавальний</a:t>
            </a:r>
            <a:r>
              <a:rPr lang="ru-RU" sz="4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 дитячий журнал</a:t>
            </a:r>
            <a:endParaRPr lang="ru-RU" sz="4000" dirty="0">
              <a:ln>
                <a:solidFill>
                  <a:schemeClr val="bg2">
                    <a:lumMod val="50000"/>
                  </a:schemeClr>
                </a:solidFill>
              </a:ln>
              <a:solidFill>
                <a:srgbClr val="FFC000"/>
              </a:solidFill>
            </a:endParaRPr>
          </a:p>
        </p:txBody>
      </p:sp>
      <p:pic>
        <p:nvPicPr>
          <p:cNvPr id="20482" name="Picture 2" descr="D:\01_РАБОТА\Конкурс\26-03-2012 20-11-15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928802"/>
            <a:ext cx="6945617" cy="15716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7200" b="1" dirty="0" smtClean="0">
                <a:solidFill>
                  <a:srgbClr val="FFC000"/>
                </a:solidFill>
                <a:latin typeface="Monotype Corsiva" pitchFamily="66" charset="0"/>
              </a:rPr>
              <a:t>Як </a:t>
            </a:r>
            <a:r>
              <a:rPr lang="ru-RU" sz="7200" b="1" dirty="0" err="1" smtClean="0">
                <a:solidFill>
                  <a:srgbClr val="FFC000"/>
                </a:solidFill>
                <a:latin typeface="Monotype Corsiva" pitchFamily="66" charset="0"/>
              </a:rPr>
              <a:t>друкують</a:t>
            </a:r>
            <a:r>
              <a:rPr lang="ru-RU" sz="7200" b="1" dirty="0" smtClean="0">
                <a:solidFill>
                  <a:srgbClr val="FFC000"/>
                </a:solidFill>
                <a:latin typeface="Monotype Corsiva" pitchFamily="66" charset="0"/>
              </a:rPr>
              <a:t> </a:t>
            </a:r>
            <a:r>
              <a:rPr lang="ru-RU" sz="7200" b="1" dirty="0" err="1" smtClean="0">
                <a:solidFill>
                  <a:srgbClr val="FFC000"/>
                </a:solidFill>
                <a:latin typeface="Monotype Corsiva" pitchFamily="66" charset="0"/>
              </a:rPr>
              <a:t>газети</a:t>
            </a:r>
            <a:endParaRPr lang="ru-RU" sz="7200" b="1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pic>
        <p:nvPicPr>
          <p:cNvPr id="4" name="Копия газета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285852" y="1500174"/>
            <a:ext cx="6500858" cy="487564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D:\01_РАБОТА\Конкурс\картинки\66d6bf_gatoperiod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10250" y="3524250"/>
            <a:ext cx="3333750" cy="3333750"/>
          </a:xfrm>
          <a:prstGeom prst="rect">
            <a:avLst/>
          </a:prstGeom>
          <a:noFill/>
        </p:spPr>
      </p:pic>
      <p:pic>
        <p:nvPicPr>
          <p:cNvPr id="21507" name="Picture 3" descr="D:\01_РАБОТА\Конкурс\картинки\6a00d8341bf7d953ef012876899292970c-800wi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857232"/>
            <a:ext cx="1905000" cy="1905000"/>
          </a:xfrm>
          <a:prstGeom prst="rect">
            <a:avLst/>
          </a:prstGeom>
          <a:noFill/>
        </p:spPr>
      </p:pic>
      <p:pic>
        <p:nvPicPr>
          <p:cNvPr id="21508" name="Picture 4" descr="D:\01_РАБОТА\Конкурс\картинки\0_78b8b_90563e56_XL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3286124"/>
            <a:ext cx="3333750" cy="3333750"/>
          </a:xfrm>
          <a:prstGeom prst="rect">
            <a:avLst/>
          </a:prstGeom>
          <a:noFill/>
        </p:spPr>
      </p:pic>
      <p:pic>
        <p:nvPicPr>
          <p:cNvPr id="21509" name="Picture 5" descr="D:\01_РАБОТА\Конкурс\картинки\0e87f0bf5d8cfdc6c7ce5b50b4a99dd0_www.kepfeltoltes.hu_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57884" y="-214338"/>
            <a:ext cx="2857500" cy="3810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214678" y="2643182"/>
            <a:ext cx="3143272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uk-UA" sz="5400" b="1" dirty="0" smtClean="0">
                <a:solidFill>
                  <a:srgbClr val="FFC000"/>
                </a:solidFill>
                <a:latin typeface="Monotype Corsiva" pitchFamily="66" charset="0"/>
              </a:rPr>
              <a:t>Читайте! </a:t>
            </a:r>
            <a:endParaRPr lang="ru-RU" sz="5400" b="1" dirty="0">
              <a:solidFill>
                <a:srgbClr val="FFC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786874" cy="2011354"/>
          </a:xfrm>
        </p:spPr>
        <p:txBody>
          <a:bodyPr>
            <a:normAutofit fontScale="90000"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r>
              <a:rPr lang="uk-UA" sz="9800" dirty="0" smtClean="0">
                <a:solidFill>
                  <a:srgbClr val="FFC000"/>
                </a:solidFill>
                <a:latin typeface="Monotype Corsiva" pitchFamily="66" charset="0"/>
              </a:rPr>
              <a:t>Аудіовізуальні ЗМІ</a:t>
            </a: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pic>
        <p:nvPicPr>
          <p:cNvPr id="4" name="Picture 6" descr="D:\01_РАБОТА\Школа\Библиотека\Личные презентации\Конкурс\ce8d029a3a9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071678"/>
            <a:ext cx="4381533" cy="3286148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5" name="Picture 7" descr="D:\01_РАБОТА\Школа\Библиотека\Личные презентации\Конкурс\712621_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2857496"/>
            <a:ext cx="4107686" cy="3286148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2143140"/>
          </a:xfrm>
        </p:spPr>
        <p:txBody>
          <a:bodyPr>
            <a:normAutofit fontScale="90000"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r>
              <a:rPr lang="uk-UA" sz="8900" dirty="0" smtClean="0">
                <a:solidFill>
                  <a:srgbClr val="FFC000"/>
                </a:solidFill>
                <a:latin typeface="Monotype Corsiva" pitchFamily="66" charset="0"/>
              </a:rPr>
              <a:t>Інформаційні </a:t>
            </a:r>
            <a:r>
              <a:rPr lang="uk-UA" sz="8900" dirty="0" err="1" smtClean="0">
                <a:solidFill>
                  <a:srgbClr val="FFC000"/>
                </a:solidFill>
                <a:latin typeface="Monotype Corsiva" pitchFamily="66" charset="0"/>
              </a:rPr>
              <a:t>агенства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8" descr="D:\01_РАБОТА\Школа\Библиотека\Личные презентации\Конкурс\50600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357430"/>
            <a:ext cx="4090706" cy="27146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9" descr="D:\01_РАБОТА\Школа\Библиотека\Личные презентации\Конкурс\2070868436762058083e108006e34b46_X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000372"/>
            <a:ext cx="4185820" cy="35719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01_РАБОТА\Школа\Библиотека\Личные презентации\Конкурс\mota_ru_0020701-1024x768.jpg" id="2050" name="Picture 2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357818" y="3143248"/>
            <a:ext cx="3214710" cy="33861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571472" y="642918"/>
            <a:ext cx="2571768" cy="1200329"/>
          </a:xfrm>
          <a:prstGeom prst="rect">
            <a:avLst/>
          </a:prstGeom>
          <a:noFill/>
        </p:spPr>
        <p:txBody>
          <a:bodyPr rtlCol="0" wrap="square">
            <a:spAutoFit/>
            <a:scene3d>
              <a:camera prst="isometricOffAxis1Right"/>
              <a:lightRig dir="t" rig="threePt"/>
            </a:scene3d>
            <a:sp3d extrusionH="57150">
              <a:bevelT h="38100" prst="riblet" w="50800"/>
            </a:sp3d>
          </a:bodyPr>
          <a:lstStyle/>
          <a:p>
            <a:r>
              <a:rPr dirty="0" lang="uk-UA" smtClean="0" sz="7200">
                <a:solidFill>
                  <a:srgbClr val="FFC000"/>
                </a:solidFill>
                <a:latin charset="0" pitchFamily="66" typeface="Monotype Corsiva"/>
              </a:rPr>
              <a:t>Подія</a:t>
            </a:r>
            <a:endParaRPr dirty="0" lang="ru-RU" sz="7200">
              <a:solidFill>
                <a:srgbClr val="FFC000"/>
              </a:solidFill>
              <a:latin charset="0" pitchFamily="66" typeface="Monotype Corsiva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2857488" y="1357298"/>
            <a:ext cx="3929090" cy="157163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 rot="1270624">
            <a:off x="2954023" y="1793285"/>
            <a:ext cx="4500594" cy="584775"/>
          </a:xfrm>
          <a:prstGeom prst="rect">
            <a:avLst/>
          </a:prstGeom>
          <a:noFill/>
        </p:spPr>
        <p:txBody>
          <a:bodyPr rtlCol="0" wrap="square">
            <a:spAutoFit/>
            <a:scene3d>
              <a:camera prst="orthographicFront"/>
              <a:lightRig dir="t" rig="threePt"/>
            </a:scene3d>
            <a:sp3d extrusionH="57150">
              <a:bevelT h="38100" w="38100"/>
            </a:sp3d>
          </a:bodyPr>
          <a:lstStyle/>
          <a:p>
            <a:r>
              <a:rPr dirty="0" lang="uk-UA" smtClean="0" sz="3200">
                <a:solidFill>
                  <a:srgbClr val="FFC000"/>
                </a:solidFill>
                <a:latin charset="0" pitchFamily="66" typeface="Monotype Corsiva"/>
              </a:rPr>
              <a:t>Радіо та телебачення</a:t>
            </a:r>
            <a:endParaRPr dirty="0" lang="ru-RU" sz="3200">
              <a:solidFill>
                <a:srgbClr val="FFC000"/>
              </a:solidFill>
              <a:latin charset="0" pitchFamily="66" typeface="Monotype Corsiva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2428860" y="1785926"/>
            <a:ext cx="3643338" cy="178595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 rot="1539466">
            <a:off x="2700475" y="2244030"/>
            <a:ext cx="3357586" cy="584775"/>
          </a:xfrm>
          <a:prstGeom prst="rect">
            <a:avLst/>
          </a:prstGeom>
          <a:noFill/>
        </p:spPr>
        <p:txBody>
          <a:bodyPr rtlCol="0" wrap="square">
            <a:spAutoFit/>
            <a:scene3d>
              <a:camera prst="orthographicFront"/>
              <a:lightRig dir="t" rig="threePt"/>
            </a:scene3d>
            <a:sp3d extrusionH="57150">
              <a:bevelT h="38100" w="38100"/>
            </a:sp3d>
          </a:bodyPr>
          <a:lstStyle/>
          <a:p>
            <a:r>
              <a:rPr dirty="0" lang="uk-UA" smtClean="0" sz="3200">
                <a:solidFill>
                  <a:srgbClr val="FFC000"/>
                </a:solidFill>
                <a:latin charset="0" pitchFamily="66" typeface="Monotype Corsiva"/>
              </a:rPr>
              <a:t>Щоденні газети</a:t>
            </a:r>
            <a:endParaRPr dirty="0" lang="ru-RU" sz="3200">
              <a:solidFill>
                <a:srgbClr val="FFC000"/>
              </a:solidFill>
              <a:latin charset="0" pitchFamily="66" typeface="Monotype Corsiva"/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>
            <a:off x="1643042" y="2071678"/>
            <a:ext cx="4071966" cy="21431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 rot="1588651">
            <a:off x="2033434" y="2614767"/>
            <a:ext cx="3214710" cy="584775"/>
          </a:xfrm>
          <a:prstGeom prst="rect">
            <a:avLst/>
          </a:prstGeom>
          <a:noFill/>
        </p:spPr>
        <p:txBody>
          <a:bodyPr rtlCol="0" wrap="square">
            <a:spAutoFit/>
            <a:scene3d>
              <a:camera prst="orthographicFront"/>
              <a:lightRig dir="t" rig="threePt"/>
            </a:scene3d>
            <a:sp3d extrusionH="57150">
              <a:bevelT h="38100" w="38100"/>
            </a:sp3d>
          </a:bodyPr>
          <a:lstStyle/>
          <a:p>
            <a:r>
              <a:rPr dirty="0" lang="uk-UA" smtClean="0" sz="3200">
                <a:solidFill>
                  <a:srgbClr val="FFC000"/>
                </a:solidFill>
                <a:latin charset="0" pitchFamily="66" typeface="Monotype Corsiva"/>
              </a:rPr>
              <a:t>Тижневики</a:t>
            </a:r>
            <a:endParaRPr dirty="0" lang="ru-RU" sz="3200">
              <a:solidFill>
                <a:srgbClr val="FFC000"/>
              </a:solidFill>
              <a:latin charset="0" pitchFamily="66" typeface="Monotype Corsiva"/>
            </a:endParaRPr>
          </a:p>
        </p:txBody>
      </p:sp>
      <p:cxnSp>
        <p:nvCxnSpPr>
          <p:cNvPr id="23" name="Прямая со стрелкой 22"/>
          <p:cNvCxnSpPr/>
          <p:nvPr/>
        </p:nvCxnSpPr>
        <p:spPr>
          <a:xfrm>
            <a:off x="1000100" y="2285992"/>
            <a:ext cx="4286280" cy="264320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 rot="1811725">
            <a:off x="1843218" y="3251510"/>
            <a:ext cx="3429024" cy="584775"/>
          </a:xfrm>
          <a:prstGeom prst="rect">
            <a:avLst/>
          </a:prstGeom>
          <a:noFill/>
        </p:spPr>
        <p:txBody>
          <a:bodyPr rtlCol="0" wrap="square">
            <a:spAutoFit/>
            <a:scene3d>
              <a:camera prst="orthographicFront"/>
              <a:lightRig dir="t" rig="threePt"/>
            </a:scene3d>
            <a:sp3d extrusionH="57150">
              <a:bevelT h="38100" w="38100"/>
            </a:sp3d>
          </a:bodyPr>
          <a:lstStyle/>
          <a:p>
            <a:r>
              <a:rPr dirty="0" lang="uk-UA" smtClean="0" sz="3200">
                <a:solidFill>
                  <a:srgbClr val="FFC000"/>
                </a:solidFill>
                <a:latin charset="0" pitchFamily="66" typeface="Monotype Corsiva"/>
              </a:rPr>
              <a:t>Журнали</a:t>
            </a:r>
            <a:endParaRPr dirty="0" lang="ru-RU" sz="3200">
              <a:solidFill>
                <a:srgbClr val="FFC000"/>
              </a:solidFill>
              <a:latin charset="0" pitchFamily="66" typeface="Monotype Corsiva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7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45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2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2000" fill="hold" id="13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#ppt_w*sin(2.5*pi*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4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id="17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19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0">
                      <p:stCondLst>
                        <p:cond delay="indefinite"/>
                      </p:stCondLst>
                      <p:childTnLst>
                        <p:par>
                          <p:cTn fill="hold" id="21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2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24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5">
                      <p:stCondLst>
                        <p:cond delay="indefinite"/>
                      </p:stCondLst>
                      <p:childTnLst>
                        <p:par>
                          <p:cTn fill="hold" id="26">
                            <p:stCondLst>
                              <p:cond delay="0"/>
                            </p:stCondLst>
                            <p:childTnLst>
                              <p:par>
                                <p:cTn fill="hold" id="27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29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0">
                      <p:stCondLst>
                        <p:cond delay="indefinite"/>
                      </p:stCondLst>
                      <p:childTnLst>
                        <p:par>
                          <p:cTn fill="hold" id="31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2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34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5">
                      <p:stCondLst>
                        <p:cond delay="indefinite"/>
                      </p:stCondLst>
                      <p:childTnLst>
                        <p:par>
                          <p:cTn fill="hold" id="36">
                            <p:stCondLst>
                              <p:cond delay="0"/>
                            </p:stCondLst>
                            <p:childTnLst>
                              <p:par>
                                <p:cTn fill="hold" id="37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39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0">
                      <p:stCondLst>
                        <p:cond delay="indefinite"/>
                      </p:stCondLst>
                      <p:childTnLst>
                        <p:par>
                          <p:cTn fill="hold" id="41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2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44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5">
                      <p:stCondLst>
                        <p:cond delay="indefinite"/>
                      </p:stCondLst>
                      <p:childTnLst>
                        <p:par>
                          <p:cTn fill="hold" id="46">
                            <p:stCondLst>
                              <p:cond delay="0"/>
                            </p:stCondLst>
                            <p:childTnLst>
                              <p:par>
                                <p:cTn fill="hold" id="47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49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0">
                      <p:stCondLst>
                        <p:cond delay="indefinite"/>
                      </p:stCondLst>
                      <p:childTnLst>
                        <p:par>
                          <p:cTn fill="hold" id="51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2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54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7"/>
      <p:bldP grpId="0" spid="13"/>
      <p:bldP grpId="0" spid="17"/>
      <p:bldP grpId="0" spid="21"/>
      <p:bldP grpId="0" spid="26"/>
    </p:bld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01_РАБОТА\Школа\Библиотека\Личные презентации\Конкурс\photo02.jpg" id="3075" name="Picture 3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28596" y="571480"/>
            <a:ext cx="4076176" cy="52254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D:\01_РАБОТА\Школа\Библиотека\Личные презентации\Конкурс\pressa1_full.jpg" id="3076" name="Picture 4"/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357166"/>
            <a:ext cx="3460759" cy="25955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D:\01_РАБОТА\Школа\Библиотека\Личные презентации\Конкурс\848991_293783.jpg" id="3077" name="Picture 5"/>
          <p:cNvPicPr>
            <a:picLocks noChangeArrowheads="1"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3286124"/>
            <a:ext cx="3508501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D:\01_РАБОТА\Конкурс\441317.jpg" id="1026" name="Picture 2"/>
          <p:cNvPicPr>
            <a:picLocks noChangeArrowheads="1"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0356980">
            <a:off x="714348" y="571480"/>
            <a:ext cx="2381250" cy="3009900"/>
          </a:xfrm>
          <a:prstGeom prst="rect">
            <a:avLst/>
          </a:prstGeom>
          <a:noFill/>
          <a:scene3d>
            <a:camera prst="orthographicFront"/>
            <a:lightRig dir="t" rig="threePt"/>
          </a:scene3d>
          <a:sp3d>
            <a:bevelT prst="convex"/>
          </a:sp3d>
        </p:spPr>
      </p:pic>
      <p:pic>
        <p:nvPicPr>
          <p:cNvPr descr="D:\01_РАБОТА\Конкурс\a7109ad653ac2c567105297acfc.jpg" id="1027" name="Picture 3"/>
          <p:cNvPicPr>
            <a:picLocks noChangeArrowheads="1"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185518">
            <a:off x="2637113" y="880833"/>
            <a:ext cx="2412334" cy="3342726"/>
          </a:xfrm>
          <a:prstGeom prst="rect">
            <a:avLst/>
          </a:prstGeom>
          <a:noFill/>
          <a:scene3d>
            <a:camera prst="orthographicFront"/>
            <a:lightRig dir="t" rig="threePt"/>
          </a:scene3d>
          <a:sp3d>
            <a:bevelT prst="convex"/>
          </a:sp3d>
        </p:spPr>
      </p:pic>
      <p:pic>
        <p:nvPicPr>
          <p:cNvPr descr="D:\01_РАБОТА\Конкурс\№8-Uest-hajlend-uajt-terer.jpg" id="1028" name="Picture 4"/>
          <p:cNvPicPr>
            <a:picLocks noChangeArrowheads="1"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19830359">
            <a:off x="928564" y="2846906"/>
            <a:ext cx="2563164" cy="3286108"/>
          </a:xfrm>
          <a:prstGeom prst="rect">
            <a:avLst/>
          </a:prstGeom>
          <a:noFill/>
          <a:scene3d>
            <a:camera prst="orthographicFront"/>
            <a:lightRig dir="t" rig="threePt"/>
          </a:scene3d>
          <a:sp3d>
            <a:bevelT prst="convex"/>
          </a:sp3d>
        </p:spPr>
      </p:pic>
      <p:pic>
        <p:nvPicPr>
          <p:cNvPr descr="D:\01_РАБОТА\Конкурс\картинки\41714.jpg" id="1030" name="Picture 6"/>
          <p:cNvPicPr>
            <a:picLocks noChangeArrowheads="1"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1726706">
            <a:off x="6143636" y="428604"/>
            <a:ext cx="2562367" cy="2833676"/>
          </a:xfrm>
          <a:prstGeom prst="rect">
            <a:avLst/>
          </a:prstGeom>
          <a:noFill/>
          <a:scene3d>
            <a:camera prst="orthographicFront"/>
            <a:lightRig dir="t" rig="threePt"/>
          </a:scene3d>
          <a:sp3d>
            <a:bevelT prst="convex"/>
          </a:sp3d>
        </p:spPr>
      </p:pic>
      <p:pic>
        <p:nvPicPr>
          <p:cNvPr descr="D:\01_РАБОТА\Конкурс\картинки\56390_8D9EBA6426857B99F8.jpg" id="1031" name="Picture 7"/>
          <p:cNvPicPr>
            <a:picLocks noChangeArrowheads="1"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20236734">
            <a:off x="4548100" y="1649282"/>
            <a:ext cx="2554652" cy="3348795"/>
          </a:xfrm>
          <a:prstGeom prst="rect">
            <a:avLst/>
          </a:prstGeom>
          <a:noFill/>
          <a:scene3d>
            <a:camera prst="orthographicFront"/>
            <a:lightRig dir="t" rig="threePt"/>
          </a:scene3d>
          <a:sp3d>
            <a:bevelT prst="convex"/>
          </a:sp3d>
        </p:spPr>
      </p:pic>
      <p:pic>
        <p:nvPicPr>
          <p:cNvPr descr="D:\01_РАБОТА\Конкурс\картинки\pozn.jpg" id="1032" name="Picture 8"/>
          <p:cNvPicPr>
            <a:picLocks noChangeArrowheads="1"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1984847">
            <a:off x="5746219" y="3066408"/>
            <a:ext cx="2346960" cy="3429000"/>
          </a:xfrm>
          <a:prstGeom prst="rect">
            <a:avLst/>
          </a:prstGeom>
          <a:noFill/>
          <a:scene3d>
            <a:camera prst="orthographicFront"/>
            <a:lightRig dir="t" rig="threePt"/>
          </a:scene3d>
          <a:sp3d>
            <a:bevelT prst="convex"/>
          </a:sp3d>
        </p:spPr>
      </p:pic>
    </p:spTree>
  </p:cSld>
  <p:clrMapOvr>
    <a:masterClrMapping/>
  </p:clrMapOvr>
  <p:transition>
    <p:newsflash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>
                                        <p:cTn dur="500" id="7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>
                                        <p:cTn dur="500" id="12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id="15" nodeType="clickEffect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>
                                        <p:cTn dur="500" id="17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id="20" nodeType="click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2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3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24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5">
                      <p:stCondLst>
                        <p:cond delay="indefinite"/>
                      </p:stCondLst>
                      <p:childTnLst>
                        <p:par>
                          <p:cTn fill="hold" id="26">
                            <p:stCondLst>
                              <p:cond delay="0"/>
                            </p:stCondLst>
                            <p:childTnLst>
                              <p:par>
                                <p:cTn fill="hold" id="27" nodeType="click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9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31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2">
                      <p:stCondLst>
                        <p:cond delay="indefinite"/>
                      </p:stCondLst>
                      <p:childTnLst>
                        <p:par>
                          <p:cTn fill="hold" id="33">
                            <p:stCondLst>
                              <p:cond delay="0"/>
                            </p:stCondLst>
                            <p:childTnLst>
                              <p:par>
                                <p:cTn fill="hold" id="34" nodeType="click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36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7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38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9">
                      <p:stCondLst>
                        <p:cond delay="indefinite"/>
                      </p:stCondLst>
                      <p:childTnLst>
                        <p:par>
                          <p:cTn fill="hold" id="40">
                            <p:stCondLst>
                              <p:cond delay="0"/>
                            </p:stCondLst>
                            <p:childTnLst>
                              <p:par>
                                <p:cTn fill="hold" id="41" nodeType="click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43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44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45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6">
                      <p:stCondLst>
                        <p:cond delay="indefinite"/>
                      </p:stCondLst>
                      <p:childTnLst>
                        <p:par>
                          <p:cTn fill="hold" id="47">
                            <p:stCondLst>
                              <p:cond delay="0"/>
                            </p:stCondLst>
                            <p:childTnLst>
                              <p:par>
                                <p:cTn fill="hold" id="48" nodeType="click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50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51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52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3">
                      <p:stCondLst>
                        <p:cond delay="indefinite"/>
                      </p:stCondLst>
                      <p:childTnLst>
                        <p:par>
                          <p:cTn fill="hold" id="54">
                            <p:stCondLst>
                              <p:cond delay="0"/>
                            </p:stCondLst>
                            <p:childTnLst>
                              <p:par>
                                <p:cTn fill="hold" id="55" nodeType="click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57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58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59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 prst="slope"/>
            </a:sp3d>
          </a:bodyPr>
          <a:lstStyle/>
          <a:p>
            <a:r>
              <a:rPr lang="ru-RU" sz="6600" b="1" dirty="0" smtClean="0">
                <a:solidFill>
                  <a:srgbClr val="FFC000"/>
                </a:solidFill>
                <a:latin typeface="Monotype Corsiva" pitchFamily="66" charset="0"/>
              </a:rPr>
              <a:t>Вся </a:t>
            </a:r>
            <a:r>
              <a:rPr lang="ru-RU" sz="6600" b="1" dirty="0" err="1" smtClean="0">
                <a:solidFill>
                  <a:srgbClr val="FFC000"/>
                </a:solidFill>
                <a:latin typeface="Monotype Corsiva" pitchFamily="66" charset="0"/>
              </a:rPr>
              <a:t>преса</a:t>
            </a:r>
            <a:endParaRPr lang="ru-RU" sz="6600" b="1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214422"/>
          <a:ext cx="8643998" cy="5429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uk-UA" sz="4800" b="1" dirty="0" smtClean="0">
                <a:solidFill>
                  <a:srgbClr val="FFC000"/>
                </a:solidFill>
                <a:latin typeface="Monotype Corsiva" pitchFamily="66" charset="0"/>
              </a:rPr>
              <a:t>Борис Аркадійович </a:t>
            </a:r>
            <a:r>
              <a:rPr lang="uk-UA" sz="4800" b="1" dirty="0" err="1" smtClean="0">
                <a:solidFill>
                  <a:srgbClr val="FFC000"/>
                </a:solidFill>
                <a:latin typeface="Monotype Corsiva" pitchFamily="66" charset="0"/>
              </a:rPr>
              <a:t>Вяземський</a:t>
            </a:r>
            <a:endParaRPr lang="ru-RU" sz="4800" b="1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071678"/>
            <a:ext cx="3900486" cy="3257560"/>
          </a:xfrm>
        </p:spPr>
        <p:txBody>
          <a:bodyPr/>
          <a:lstStyle/>
          <a:p>
            <a:pPr algn="ctr">
              <a:buNone/>
            </a:pPr>
            <a:r>
              <a:rPr lang="uk-UA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Журналіст, викладач журналістики, автор книг та статей, </a:t>
            </a:r>
            <a:r>
              <a:rPr lang="ru-RU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які</a:t>
            </a:r>
            <a:r>
              <a:rPr lang="ru-RU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 </a:t>
            </a:r>
            <a:r>
              <a:rPr lang="ru-RU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відомі</a:t>
            </a:r>
            <a:r>
              <a:rPr lang="ru-RU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 не </a:t>
            </a:r>
            <a:r>
              <a:rPr lang="ru-RU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лише</a:t>
            </a:r>
            <a:r>
              <a:rPr lang="ru-RU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 в </a:t>
            </a:r>
            <a:r>
              <a:rPr lang="ru-RU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Україні</a:t>
            </a:r>
            <a:r>
              <a:rPr lang="ru-RU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 та </a:t>
            </a:r>
            <a:r>
              <a:rPr lang="ru-RU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Росії</a:t>
            </a:r>
            <a:r>
              <a:rPr lang="ru-RU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</a:rPr>
              <a:t>.</a:t>
            </a:r>
            <a:endParaRPr lang="ru-RU" dirty="0">
              <a:ln>
                <a:solidFill>
                  <a:schemeClr val="bg2">
                    <a:lumMod val="50000"/>
                  </a:schemeClr>
                </a:solidFill>
              </a:ln>
              <a:solidFill>
                <a:srgbClr val="FFC000"/>
              </a:solidFill>
            </a:endParaRPr>
          </a:p>
        </p:txBody>
      </p:sp>
      <p:pic>
        <p:nvPicPr>
          <p:cNvPr id="2050" name="Picture 2" descr="D:\01_РАБОТА\Конкурс\img_28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1500174"/>
            <a:ext cx="4302829" cy="464347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prstDash val="sysDash"/>
            <a:miter lim="8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650</TotalTime>
  <Words>391</Words>
  <Application>Microsoft Office PowerPoint</Application>
  <PresentationFormat>Экран (4:3)</PresentationFormat>
  <Paragraphs>99</Paragraphs>
  <Slides>38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38</vt:i4>
      </vt:variant>
    </vt:vector>
  </HeadingPairs>
  <TitlesOfParts>
    <vt:vector size="40" baseType="lpstr">
      <vt:lpstr>Тема Office</vt:lpstr>
      <vt:lpstr>Специальное оформление</vt:lpstr>
      <vt:lpstr>Періодичні видання  </vt:lpstr>
      <vt:lpstr>Види  засобів  масової  інформації</vt:lpstr>
      <vt:lpstr>Преса</vt:lpstr>
      <vt:lpstr>Аудіовізуальні ЗМІ </vt:lpstr>
      <vt:lpstr>Інформаційні агенства </vt:lpstr>
      <vt:lpstr>Слайд 6</vt:lpstr>
      <vt:lpstr>Слайд 7</vt:lpstr>
      <vt:lpstr>Вся преса</vt:lpstr>
      <vt:lpstr>Борис Аркадійович Вяземський</vt:lpstr>
      <vt:lpstr>Слайд 10</vt:lpstr>
      <vt:lpstr>Слайд 11</vt:lpstr>
      <vt:lpstr>Італійська монетка gazzeta</vt:lpstr>
      <vt:lpstr>Перші газети України</vt:lpstr>
      <vt:lpstr>Перший у світі журнал</vt:lpstr>
      <vt:lpstr>Слайд 15</vt:lpstr>
      <vt:lpstr>Поділ преси за темами</vt:lpstr>
      <vt:lpstr>Поділ преси за категорією читачів</vt:lpstr>
      <vt:lpstr>Поділ преси за періодичністю</vt:lpstr>
      <vt:lpstr>Поділ преси за стилем оформлення</vt:lpstr>
      <vt:lpstr>Поділ преси за вартістю</vt:lpstr>
      <vt:lpstr>Нові слова-терміни</vt:lpstr>
      <vt:lpstr>Самостійна робота</vt:lpstr>
      <vt:lpstr>http://www.kotya.com.ua</vt:lpstr>
      <vt:lpstr>http://www.angelyatko.com.ua</vt:lpstr>
      <vt:lpstr>http://odnoklasnyk.org.ua</vt:lpstr>
      <vt:lpstr>http://www.posnayko.com</vt:lpstr>
      <vt:lpstr>http://kraid.com.ua</vt:lpstr>
      <vt:lpstr>http://improvisus.com/ua</vt:lpstr>
      <vt:lpstr>http://apelsin.dn.ua</vt:lpstr>
      <vt:lpstr>http://www.merrypictures.ru</vt:lpstr>
      <vt:lpstr>http://www.vokrugsveta.ru</vt:lpstr>
      <vt:lpstr>http://www.detgazeta.ru</vt:lpstr>
      <vt:lpstr>http://www.kostyor.ru</vt:lpstr>
      <vt:lpstr>http://www.murzilka.org</vt:lpstr>
      <vt:lpstr>http://www.cofe.ru/read-ka</vt:lpstr>
      <vt:lpstr>http://www.solnet.ee</vt:lpstr>
      <vt:lpstr>Як друкують газети</vt:lpstr>
      <vt:lpstr>Слайд 38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Періодичні видання для дітей </dc:title>
  <dc:creator>Admin</dc:creator>
  <cp:lastModifiedBy>Admin</cp:lastModifiedBy>
  <cp:revision>57</cp:revision>
  <dcterms:created xsi:type="dcterms:W3CDTF">2012-02-16T06:13:57Z</dcterms:created>
  <dcterms:modified xsi:type="dcterms:W3CDTF">2012-03-27T07:05:11Z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2505384</vt:lpwstr>
  </property>
  <property fmtid="{D5CDD505-2E9C-101B-9397-08002B2CF9AE}" name="NXPowerLiteVersion" pid="3">
    <vt:lpwstr>D4.1.4</vt:lpwstr>
  </property>
</Properties>
</file>