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25.xml"/>
  <Override ContentType="application/vnd.openxmlformats-officedocument.presentationml.slideLayout+xml" PartName="/ppt/slideLayouts/slideLayout26.xml"/>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Layout+xml" PartName="/ppt/slideLayouts/slideLayout1.xml"/>
  <Default ContentType="audio/wav" Extension="wav"/>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Layout+xml" PartName="/ppt/slideLayouts/slideLayout7.xml"/>
  <Default ContentType="image/png" Extension="pn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sldIdLst>
    <p:sldId id="256" r:id="rId3"/>
    <p:sldId id="258" r:id="rId4"/>
    <p:sldId id="270" r:id="rId5"/>
    <p:sldId id="257" r:id="rId6"/>
    <p:sldId id="260" r:id="rId7"/>
    <p:sldId id="259" r:id="rId8"/>
    <p:sldId id="264" r:id="rId9"/>
    <p:sldId id="265" r:id="rId10"/>
    <p:sldId id="269" r:id="rId11"/>
    <p:sldId id="266" r:id="rId12"/>
  </p:sldIdLst>
  <p:sldSz cx="9144000" cy="6858000" type="screen4x3"/>
  <p:notesSz cx="6735763" cy="98663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3399FF"/>
    <a:srgbClr val="00FFFF"/>
    <a:srgbClr val="99FF33"/>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3.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4.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5.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6.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7.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8.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9.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0.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2.wav"/></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3.wav"/></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4.wav"/></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5.wav"/></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26.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fontAlgn="auto">
              <a:spcBef>
                <a:spcPts val="0"/>
              </a:spcBef>
              <a:spcAft>
                <a:spcPts val="0"/>
              </a:spcAft>
              <a:defRPr/>
            </a:pPr>
            <a:endParaRPr lang="ru-RU">
              <a:latin typeface="+mn-lt"/>
            </a:endParaRPr>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fontAlgn="auto">
                <a:spcBef>
                  <a:spcPts val="0"/>
                </a:spcBef>
                <a:spcAft>
                  <a:spcPts val="0"/>
                </a:spcAft>
                <a:defRPr/>
              </a:pPr>
              <a:endParaRPr lang="ru-RU">
                <a:latin typeface="+mn-lt"/>
              </a:endParaRPr>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fontAlgn="auto">
                <a:spcBef>
                  <a:spcPts val="0"/>
                </a:spcBef>
                <a:spcAft>
                  <a:spcPts val="0"/>
                </a:spcAft>
                <a:defRPr/>
              </a:pPr>
              <a:endParaRPr lang="ru-RU">
                <a:latin typeface="+mn-lt"/>
              </a:endParaRPr>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fontAlgn="auto">
                <a:spcBef>
                  <a:spcPts val="0"/>
                </a:spcBef>
                <a:spcAft>
                  <a:spcPts val="0"/>
                </a:spcAft>
                <a:defRPr/>
              </a:pPr>
              <a:endParaRPr lang="ru-RU">
                <a:latin typeface="+mn-lt"/>
              </a:endParaRPr>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fontAlgn="auto">
                <a:spcBef>
                  <a:spcPts val="0"/>
                </a:spcBef>
                <a:spcAft>
                  <a:spcPts val="0"/>
                </a:spcAft>
                <a:defRPr/>
              </a:pPr>
              <a:endParaRPr lang="ru-RU">
                <a:latin typeface="+mn-lt"/>
              </a:endParaRPr>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fontAlgn="auto">
              <a:spcBef>
                <a:spcPts val="0"/>
              </a:spcBef>
              <a:spcAft>
                <a:spcPts val="0"/>
              </a:spcAft>
              <a:defRPr/>
            </a:pPr>
            <a:endParaRPr lang="ru-RU">
              <a:latin typeface="+mn-lt"/>
            </a:endParaRPr>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fontAlgn="auto">
              <a:spcBef>
                <a:spcPts val="0"/>
              </a:spcBef>
              <a:spcAft>
                <a:spcPts val="0"/>
              </a:spcAft>
              <a:defRPr/>
            </a:pPr>
            <a:endParaRPr lang="ru-RU">
              <a:latin typeface="+mn-lt"/>
            </a:endParaRPr>
          </a:p>
        </p:txBody>
      </p:sp>
      <p:sp>
        <p:nvSpPr>
          <p:cNvPr id="11267"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ru-RU" smtClean="0"/>
              <a:t>Образец заголовка</a:t>
            </a:r>
            <a:endParaRPr lang="ru-RU"/>
          </a:p>
        </p:txBody>
      </p:sp>
      <p:sp>
        <p:nvSpPr>
          <p:cNvPr id="11268"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ru-RU" smtClean="0"/>
              <a:t>Образец подзаголовка</a:t>
            </a:r>
            <a:endParaRPr lang="ru-RU"/>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fld id="{F20DCB04-6A52-4CB1-A05E-73BE5D9E2F54}" type="datetimeFigureOut">
              <a:rPr lang="ru-RU"/>
              <a:pPr>
                <a:defRPr/>
              </a:pPr>
              <a:t>02.12.2013</a:t>
            </a:fld>
            <a:endParaRPr lang="ru-RU"/>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ru-RU"/>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A50E0548-5494-4071-8BD1-CC184D7CA216}"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p:txBody>
          <a:bodyPr/>
          <a:lstStyle>
            <a:lvl1pPr>
              <a:defRPr/>
            </a:lvl1pPr>
          </a:lstStyle>
          <a:p>
            <a:pPr>
              <a:defRPr/>
            </a:pPr>
            <a:fld id="{AC191BC8-BFF5-4E76-83C4-C3AC803ACED8}" type="datetimeFigureOut">
              <a:rPr lang="ru-RU"/>
              <a:pPr>
                <a:defRPr/>
              </a:pPr>
              <a:t>02.12.2013</a:t>
            </a:fld>
            <a:endParaRPr lang="ru-RU"/>
          </a:p>
        </p:txBody>
      </p:sp>
      <p:sp>
        <p:nvSpPr>
          <p:cNvPr id="5" name="Rectangle 6"/>
          <p:cNvSpPr>
            <a:spLocks noGrp="1" noChangeArrowheads="1"/>
          </p:cNvSpPr>
          <p:nvPr>
            <p:ph type="ftr" sz="quarter" idx="11"/>
          </p:nvPr>
        </p:nvSpPr>
        <p:spPr/>
        <p:txBody>
          <a:bodyPr/>
          <a:lstStyle>
            <a:lvl1pPr>
              <a:defRPr/>
            </a:lvl1pPr>
          </a:lstStyle>
          <a:p>
            <a:pPr>
              <a:defRPr/>
            </a:pPr>
            <a:endParaRPr lang="ru-RU"/>
          </a:p>
        </p:txBody>
      </p:sp>
      <p:sp>
        <p:nvSpPr>
          <p:cNvPr id="6" name="Rectangle 7"/>
          <p:cNvSpPr>
            <a:spLocks noGrp="1" noChangeArrowheads="1"/>
          </p:cNvSpPr>
          <p:nvPr>
            <p:ph type="sldNum" sz="quarter" idx="12"/>
          </p:nvPr>
        </p:nvSpPr>
        <p:spPr/>
        <p:txBody>
          <a:bodyPr/>
          <a:lstStyle>
            <a:lvl1pPr>
              <a:defRPr/>
            </a:lvl1pPr>
          </a:lstStyle>
          <a:p>
            <a:pPr>
              <a:defRPr/>
            </a:pPr>
            <a:fld id="{CEFEA7A4-5061-49F4-A213-57284A42D535}"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57950" y="152400"/>
            <a:ext cx="1924050" cy="533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152400"/>
            <a:ext cx="561975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p:txBody>
          <a:bodyPr/>
          <a:lstStyle>
            <a:lvl1pPr>
              <a:defRPr/>
            </a:lvl1pPr>
          </a:lstStyle>
          <a:p>
            <a:pPr>
              <a:defRPr/>
            </a:pPr>
            <a:fld id="{0519DCA4-E512-418D-8739-652B79DA305F}" type="datetimeFigureOut">
              <a:rPr lang="ru-RU"/>
              <a:pPr>
                <a:defRPr/>
              </a:pPr>
              <a:t>02.12.2013</a:t>
            </a:fld>
            <a:endParaRPr lang="ru-RU"/>
          </a:p>
        </p:txBody>
      </p:sp>
      <p:sp>
        <p:nvSpPr>
          <p:cNvPr id="5" name="Rectangle 6"/>
          <p:cNvSpPr>
            <a:spLocks noGrp="1" noChangeArrowheads="1"/>
          </p:cNvSpPr>
          <p:nvPr>
            <p:ph type="ftr" sz="quarter" idx="11"/>
          </p:nvPr>
        </p:nvSpPr>
        <p:spPr/>
        <p:txBody>
          <a:bodyPr/>
          <a:lstStyle>
            <a:lvl1pPr>
              <a:defRPr/>
            </a:lvl1pPr>
          </a:lstStyle>
          <a:p>
            <a:pPr>
              <a:defRPr/>
            </a:pPr>
            <a:endParaRPr lang="ru-RU"/>
          </a:p>
        </p:txBody>
      </p:sp>
      <p:sp>
        <p:nvSpPr>
          <p:cNvPr id="6" name="Rectangle 7"/>
          <p:cNvSpPr>
            <a:spLocks noGrp="1" noChangeArrowheads="1"/>
          </p:cNvSpPr>
          <p:nvPr>
            <p:ph type="sldNum" sz="quarter" idx="12"/>
          </p:nvPr>
        </p:nvSpPr>
        <p:spPr/>
        <p:txBody>
          <a:bodyPr/>
          <a:lstStyle>
            <a:lvl1pPr>
              <a:defRPr/>
            </a:lvl1pPr>
          </a:lstStyle>
          <a:p>
            <a:pPr>
              <a:defRPr/>
            </a:pPr>
            <a:fld id="{6C5A759D-D35C-41A6-9EA7-F8729AFE6DBF}"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52400"/>
            <a:ext cx="6870700" cy="16002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p:txBody>
          <a:bodyPr/>
          <a:lstStyle>
            <a:lvl1pPr>
              <a:defRPr/>
            </a:lvl1pPr>
          </a:lstStyle>
          <a:p>
            <a:pPr>
              <a:defRPr/>
            </a:pPr>
            <a:fld id="{9FC1E3C3-A6C8-4E35-8604-A4FA87865533}" type="datetimeFigureOut">
              <a:rPr lang="ru-RU"/>
              <a:pPr>
                <a:defRPr/>
              </a:pPr>
              <a:t>02.12.2013</a:t>
            </a:fld>
            <a:endParaRPr lang="ru-RU"/>
          </a:p>
        </p:txBody>
      </p:sp>
      <p:sp>
        <p:nvSpPr>
          <p:cNvPr id="6" name="Rectangle 6"/>
          <p:cNvSpPr>
            <a:spLocks noGrp="1" noChangeArrowheads="1"/>
          </p:cNvSpPr>
          <p:nvPr>
            <p:ph type="ftr" sz="quarter" idx="11"/>
          </p:nvPr>
        </p:nvSpPr>
        <p:spPr/>
        <p:txBody>
          <a:bodyPr/>
          <a:lstStyle>
            <a:lvl1pPr>
              <a:defRPr/>
            </a:lvl1pPr>
          </a:lstStyle>
          <a:p>
            <a:pPr>
              <a:defRPr/>
            </a:pPr>
            <a:endParaRPr lang="ru-RU"/>
          </a:p>
        </p:txBody>
      </p:sp>
      <p:sp>
        <p:nvSpPr>
          <p:cNvPr id="7" name="Rectangle 7"/>
          <p:cNvSpPr>
            <a:spLocks noGrp="1" noChangeArrowheads="1"/>
          </p:cNvSpPr>
          <p:nvPr>
            <p:ph type="sldNum" sz="quarter" idx="12"/>
          </p:nvPr>
        </p:nvSpPr>
        <p:spPr/>
        <p:txBody>
          <a:bodyPr/>
          <a:lstStyle>
            <a:lvl1pPr>
              <a:defRPr/>
            </a:lvl1pPr>
          </a:lstStyle>
          <a:p>
            <a:pPr>
              <a:defRPr/>
            </a:pPr>
            <a:fld id="{BDC67D0C-5393-4591-8019-A57E1C5AEAEC}"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52226" name="Rectangle 2"/>
          <p:cNvSpPr>
            <a:spLocks noGrp="1" noRot="1" noChangeArrowheads="1"/>
          </p:cNvSpPr>
          <p:nvPr>
            <p:ph type="ctrTitle"/>
          </p:nvPr>
        </p:nvSpPr>
        <p:spPr>
          <a:xfrm>
            <a:off x="685800" y="1981200"/>
            <a:ext cx="7772400" cy="1600200"/>
          </a:xfrm>
        </p:spPr>
        <p:txBody>
          <a:bodyPr/>
          <a:lstStyle>
            <a:lvl1pPr>
              <a:defRPr/>
            </a:lvl1pPr>
          </a:lstStyle>
          <a:p>
            <a:r>
              <a:rPr lang="ru-RU" smtClean="0"/>
              <a:t>Образец заголовка</a:t>
            </a:r>
            <a:endParaRPr lang="ru-RU"/>
          </a:p>
        </p:txBody>
      </p:sp>
      <p:sp>
        <p:nvSpPr>
          <p:cNvPr id="52227"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pPr>
              <a:defRPr/>
            </a:pPr>
            <a:fld id="{E1BC78F3-0145-4CEC-83EF-84852AAEAA40}"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pPr>
              <a:defRPr/>
            </a:pPr>
            <a:fld id="{A8BD2310-EEEA-4213-945C-91B8E78BA195}"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pPr>
              <a:defRPr/>
            </a:pPr>
            <a:fld id="{0F856910-3FE5-439C-B8BB-9786BB0383B2}"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01625"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0532D146-147A-4852-9CEF-001C58E301EA}"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p:txBody>
          <a:bodyPr/>
          <a:lstStyle>
            <a:lvl1pPr>
              <a:defRPr/>
            </a:lvl1pPr>
          </a:lstStyle>
          <a:p>
            <a:pPr>
              <a:defRPr/>
            </a:pPr>
            <a:endParaRPr lang="ru-RU"/>
          </a:p>
        </p:txBody>
      </p:sp>
      <p:sp>
        <p:nvSpPr>
          <p:cNvPr id="8" name="Rectangle 5"/>
          <p:cNvSpPr>
            <a:spLocks noGrp="1" noChangeArrowheads="1"/>
          </p:cNvSpPr>
          <p:nvPr>
            <p:ph type="ftr" sz="quarter" idx="11"/>
          </p:nvPr>
        </p:nvSpPr>
        <p:spPr/>
        <p:txBody>
          <a:bodyPr/>
          <a:lstStyle>
            <a:lvl1pPr>
              <a:defRPr/>
            </a:lvl1pPr>
          </a:lstStyle>
          <a:p>
            <a:pPr>
              <a:defRPr/>
            </a:pPr>
            <a:endParaRPr lang="ru-RU"/>
          </a:p>
        </p:txBody>
      </p:sp>
      <p:sp>
        <p:nvSpPr>
          <p:cNvPr id="9" name="Rectangle 6"/>
          <p:cNvSpPr>
            <a:spLocks noGrp="1" noChangeArrowheads="1"/>
          </p:cNvSpPr>
          <p:nvPr>
            <p:ph type="sldNum" sz="quarter" idx="12"/>
          </p:nvPr>
        </p:nvSpPr>
        <p:spPr/>
        <p:txBody>
          <a:bodyPr/>
          <a:lstStyle>
            <a:lvl1pPr>
              <a:defRPr/>
            </a:lvl1pPr>
          </a:lstStyle>
          <a:p>
            <a:pPr>
              <a:defRPr/>
            </a:pPr>
            <a:fld id="{66455FC6-3659-43DE-8659-9F5A89EED89A}"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p:txBody>
          <a:bodyPr/>
          <a:lstStyle>
            <a:lvl1pPr>
              <a:defRPr/>
            </a:lvl1pPr>
          </a:lstStyle>
          <a:p>
            <a:pPr>
              <a:defRPr/>
            </a:pPr>
            <a:endParaRPr lang="ru-RU"/>
          </a:p>
        </p:txBody>
      </p:sp>
      <p:sp>
        <p:nvSpPr>
          <p:cNvPr id="4" name="Rectangle 5"/>
          <p:cNvSpPr>
            <a:spLocks noGrp="1" noChangeArrowheads="1"/>
          </p:cNvSpPr>
          <p:nvPr>
            <p:ph type="ftr" sz="quarter" idx="11"/>
          </p:nvPr>
        </p:nvSpPr>
        <p:spPr/>
        <p:txBody>
          <a:bodyPr/>
          <a:lstStyle>
            <a:lvl1pPr>
              <a:defRPr/>
            </a:lvl1pPr>
          </a:lstStyle>
          <a:p>
            <a:pPr>
              <a:defRPr/>
            </a:pPr>
            <a:endParaRPr lang="ru-RU"/>
          </a:p>
        </p:txBody>
      </p:sp>
      <p:sp>
        <p:nvSpPr>
          <p:cNvPr id="5" name="Rectangle 6"/>
          <p:cNvSpPr>
            <a:spLocks noGrp="1" noChangeArrowheads="1"/>
          </p:cNvSpPr>
          <p:nvPr>
            <p:ph type="sldNum" sz="quarter" idx="12"/>
          </p:nvPr>
        </p:nvSpPr>
        <p:spPr/>
        <p:txBody>
          <a:bodyPr/>
          <a:lstStyle>
            <a:lvl1pPr>
              <a:defRPr/>
            </a:lvl1pPr>
          </a:lstStyle>
          <a:p>
            <a:pPr>
              <a:defRPr/>
            </a:pPr>
            <a:fld id="{A3047C69-19B7-4CA0-BA5F-73AE7C0F5C32}"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ru-RU"/>
          </a:p>
        </p:txBody>
      </p:sp>
      <p:sp>
        <p:nvSpPr>
          <p:cNvPr id="3" name="Rectangle 5"/>
          <p:cNvSpPr>
            <a:spLocks noGrp="1" noChangeArrowheads="1"/>
          </p:cNvSpPr>
          <p:nvPr>
            <p:ph type="ftr" sz="quarter" idx="11"/>
          </p:nvPr>
        </p:nvSpPr>
        <p:spPr/>
        <p:txBody>
          <a:bodyPr/>
          <a:lstStyle>
            <a:lvl1pPr>
              <a:defRPr/>
            </a:lvl1pPr>
          </a:lstStyle>
          <a:p>
            <a:pPr>
              <a:defRPr/>
            </a:pPr>
            <a:endParaRPr lang="ru-RU"/>
          </a:p>
        </p:txBody>
      </p:sp>
      <p:sp>
        <p:nvSpPr>
          <p:cNvPr id="4" name="Rectangle 6"/>
          <p:cNvSpPr>
            <a:spLocks noGrp="1" noChangeArrowheads="1"/>
          </p:cNvSpPr>
          <p:nvPr>
            <p:ph type="sldNum" sz="quarter" idx="12"/>
          </p:nvPr>
        </p:nvSpPr>
        <p:spPr/>
        <p:txBody>
          <a:bodyPr/>
          <a:lstStyle>
            <a:lvl1pPr>
              <a:defRPr/>
            </a:lvl1pPr>
          </a:lstStyle>
          <a:p>
            <a:pPr>
              <a:defRPr/>
            </a:pPr>
            <a:fld id="{2FF9CBE2-FDB5-4BE3-8337-BDF72D8F4AA0}"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p:txBody>
          <a:bodyPr/>
          <a:lstStyle>
            <a:lvl1pPr>
              <a:defRPr/>
            </a:lvl1pPr>
          </a:lstStyle>
          <a:p>
            <a:pPr>
              <a:defRPr/>
            </a:pPr>
            <a:fld id="{A1C6E0F0-2D63-4C73-BA65-54D4F48AD957}" type="datetimeFigureOut">
              <a:rPr lang="ru-RU"/>
              <a:pPr>
                <a:defRPr/>
              </a:pPr>
              <a:t>02.12.2013</a:t>
            </a:fld>
            <a:endParaRPr lang="ru-RU"/>
          </a:p>
        </p:txBody>
      </p:sp>
      <p:sp>
        <p:nvSpPr>
          <p:cNvPr id="5" name="Rectangle 6"/>
          <p:cNvSpPr>
            <a:spLocks noGrp="1" noChangeArrowheads="1"/>
          </p:cNvSpPr>
          <p:nvPr>
            <p:ph type="ftr" sz="quarter" idx="11"/>
          </p:nvPr>
        </p:nvSpPr>
        <p:spPr/>
        <p:txBody>
          <a:bodyPr/>
          <a:lstStyle>
            <a:lvl1pPr>
              <a:defRPr/>
            </a:lvl1pPr>
          </a:lstStyle>
          <a:p>
            <a:pPr>
              <a:defRPr/>
            </a:pPr>
            <a:endParaRPr lang="ru-RU"/>
          </a:p>
        </p:txBody>
      </p:sp>
      <p:sp>
        <p:nvSpPr>
          <p:cNvPr id="6" name="Rectangle 7"/>
          <p:cNvSpPr>
            <a:spLocks noGrp="1" noChangeArrowheads="1"/>
          </p:cNvSpPr>
          <p:nvPr>
            <p:ph type="sldNum" sz="quarter" idx="12"/>
          </p:nvPr>
        </p:nvSpPr>
        <p:spPr/>
        <p:txBody>
          <a:bodyPr/>
          <a:lstStyle>
            <a:lvl1pPr>
              <a:defRPr/>
            </a:lvl1pPr>
          </a:lstStyle>
          <a:p>
            <a:pPr>
              <a:defRPr/>
            </a:pPr>
            <a:fld id="{B9E4402B-DF4C-4E81-8C24-2A13F2377478}"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D952A559-25D7-4341-99C6-CDCB575FBCCF}"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4D8B4597-B880-4319-AEF3-EDCA7BD0D6A3}"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pPr>
              <a:defRPr/>
            </a:pPr>
            <a:fld id="{38A2D441-23EC-478B-B2C7-69EA652C43E4}"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7188" y="228600"/>
            <a:ext cx="2135187" cy="58705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01625" y="228600"/>
            <a:ext cx="6253163" cy="58705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pPr>
              <a:defRPr/>
            </a:pPr>
            <a:fld id="{F88A6D46-B85F-48E3-8E01-43E1E40504D0}"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10588" cy="132556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01625"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5B123352-18FF-4993-936F-176E9F339D52}"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10588" cy="132556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01625"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648200" y="1676400"/>
            <a:ext cx="4194175" cy="4422775"/>
          </a:xfrm>
        </p:spPr>
        <p:txBody>
          <a:bodyPr/>
          <a:lstStyle/>
          <a:p>
            <a:pPr lvl="0"/>
            <a:r>
              <a:rPr lang="ru-RU" noProof="0" smtClean="0"/>
              <a:t>Вставка клипа</a:t>
            </a:r>
            <a:endParaRPr lang="ru-RU" noProof="0"/>
          </a:p>
        </p:txBody>
      </p:sp>
      <p:sp>
        <p:nvSpPr>
          <p:cNvPr id="5" name="Rectangle 4"/>
          <p:cNvSpPr>
            <a:spLocks noGrp="1" noChangeArrowheads="1"/>
          </p:cNvSpPr>
          <p:nvPr>
            <p:ph type="dt" sz="half" idx="10"/>
          </p:nvPr>
        </p:nvSpPr>
        <p:spPr/>
        <p:txBody>
          <a:bodyPr/>
          <a:lstStyle>
            <a:lvl1pPr>
              <a:defRPr/>
            </a:lvl1pPr>
          </a:lstStyle>
          <a:p>
            <a:pPr>
              <a:defRPr/>
            </a:pPr>
            <a:endParaRPr lang="ru-RU"/>
          </a:p>
        </p:txBody>
      </p:sp>
      <p:sp>
        <p:nvSpPr>
          <p:cNvPr id="6" name="Rectangle 5"/>
          <p:cNvSpPr>
            <a:spLocks noGrp="1" noChangeArrowheads="1"/>
          </p:cNvSpPr>
          <p:nvPr>
            <p:ph type="ftr" sz="quarter" idx="11"/>
          </p:nvPr>
        </p:nvSpPr>
        <p:spPr/>
        <p:txBody>
          <a:bodyPr/>
          <a:lstStyle>
            <a:lvl1pPr>
              <a:defRPr/>
            </a:lvl1pPr>
          </a:lstStyle>
          <a:p>
            <a:pPr>
              <a:defRPr/>
            </a:pPr>
            <a:endParaRPr lang="ru-RU"/>
          </a:p>
        </p:txBody>
      </p:sp>
      <p:sp>
        <p:nvSpPr>
          <p:cNvPr id="7" name="Rectangle 6"/>
          <p:cNvSpPr>
            <a:spLocks noGrp="1" noChangeArrowheads="1"/>
          </p:cNvSpPr>
          <p:nvPr>
            <p:ph type="sldNum" sz="quarter" idx="12"/>
          </p:nvPr>
        </p:nvSpPr>
        <p:spPr/>
        <p:txBody>
          <a:bodyPr/>
          <a:lstStyle>
            <a:lvl1pPr>
              <a:defRPr/>
            </a:lvl1pPr>
          </a:lstStyle>
          <a:p>
            <a:pPr>
              <a:defRPr/>
            </a:pPr>
            <a:fld id="{AC2AA952-F78E-49C2-A71B-A5DE75F90CEE}"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10588" cy="132556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01625"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76400"/>
            <a:ext cx="4194175" cy="21351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63988"/>
            <a:ext cx="4194175" cy="2135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p:txBody>
          <a:bodyPr/>
          <a:lstStyle>
            <a:lvl1pPr>
              <a:defRPr/>
            </a:lvl1pPr>
          </a:lstStyle>
          <a:p>
            <a:pPr>
              <a:defRPr/>
            </a:pPr>
            <a:endParaRPr lang="ru-RU"/>
          </a:p>
        </p:txBody>
      </p:sp>
      <p:sp>
        <p:nvSpPr>
          <p:cNvPr id="7" name="Rectangle 5"/>
          <p:cNvSpPr>
            <a:spLocks noGrp="1" noChangeArrowheads="1"/>
          </p:cNvSpPr>
          <p:nvPr>
            <p:ph type="ftr" sz="quarter" idx="11"/>
          </p:nvPr>
        </p:nvSpPr>
        <p:spPr/>
        <p:txBody>
          <a:bodyPr/>
          <a:lstStyle>
            <a:lvl1pPr>
              <a:defRPr/>
            </a:lvl1pPr>
          </a:lstStyle>
          <a:p>
            <a:pPr>
              <a:defRPr/>
            </a:pPr>
            <a:endParaRPr lang="ru-RU"/>
          </a:p>
        </p:txBody>
      </p:sp>
      <p:sp>
        <p:nvSpPr>
          <p:cNvPr id="8" name="Rectangle 6"/>
          <p:cNvSpPr>
            <a:spLocks noGrp="1" noChangeArrowheads="1"/>
          </p:cNvSpPr>
          <p:nvPr>
            <p:ph type="sldNum" sz="quarter" idx="12"/>
          </p:nvPr>
        </p:nvSpPr>
        <p:spPr/>
        <p:txBody>
          <a:bodyPr/>
          <a:lstStyle>
            <a:lvl1pPr>
              <a:defRPr/>
            </a:lvl1pPr>
          </a:lstStyle>
          <a:p>
            <a:pPr>
              <a:defRPr/>
            </a:pPr>
            <a:fld id="{96C461CD-9CA4-404E-88EA-EC3B546D6298}"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p:txBody>
          <a:bodyPr/>
          <a:lstStyle>
            <a:lvl1pPr>
              <a:defRPr/>
            </a:lvl1pPr>
          </a:lstStyle>
          <a:p>
            <a:pPr>
              <a:defRPr/>
            </a:pPr>
            <a:fld id="{2D6AAEE9-DB13-4124-9E6B-6B89466CAF1E}" type="datetimeFigureOut">
              <a:rPr lang="ru-RU"/>
              <a:pPr>
                <a:defRPr/>
              </a:pPr>
              <a:t>02.12.2013</a:t>
            </a:fld>
            <a:endParaRPr lang="ru-RU"/>
          </a:p>
        </p:txBody>
      </p:sp>
      <p:sp>
        <p:nvSpPr>
          <p:cNvPr id="5" name="Rectangle 6"/>
          <p:cNvSpPr>
            <a:spLocks noGrp="1" noChangeArrowheads="1"/>
          </p:cNvSpPr>
          <p:nvPr>
            <p:ph type="ftr" sz="quarter" idx="11"/>
          </p:nvPr>
        </p:nvSpPr>
        <p:spPr/>
        <p:txBody>
          <a:bodyPr/>
          <a:lstStyle>
            <a:lvl1pPr>
              <a:defRPr/>
            </a:lvl1pPr>
          </a:lstStyle>
          <a:p>
            <a:pPr>
              <a:defRPr/>
            </a:pPr>
            <a:endParaRPr lang="ru-RU"/>
          </a:p>
        </p:txBody>
      </p:sp>
      <p:sp>
        <p:nvSpPr>
          <p:cNvPr id="6" name="Rectangle 7"/>
          <p:cNvSpPr>
            <a:spLocks noGrp="1" noChangeArrowheads="1"/>
          </p:cNvSpPr>
          <p:nvPr>
            <p:ph type="sldNum" sz="quarter" idx="12"/>
          </p:nvPr>
        </p:nvSpPr>
        <p:spPr/>
        <p:txBody>
          <a:bodyPr/>
          <a:lstStyle>
            <a:lvl1pPr>
              <a:defRPr/>
            </a:lvl1pPr>
          </a:lstStyle>
          <a:p>
            <a:pPr>
              <a:defRPr/>
            </a:pPr>
            <a:fld id="{CA8331FD-9C76-4F3C-A8D3-798880E4B4C2}"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p:txBody>
          <a:bodyPr/>
          <a:lstStyle>
            <a:lvl1pPr>
              <a:defRPr/>
            </a:lvl1pPr>
          </a:lstStyle>
          <a:p>
            <a:pPr>
              <a:defRPr/>
            </a:pPr>
            <a:fld id="{D7CB152C-94F6-45D8-A9E7-313A96D9E3A9}" type="datetimeFigureOut">
              <a:rPr lang="ru-RU"/>
              <a:pPr>
                <a:defRPr/>
              </a:pPr>
              <a:t>02.12.2013</a:t>
            </a:fld>
            <a:endParaRPr lang="ru-RU"/>
          </a:p>
        </p:txBody>
      </p:sp>
      <p:sp>
        <p:nvSpPr>
          <p:cNvPr id="6" name="Rectangle 6"/>
          <p:cNvSpPr>
            <a:spLocks noGrp="1" noChangeArrowheads="1"/>
          </p:cNvSpPr>
          <p:nvPr>
            <p:ph type="ftr" sz="quarter" idx="11"/>
          </p:nvPr>
        </p:nvSpPr>
        <p:spPr/>
        <p:txBody>
          <a:bodyPr/>
          <a:lstStyle>
            <a:lvl1pPr>
              <a:defRPr/>
            </a:lvl1pPr>
          </a:lstStyle>
          <a:p>
            <a:pPr>
              <a:defRPr/>
            </a:pPr>
            <a:endParaRPr lang="ru-RU"/>
          </a:p>
        </p:txBody>
      </p:sp>
      <p:sp>
        <p:nvSpPr>
          <p:cNvPr id="7" name="Rectangle 7"/>
          <p:cNvSpPr>
            <a:spLocks noGrp="1" noChangeArrowheads="1"/>
          </p:cNvSpPr>
          <p:nvPr>
            <p:ph type="sldNum" sz="quarter" idx="12"/>
          </p:nvPr>
        </p:nvSpPr>
        <p:spPr/>
        <p:txBody>
          <a:bodyPr/>
          <a:lstStyle>
            <a:lvl1pPr>
              <a:defRPr/>
            </a:lvl1pPr>
          </a:lstStyle>
          <a:p>
            <a:pPr>
              <a:defRPr/>
            </a:pPr>
            <a:fld id="{57B208D7-FAF9-4A4E-9084-D47073FA034A}"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
          <p:cNvSpPr>
            <a:spLocks noGrp="1" noChangeArrowheads="1"/>
          </p:cNvSpPr>
          <p:nvPr>
            <p:ph type="dt" sz="half" idx="10"/>
          </p:nvPr>
        </p:nvSpPr>
        <p:spPr/>
        <p:txBody>
          <a:bodyPr/>
          <a:lstStyle>
            <a:lvl1pPr>
              <a:defRPr/>
            </a:lvl1pPr>
          </a:lstStyle>
          <a:p>
            <a:pPr>
              <a:defRPr/>
            </a:pPr>
            <a:fld id="{6D0F6D86-4D93-4596-9E12-ABE35BBE78CD}" type="datetimeFigureOut">
              <a:rPr lang="ru-RU"/>
              <a:pPr>
                <a:defRPr/>
              </a:pPr>
              <a:t>02.12.2013</a:t>
            </a:fld>
            <a:endParaRPr lang="ru-RU"/>
          </a:p>
        </p:txBody>
      </p:sp>
      <p:sp>
        <p:nvSpPr>
          <p:cNvPr id="8" name="Rectangle 6"/>
          <p:cNvSpPr>
            <a:spLocks noGrp="1" noChangeArrowheads="1"/>
          </p:cNvSpPr>
          <p:nvPr>
            <p:ph type="ftr" sz="quarter" idx="11"/>
          </p:nvPr>
        </p:nvSpPr>
        <p:spPr/>
        <p:txBody>
          <a:bodyPr/>
          <a:lstStyle>
            <a:lvl1pPr>
              <a:defRPr/>
            </a:lvl1pPr>
          </a:lstStyle>
          <a:p>
            <a:pPr>
              <a:defRPr/>
            </a:pPr>
            <a:endParaRPr lang="ru-RU"/>
          </a:p>
        </p:txBody>
      </p:sp>
      <p:sp>
        <p:nvSpPr>
          <p:cNvPr id="9" name="Rectangle 7"/>
          <p:cNvSpPr>
            <a:spLocks noGrp="1" noChangeArrowheads="1"/>
          </p:cNvSpPr>
          <p:nvPr>
            <p:ph type="sldNum" sz="quarter" idx="12"/>
          </p:nvPr>
        </p:nvSpPr>
        <p:spPr/>
        <p:txBody>
          <a:bodyPr/>
          <a:lstStyle>
            <a:lvl1pPr>
              <a:defRPr/>
            </a:lvl1pPr>
          </a:lstStyle>
          <a:p>
            <a:pPr>
              <a:defRPr/>
            </a:pPr>
            <a:fld id="{4BAA8A01-7838-4237-8A3D-A5DC0DD69393}"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
          <p:cNvSpPr>
            <a:spLocks noGrp="1" noChangeArrowheads="1"/>
          </p:cNvSpPr>
          <p:nvPr>
            <p:ph type="dt" sz="half" idx="10"/>
          </p:nvPr>
        </p:nvSpPr>
        <p:spPr/>
        <p:txBody>
          <a:bodyPr/>
          <a:lstStyle>
            <a:lvl1pPr>
              <a:defRPr/>
            </a:lvl1pPr>
          </a:lstStyle>
          <a:p>
            <a:pPr>
              <a:defRPr/>
            </a:pPr>
            <a:fld id="{B38A85D1-180A-4B61-B9BA-91507CB5A8C9}" type="datetimeFigureOut">
              <a:rPr lang="ru-RU"/>
              <a:pPr>
                <a:defRPr/>
              </a:pPr>
              <a:t>02.12.2013</a:t>
            </a:fld>
            <a:endParaRPr lang="ru-RU"/>
          </a:p>
        </p:txBody>
      </p:sp>
      <p:sp>
        <p:nvSpPr>
          <p:cNvPr id="4" name="Rectangle 6"/>
          <p:cNvSpPr>
            <a:spLocks noGrp="1" noChangeArrowheads="1"/>
          </p:cNvSpPr>
          <p:nvPr>
            <p:ph type="ftr" sz="quarter" idx="11"/>
          </p:nvPr>
        </p:nvSpPr>
        <p:spPr/>
        <p:txBody>
          <a:bodyPr/>
          <a:lstStyle>
            <a:lvl1pPr>
              <a:defRPr/>
            </a:lvl1pPr>
          </a:lstStyle>
          <a:p>
            <a:pPr>
              <a:defRPr/>
            </a:pPr>
            <a:endParaRPr lang="ru-RU"/>
          </a:p>
        </p:txBody>
      </p:sp>
      <p:sp>
        <p:nvSpPr>
          <p:cNvPr id="5" name="Rectangle 7"/>
          <p:cNvSpPr>
            <a:spLocks noGrp="1" noChangeArrowheads="1"/>
          </p:cNvSpPr>
          <p:nvPr>
            <p:ph type="sldNum" sz="quarter" idx="12"/>
          </p:nvPr>
        </p:nvSpPr>
        <p:spPr/>
        <p:txBody>
          <a:bodyPr/>
          <a:lstStyle>
            <a:lvl1pPr>
              <a:defRPr/>
            </a:lvl1pPr>
          </a:lstStyle>
          <a:p>
            <a:pPr>
              <a:defRPr/>
            </a:pPr>
            <a:fld id="{53402F0F-FAFA-4579-B29E-B85120FF709E}"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fld id="{1596FE08-B6BB-49D8-A131-1AADB79908B8}" type="datetimeFigureOut">
              <a:rPr lang="ru-RU"/>
              <a:pPr>
                <a:defRPr/>
              </a:pPr>
              <a:t>02.12.2013</a:t>
            </a:fld>
            <a:endParaRPr lang="ru-RU"/>
          </a:p>
        </p:txBody>
      </p:sp>
      <p:sp>
        <p:nvSpPr>
          <p:cNvPr id="3" name="Rectangle 6"/>
          <p:cNvSpPr>
            <a:spLocks noGrp="1" noChangeArrowheads="1"/>
          </p:cNvSpPr>
          <p:nvPr>
            <p:ph type="ftr" sz="quarter" idx="11"/>
          </p:nvPr>
        </p:nvSpPr>
        <p:spPr/>
        <p:txBody>
          <a:bodyPr/>
          <a:lstStyle>
            <a:lvl1pPr>
              <a:defRPr/>
            </a:lvl1pPr>
          </a:lstStyle>
          <a:p>
            <a:pPr>
              <a:defRPr/>
            </a:pPr>
            <a:endParaRPr lang="ru-RU"/>
          </a:p>
        </p:txBody>
      </p:sp>
      <p:sp>
        <p:nvSpPr>
          <p:cNvPr id="4" name="Rectangle 7"/>
          <p:cNvSpPr>
            <a:spLocks noGrp="1" noChangeArrowheads="1"/>
          </p:cNvSpPr>
          <p:nvPr>
            <p:ph type="sldNum" sz="quarter" idx="12"/>
          </p:nvPr>
        </p:nvSpPr>
        <p:spPr/>
        <p:txBody>
          <a:bodyPr/>
          <a:lstStyle>
            <a:lvl1pPr>
              <a:defRPr/>
            </a:lvl1pPr>
          </a:lstStyle>
          <a:p>
            <a:pPr>
              <a:defRPr/>
            </a:pPr>
            <a:fld id="{FCEF8C3C-1B93-49CB-8C23-23770473FE44}"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p:txBody>
          <a:bodyPr/>
          <a:lstStyle>
            <a:lvl1pPr>
              <a:defRPr/>
            </a:lvl1pPr>
          </a:lstStyle>
          <a:p>
            <a:pPr>
              <a:defRPr/>
            </a:pPr>
            <a:fld id="{B96D9EA2-8ED0-4041-A158-9FE68476BC07}" type="datetimeFigureOut">
              <a:rPr lang="ru-RU"/>
              <a:pPr>
                <a:defRPr/>
              </a:pPr>
              <a:t>02.12.2013</a:t>
            </a:fld>
            <a:endParaRPr lang="ru-RU"/>
          </a:p>
        </p:txBody>
      </p:sp>
      <p:sp>
        <p:nvSpPr>
          <p:cNvPr id="6" name="Rectangle 6"/>
          <p:cNvSpPr>
            <a:spLocks noGrp="1" noChangeArrowheads="1"/>
          </p:cNvSpPr>
          <p:nvPr>
            <p:ph type="ftr" sz="quarter" idx="11"/>
          </p:nvPr>
        </p:nvSpPr>
        <p:spPr/>
        <p:txBody>
          <a:bodyPr/>
          <a:lstStyle>
            <a:lvl1pPr>
              <a:defRPr/>
            </a:lvl1pPr>
          </a:lstStyle>
          <a:p>
            <a:pPr>
              <a:defRPr/>
            </a:pPr>
            <a:endParaRPr lang="ru-RU"/>
          </a:p>
        </p:txBody>
      </p:sp>
      <p:sp>
        <p:nvSpPr>
          <p:cNvPr id="7" name="Rectangle 7"/>
          <p:cNvSpPr>
            <a:spLocks noGrp="1" noChangeArrowheads="1"/>
          </p:cNvSpPr>
          <p:nvPr>
            <p:ph type="sldNum" sz="quarter" idx="12"/>
          </p:nvPr>
        </p:nvSpPr>
        <p:spPr/>
        <p:txBody>
          <a:bodyPr/>
          <a:lstStyle>
            <a:lvl1pPr>
              <a:defRPr/>
            </a:lvl1pPr>
          </a:lstStyle>
          <a:p>
            <a:pPr>
              <a:defRPr/>
            </a:pPr>
            <a:fld id="{77800FFC-0010-4A9E-8B71-88582A8B5D78}"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p:txBody>
          <a:bodyPr/>
          <a:lstStyle>
            <a:lvl1pPr>
              <a:defRPr/>
            </a:lvl1pPr>
          </a:lstStyle>
          <a:p>
            <a:pPr>
              <a:defRPr/>
            </a:pPr>
            <a:fld id="{35F65BB1-20A7-4E46-8728-CBA997AA9BAE}" type="datetimeFigureOut">
              <a:rPr lang="ru-RU"/>
              <a:pPr>
                <a:defRPr/>
              </a:pPr>
              <a:t>02.12.2013</a:t>
            </a:fld>
            <a:endParaRPr lang="ru-RU"/>
          </a:p>
        </p:txBody>
      </p:sp>
      <p:sp>
        <p:nvSpPr>
          <p:cNvPr id="6" name="Rectangle 6"/>
          <p:cNvSpPr>
            <a:spLocks noGrp="1" noChangeArrowheads="1"/>
          </p:cNvSpPr>
          <p:nvPr>
            <p:ph type="ftr" sz="quarter" idx="11"/>
          </p:nvPr>
        </p:nvSpPr>
        <p:spPr/>
        <p:txBody>
          <a:bodyPr/>
          <a:lstStyle>
            <a:lvl1pPr>
              <a:defRPr/>
            </a:lvl1pPr>
          </a:lstStyle>
          <a:p>
            <a:pPr>
              <a:defRPr/>
            </a:pPr>
            <a:endParaRPr lang="ru-RU"/>
          </a:p>
        </p:txBody>
      </p:sp>
      <p:sp>
        <p:nvSpPr>
          <p:cNvPr id="7" name="Rectangle 7"/>
          <p:cNvSpPr>
            <a:spLocks noGrp="1" noChangeArrowheads="1"/>
          </p:cNvSpPr>
          <p:nvPr>
            <p:ph type="sldNum" sz="quarter" idx="12"/>
          </p:nvPr>
        </p:nvSpPr>
        <p:spPr/>
        <p:txBody>
          <a:bodyPr/>
          <a:lstStyle>
            <a:lvl1pPr>
              <a:defRPr/>
            </a:lvl1pPr>
          </a:lstStyle>
          <a:p>
            <a:pPr>
              <a:defRPr/>
            </a:pPr>
            <a:fld id="{FAD24640-5751-4D75-9034-3852C5FC78CA}" type="slidenum">
              <a:rPr lang="ru-RU"/>
              <a:pPr>
                <a:defRPr/>
              </a:pPr>
              <a:t>‹#›</a:t>
            </a:fld>
            <a:endParaRPr lang="ru-RU"/>
          </a:p>
        </p:txBody>
      </p:sp>
    </p:spTree>
  </p:cSld>
  <p:clrMapOvr>
    <a:masterClrMapping/>
  </p:clrMapOvr>
  <p:transition spd="slow">
    <p:wheel spokes="3"/>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fontAlgn="auto">
              <a:spcBef>
                <a:spcPts val="0"/>
              </a:spcBef>
              <a:spcAft>
                <a:spcPts val="0"/>
              </a:spcAft>
              <a:defRPr/>
            </a:pPr>
            <a:endParaRPr lang="ru-RU">
              <a:latin typeface="+mn-lt"/>
            </a:endParaRPr>
          </a:p>
        </p:txBody>
      </p:sp>
      <p:sp>
        <p:nvSpPr>
          <p:cNvPr id="10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45"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fld id="{6A1C1882-B464-4A4F-B036-0AC5931C72FB}" type="datetimeFigureOut">
              <a:rPr lang="ru-RU"/>
              <a:pPr>
                <a:defRPr/>
              </a:pPr>
              <a:t>02.12.2013</a:t>
            </a:fld>
            <a:endParaRPr lang="ru-RU"/>
          </a:p>
        </p:txBody>
      </p:sp>
      <p:sp>
        <p:nvSpPr>
          <p:cNvPr id="10246"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ru-RU"/>
          </a:p>
        </p:txBody>
      </p:sp>
      <p:sp>
        <p:nvSpPr>
          <p:cNvPr id="10247"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BA76AE1C-F20B-48DC-811F-28F9719BE0EF}" type="slidenum">
              <a:rPr lang="ru-RU"/>
              <a:pPr>
                <a:defRPr/>
              </a:pPr>
              <a:t>‹#›</a:t>
            </a:fld>
            <a:endParaRPr lang="ru-RU"/>
          </a:p>
        </p:txBody>
      </p:sp>
      <p:sp>
        <p:nvSpPr>
          <p:cNvPr id="10248"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fontAlgn="auto">
              <a:spcBef>
                <a:spcPts val="0"/>
              </a:spcBef>
              <a:spcAft>
                <a:spcPts val="0"/>
              </a:spcAft>
              <a:defRPr/>
            </a:pPr>
            <a:endParaRPr lang="ru-RU">
              <a:latin typeface="+mn-lt"/>
            </a:endParaRPr>
          </a:p>
        </p:txBody>
      </p:sp>
      <p:sp>
        <p:nvSpPr>
          <p:cNvPr id="10249"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grpSp>
        <p:nvGrpSpPr>
          <p:cNvPr id="1034" name="Group 10"/>
          <p:cNvGrpSpPr>
            <a:grpSpLocks/>
          </p:cNvGrpSpPr>
          <p:nvPr/>
        </p:nvGrpSpPr>
        <p:grpSpPr bwMode="auto">
          <a:xfrm>
            <a:off x="7938" y="5540375"/>
            <a:ext cx="1784350" cy="1246188"/>
            <a:chOff x="5" y="3490"/>
            <a:chExt cx="1124" cy="785"/>
          </a:xfrm>
        </p:grpSpPr>
        <p:sp>
          <p:nvSpPr>
            <p:cNvPr id="10251"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fontAlgn="auto">
                <a:spcBef>
                  <a:spcPts val="0"/>
                </a:spcBef>
                <a:spcAft>
                  <a:spcPts val="0"/>
                </a:spcAft>
                <a:defRPr/>
              </a:pPr>
              <a:endParaRPr lang="ru-RU">
                <a:latin typeface="+mn-lt"/>
              </a:endParaRPr>
            </a:p>
          </p:txBody>
        </p:sp>
        <p:sp>
          <p:nvSpPr>
            <p:cNvPr id="10252"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fontAlgn="auto">
                <a:spcBef>
                  <a:spcPts val="0"/>
                </a:spcBef>
                <a:spcAft>
                  <a:spcPts val="0"/>
                </a:spcAft>
                <a:defRPr/>
              </a:pPr>
              <a:endParaRPr lang="ru-RU">
                <a:latin typeface="+mn-lt"/>
              </a:endParaRPr>
            </a:p>
          </p:txBody>
        </p:sp>
        <p:sp>
          <p:nvSpPr>
            <p:cNvPr id="10253"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fontAlgn="auto">
                <a:spcBef>
                  <a:spcPts val="0"/>
                </a:spcBef>
                <a:spcAft>
                  <a:spcPts val="0"/>
                </a:spcAft>
                <a:defRPr/>
              </a:pPr>
              <a:endParaRPr lang="ru-RU">
                <a:latin typeface="+mn-lt"/>
              </a:endParaRPr>
            </a:p>
          </p:txBody>
        </p:sp>
        <p:sp>
          <p:nvSpPr>
            <p:cNvPr id="10254"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sp>
          <p:nvSpPr>
            <p:cNvPr id="10255"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fontAlgn="auto">
                <a:spcBef>
                  <a:spcPts val="0"/>
                </a:spcBef>
                <a:spcAft>
                  <a:spcPts val="0"/>
                </a:spcAft>
                <a:defRPr/>
              </a:pPr>
              <a:endParaRPr lang="ru-RU">
                <a:latin typeface="+mn-lt"/>
              </a:endParaRPr>
            </a:p>
          </p:txBody>
        </p:sp>
        <p:sp>
          <p:nvSpPr>
            <p:cNvPr id="10256"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fontAlgn="auto">
                <a:spcBef>
                  <a:spcPts val="0"/>
                </a:spcBef>
                <a:spcAft>
                  <a:spcPts val="0"/>
                </a:spcAft>
                <a:defRPr/>
              </a:pPr>
              <a:endParaRPr lang="ru-RU">
                <a:latin typeface="+mn-lt"/>
              </a:endParaRPr>
            </a:p>
          </p:txBody>
        </p:sp>
        <p:sp>
          <p:nvSpPr>
            <p:cNvPr id="10257"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sp>
          <p:nvSpPr>
            <p:cNvPr id="10258"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fontAlgn="auto">
                <a:spcBef>
                  <a:spcPts val="0"/>
                </a:spcBef>
                <a:spcAft>
                  <a:spcPts val="0"/>
                </a:spcAft>
                <a:defRPr/>
              </a:pPr>
              <a:endParaRPr lang="ru-RU">
                <a:latin typeface="+mn-lt"/>
              </a:endParaRPr>
            </a:p>
          </p:txBody>
        </p:sp>
        <p:sp>
          <p:nvSpPr>
            <p:cNvPr id="10259"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fontAlgn="auto">
                <a:spcBef>
                  <a:spcPts val="0"/>
                </a:spcBef>
                <a:spcAft>
                  <a:spcPts val="0"/>
                </a:spcAft>
                <a:defRPr/>
              </a:pPr>
              <a:endParaRPr lang="ru-RU">
                <a:latin typeface="+mn-lt"/>
              </a:endParaRPr>
            </a:p>
          </p:txBody>
        </p:sp>
        <p:grpSp>
          <p:nvGrpSpPr>
            <p:cNvPr id="1060" name="Group 20"/>
            <p:cNvGrpSpPr>
              <a:grpSpLocks/>
            </p:cNvGrpSpPr>
            <p:nvPr userDrawn="1"/>
          </p:nvGrpSpPr>
          <p:grpSpPr bwMode="auto">
            <a:xfrm>
              <a:off x="5" y="3490"/>
              <a:ext cx="1124" cy="780"/>
              <a:chOff x="5" y="3490"/>
              <a:chExt cx="1124" cy="780"/>
            </a:xfrm>
          </p:grpSpPr>
          <p:grpSp>
            <p:nvGrpSpPr>
              <p:cNvPr id="1061" name="Group 21"/>
              <p:cNvGrpSpPr>
                <a:grpSpLocks/>
              </p:cNvGrpSpPr>
              <p:nvPr userDrawn="1"/>
            </p:nvGrpSpPr>
            <p:grpSpPr bwMode="auto">
              <a:xfrm>
                <a:off x="499" y="3562"/>
                <a:ext cx="548" cy="708"/>
                <a:chOff x="499" y="3562"/>
                <a:chExt cx="548" cy="708"/>
              </a:xfrm>
            </p:grpSpPr>
            <p:sp>
              <p:nvSpPr>
                <p:cNvPr id="10262"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63"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64"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sp>
            <p:nvSpPr>
              <p:cNvPr id="10265"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66"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67"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nvGrpSpPr>
              <p:cNvPr id="1065" name="Group 28"/>
              <p:cNvGrpSpPr>
                <a:grpSpLocks/>
              </p:cNvGrpSpPr>
              <p:nvPr userDrawn="1"/>
            </p:nvGrpSpPr>
            <p:grpSpPr bwMode="auto">
              <a:xfrm>
                <a:off x="5" y="3490"/>
                <a:ext cx="1124" cy="678"/>
                <a:chOff x="5" y="3490"/>
                <a:chExt cx="1124" cy="678"/>
              </a:xfrm>
            </p:grpSpPr>
            <p:sp>
              <p:nvSpPr>
                <p:cNvPr id="10269"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0"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1"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2"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3"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4"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5"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76"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grpSp>
      </p:grpSp>
      <p:grpSp>
        <p:nvGrpSpPr>
          <p:cNvPr id="1035" name="Group 37"/>
          <p:cNvGrpSpPr>
            <a:grpSpLocks/>
          </p:cNvGrpSpPr>
          <p:nvPr/>
        </p:nvGrpSpPr>
        <p:grpSpPr bwMode="auto">
          <a:xfrm>
            <a:off x="8680450" y="2116138"/>
            <a:ext cx="385763" cy="4308475"/>
            <a:chOff x="5468" y="1333"/>
            <a:chExt cx="243" cy="2714"/>
          </a:xfrm>
        </p:grpSpPr>
        <p:sp>
          <p:nvSpPr>
            <p:cNvPr id="10278"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fontAlgn="auto">
                <a:spcBef>
                  <a:spcPts val="0"/>
                </a:spcBef>
                <a:spcAft>
                  <a:spcPts val="0"/>
                </a:spcAft>
                <a:defRPr/>
              </a:pPr>
              <a:endParaRPr lang="ru-RU">
                <a:latin typeface="+mn-lt"/>
              </a:endParaRPr>
            </a:p>
          </p:txBody>
        </p:sp>
        <p:sp>
          <p:nvSpPr>
            <p:cNvPr id="10279"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fontAlgn="auto">
                <a:spcBef>
                  <a:spcPts val="0"/>
                </a:spcBef>
                <a:spcAft>
                  <a:spcPts val="0"/>
                </a:spcAft>
                <a:defRPr/>
              </a:pPr>
              <a:endParaRPr lang="ru-RU">
                <a:latin typeface="+mn-lt"/>
              </a:endParaRPr>
            </a:p>
          </p:txBody>
        </p:sp>
      </p:grpSp>
      <p:grpSp>
        <p:nvGrpSpPr>
          <p:cNvPr id="1036" name="Group 40"/>
          <p:cNvGrpSpPr>
            <a:grpSpLocks/>
          </p:cNvGrpSpPr>
          <p:nvPr/>
        </p:nvGrpSpPr>
        <p:grpSpPr bwMode="auto">
          <a:xfrm>
            <a:off x="7318375" y="90488"/>
            <a:ext cx="2133600" cy="1911350"/>
            <a:chOff x="4610" y="57"/>
            <a:chExt cx="1344" cy="1204"/>
          </a:xfrm>
        </p:grpSpPr>
        <p:grpSp>
          <p:nvGrpSpPr>
            <p:cNvPr id="1037" name="Group 41"/>
            <p:cNvGrpSpPr>
              <a:grpSpLocks/>
            </p:cNvGrpSpPr>
            <p:nvPr userDrawn="1"/>
          </p:nvGrpSpPr>
          <p:grpSpPr bwMode="auto">
            <a:xfrm>
              <a:off x="4610" y="57"/>
              <a:ext cx="1344" cy="1204"/>
              <a:chOff x="4610" y="57"/>
              <a:chExt cx="1344" cy="1204"/>
            </a:xfrm>
          </p:grpSpPr>
          <p:sp>
            <p:nvSpPr>
              <p:cNvPr id="10282"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nvGrpSpPr>
              <p:cNvPr id="1040" name="Group 43"/>
              <p:cNvGrpSpPr>
                <a:grpSpLocks/>
              </p:cNvGrpSpPr>
              <p:nvPr userDrawn="1"/>
            </p:nvGrpSpPr>
            <p:grpSpPr bwMode="auto">
              <a:xfrm>
                <a:off x="4610" y="57"/>
                <a:ext cx="1344" cy="985"/>
                <a:chOff x="4610" y="57"/>
                <a:chExt cx="1344" cy="985"/>
              </a:xfrm>
            </p:grpSpPr>
            <p:sp>
              <p:nvSpPr>
                <p:cNvPr id="10284"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85" name="Freeform 45"/>
                <p:cNvSpPr>
                  <a:spLocks/>
                </p:cNvSpPr>
                <p:nvPr userDrawn="1"/>
              </p:nvSpPr>
              <p:spPr bwMode="auto">
                <a:xfrm rot="-3172564">
                  <a:off x="5053" y="327"/>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86" name="Freeform 46"/>
                <p:cNvSpPr>
                  <a:spLocks/>
                </p:cNvSpPr>
                <p:nvPr userDrawn="1"/>
              </p:nvSpPr>
              <p:spPr bwMode="auto">
                <a:xfrm rot="-3172564">
                  <a:off x="4863" y="177"/>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87"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88" name="Freeform 48"/>
                <p:cNvSpPr>
                  <a:spLocks/>
                </p:cNvSpPr>
                <p:nvPr userDrawn="1"/>
              </p:nvSpPr>
              <p:spPr bwMode="auto">
                <a:xfrm rot="-3172564">
                  <a:off x="5302" y="892"/>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89" name="Freeform 49"/>
                <p:cNvSpPr>
                  <a:spLocks/>
                </p:cNvSpPr>
                <p:nvPr userDrawn="1"/>
              </p:nvSpPr>
              <p:spPr bwMode="auto">
                <a:xfrm rot="-3172564">
                  <a:off x="5253" y="801"/>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90"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sp>
              <p:nvSpPr>
                <p:cNvPr id="10291" name="Freeform 51"/>
                <p:cNvSpPr>
                  <a:spLocks/>
                </p:cNvSpPr>
                <p:nvPr userDrawn="1"/>
              </p:nvSpPr>
              <p:spPr bwMode="auto">
                <a:xfrm rot="-3172564">
                  <a:off x="4952" y="137"/>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fontAlgn="auto">
                    <a:spcBef>
                      <a:spcPts val="0"/>
                    </a:spcBef>
                    <a:spcAft>
                      <a:spcPts val="0"/>
                    </a:spcAft>
                    <a:defRPr/>
                  </a:pPr>
                  <a:endParaRPr lang="ru-RU">
                    <a:latin typeface="+mn-lt"/>
                  </a:endParaRPr>
                </a:p>
              </p:txBody>
            </p:sp>
          </p:grpSp>
        </p:grpSp>
        <p:sp>
          <p:nvSpPr>
            <p:cNvPr id="10292"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fontAlgn="auto">
                <a:spcBef>
                  <a:spcPts val="0"/>
                </a:spcBef>
                <a:spcAft>
                  <a:spcPts val="0"/>
                </a:spcAft>
                <a:defRPr/>
              </a:pPr>
              <a:endParaRPr lang="ru-RU">
                <a:latin typeface="+mn-lt"/>
              </a:endParaRPr>
            </a:p>
          </p:txBody>
        </p:sp>
      </p:gr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spd="slow">
    <p:wheel spokes="3"/>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eaLnBrk="1" fontAlgn="base" hangingPunct="1">
        <a:spcBef>
          <a:spcPct val="0"/>
        </a:spcBef>
        <a:spcAft>
          <a:spcPct val="0"/>
        </a:spcAft>
        <a:defRPr sz="4400">
          <a:solidFill>
            <a:schemeClr val="tx1"/>
          </a:solidFill>
          <a:latin typeface="Comic Sans MS" pitchFamily="66" charset="0"/>
        </a:defRPr>
      </a:lvl6pPr>
      <a:lvl7pPr marL="914400" algn="ctr" rtl="0" eaLnBrk="1" fontAlgn="base" hangingPunct="1">
        <a:spcBef>
          <a:spcPct val="0"/>
        </a:spcBef>
        <a:spcAft>
          <a:spcPct val="0"/>
        </a:spcAft>
        <a:defRPr sz="4400">
          <a:solidFill>
            <a:schemeClr val="tx1"/>
          </a:solidFill>
          <a:latin typeface="Comic Sans MS" pitchFamily="66" charset="0"/>
        </a:defRPr>
      </a:lvl7pPr>
      <a:lvl8pPr marL="1371600" algn="ctr" rtl="0" eaLnBrk="1" fontAlgn="base" hangingPunct="1">
        <a:spcBef>
          <a:spcPct val="0"/>
        </a:spcBef>
        <a:spcAft>
          <a:spcPct val="0"/>
        </a:spcAft>
        <a:defRPr sz="4400">
          <a:solidFill>
            <a:schemeClr val="tx1"/>
          </a:solidFill>
          <a:latin typeface="Comic Sans MS" pitchFamily="66" charset="0"/>
        </a:defRPr>
      </a:lvl8pPr>
      <a:lvl9pPr marL="1828800" algn="ctr" rtl="0" eaLnBrk="1" fontAlgn="base" hangingPunct="1">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bwMode="auto">
          <a:xfrm>
            <a:off x="301625" y="228600"/>
            <a:ext cx="8510588" cy="1325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51203" name="Rectangle 3"/>
          <p:cNvSpPr>
            <a:spLocks noGrp="1" noRot="1" noChangeArrowheads="1"/>
          </p:cNvSpPr>
          <p:nvPr>
            <p:ph type="body" idx="1"/>
          </p:nvPr>
        </p:nvSpPr>
        <p:spPr bwMode="auto">
          <a:xfrm>
            <a:off x="301625" y="1676400"/>
            <a:ext cx="8540750" cy="442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1204" name="Rectangle 4"/>
          <p:cNvSpPr>
            <a:spLocks noGrp="1" noChangeArrowheads="1"/>
          </p:cNvSpPr>
          <p:nvPr>
            <p:ph type="dt" sz="half" idx="2"/>
          </p:nvPr>
        </p:nvSpPr>
        <p:spPr bwMode="auto">
          <a:xfrm>
            <a:off x="304800" y="6245225"/>
            <a:ext cx="2286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fontAlgn="auto">
              <a:spcBef>
                <a:spcPts val="0"/>
              </a:spcBef>
              <a:spcAft>
                <a:spcPts val="0"/>
              </a:spcAft>
              <a:defRPr sz="1400">
                <a:effectLst>
                  <a:outerShdw blurRad="38100" dist="38100" dir="2700000" algn="tl">
                    <a:srgbClr val="000000"/>
                  </a:outerShdw>
                </a:effectLst>
                <a:latin typeface="+mn-lt"/>
              </a:defRPr>
            </a:lvl1pPr>
          </a:lstStyle>
          <a:p>
            <a:pPr>
              <a:defRPr/>
            </a:pPr>
            <a:endParaRPr lang="ru-RU"/>
          </a:p>
        </p:txBody>
      </p:sp>
      <p:sp>
        <p:nvSpPr>
          <p:cNvPr id="5120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400">
                <a:effectLst>
                  <a:outerShdw blurRad="38100" dist="38100" dir="2700000" algn="tl">
                    <a:srgbClr val="000000"/>
                  </a:outerShdw>
                </a:effectLst>
                <a:latin typeface="+mn-lt"/>
              </a:defRPr>
            </a:lvl1pPr>
          </a:lstStyle>
          <a:p>
            <a:pPr>
              <a:defRPr/>
            </a:pPr>
            <a:endParaRPr lang="ru-RU"/>
          </a:p>
        </p:txBody>
      </p:sp>
      <p:sp>
        <p:nvSpPr>
          <p:cNvPr id="51206" name="Rectangle 6"/>
          <p:cNvSpPr>
            <a:spLocks noGrp="1" noChangeArrowheads="1"/>
          </p:cNvSpPr>
          <p:nvPr>
            <p:ph type="sldNum" sz="quarter" idx="4"/>
          </p:nvPr>
        </p:nvSpPr>
        <p:spPr bwMode="auto">
          <a:xfrm>
            <a:off x="6553200" y="6245225"/>
            <a:ext cx="2286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400">
                <a:effectLst>
                  <a:outerShdw blurRad="38100" dist="38100" dir="2700000" algn="tl">
                    <a:srgbClr val="000000"/>
                  </a:outerShdw>
                </a:effectLst>
                <a:latin typeface="+mn-lt"/>
              </a:defRPr>
            </a:lvl1pPr>
          </a:lstStyle>
          <a:p>
            <a:pPr>
              <a:defRPr/>
            </a:pPr>
            <a:fld id="{C77DE6BA-DBBF-42A6-A7BB-D9242A10D759}"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transition spd="slow">
    <p:wheel spokes="3"/>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3.xml" Type="http://schemas.openxmlformats.org/officeDocument/2006/relationships/slideLayout"/><Relationship Id="rId5" Target="../media/image6.jpeg" Type="http://schemas.openxmlformats.org/officeDocument/2006/relationships/image"/><Relationship Id="rId4" Target="../media/image5.jpeg" Type="http://schemas.openxmlformats.org/officeDocument/2006/relationships/image"/></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Текст 3"/>
          <p:cNvSpPr>
            <a:spLocks/>
          </p:cNvSpPr>
          <p:nvPr/>
        </p:nvSpPr>
        <p:spPr bwMode="auto">
          <a:xfrm>
            <a:off x="142844" y="2643182"/>
            <a:ext cx="8713788" cy="2363788"/>
          </a:xfrm>
          <a:prstGeom prst="rect">
            <a:avLst/>
          </a:prstGeom>
          <a:noFill/>
          <a:ln w="9525">
            <a:noFill/>
            <a:miter lim="800000"/>
            <a:headEnd/>
            <a:tailEnd/>
          </a:ln>
        </p:spPr>
        <p:txBody>
          <a:bodyPr anchor="b"/>
          <a:lstStyle/>
          <a:p>
            <a:pPr marL="457200" indent="-457200" algn="ctr">
              <a:spcBef>
                <a:spcPct val="20000"/>
              </a:spcBef>
              <a:buFont typeface="Comic Sans MS" pitchFamily="66" charset="0"/>
              <a:buNone/>
            </a:pPr>
            <a:r>
              <a:rPr lang="ru-RU" sz="4000" b="1" dirty="0">
                <a:solidFill>
                  <a:schemeClr val="tx2"/>
                </a:solidFill>
                <a:latin typeface="Tahoma" pitchFamily="34" charset="0"/>
              </a:rPr>
              <a:t>Моя </a:t>
            </a:r>
            <a:r>
              <a:rPr lang="ru-RU" sz="4000" b="1" dirty="0" err="1">
                <a:solidFill>
                  <a:schemeClr val="tx2"/>
                </a:solidFill>
                <a:latin typeface="Tahoma" pitchFamily="34" charset="0"/>
              </a:rPr>
              <a:t>ідеальна</a:t>
            </a:r>
            <a:r>
              <a:rPr lang="ru-RU" sz="4000" b="1" dirty="0">
                <a:solidFill>
                  <a:schemeClr val="tx2"/>
                </a:solidFill>
                <a:latin typeface="Tahoma" pitchFamily="34" charset="0"/>
              </a:rPr>
              <a:t> </a:t>
            </a:r>
            <a:r>
              <a:rPr lang="ru-RU" sz="4000" b="1" dirty="0" err="1">
                <a:solidFill>
                  <a:schemeClr val="tx2"/>
                </a:solidFill>
                <a:latin typeface="Tahoma" pitchFamily="34" charset="0"/>
              </a:rPr>
              <a:t>правова</a:t>
            </a:r>
            <a:r>
              <a:rPr lang="ru-RU" sz="4000" b="1" dirty="0">
                <a:solidFill>
                  <a:schemeClr val="tx2"/>
                </a:solidFill>
                <a:latin typeface="Tahoma" pitchFamily="34" charset="0"/>
              </a:rPr>
              <a:t> держава. </a:t>
            </a:r>
            <a:r>
              <a:rPr lang="ru-RU" sz="4000" b="1" dirty="0" err="1">
                <a:solidFill>
                  <a:schemeClr val="tx2"/>
                </a:solidFill>
                <a:latin typeface="Tahoma" pitchFamily="34" charset="0"/>
              </a:rPr>
              <a:t>Здійснення</a:t>
            </a:r>
            <a:r>
              <a:rPr lang="ru-RU" sz="4000" b="1" dirty="0">
                <a:solidFill>
                  <a:schemeClr val="tx2"/>
                </a:solidFill>
                <a:latin typeface="Tahoma" pitchFamily="34" charset="0"/>
              </a:rPr>
              <a:t> державою </a:t>
            </a:r>
            <a:r>
              <a:rPr lang="ru-RU" sz="4000" b="1" dirty="0" err="1">
                <a:solidFill>
                  <a:schemeClr val="tx2"/>
                </a:solidFill>
                <a:latin typeface="Tahoma" pitchFamily="34" charset="0"/>
              </a:rPr>
              <a:t>соціальної</a:t>
            </a:r>
            <a:r>
              <a:rPr lang="ru-RU" sz="4000" b="1" dirty="0">
                <a:solidFill>
                  <a:schemeClr val="tx2"/>
                </a:solidFill>
                <a:latin typeface="Tahoma" pitchFamily="34" charset="0"/>
              </a:rPr>
              <a:t> </a:t>
            </a:r>
            <a:r>
              <a:rPr lang="ru-RU" sz="4000" b="1" dirty="0" err="1">
                <a:solidFill>
                  <a:schemeClr val="tx2"/>
                </a:solidFill>
                <a:latin typeface="Tahoma" pitchFamily="34" charset="0"/>
              </a:rPr>
              <a:t>допомоги</a:t>
            </a:r>
            <a:r>
              <a:rPr lang="ru-RU" sz="4000" b="1" dirty="0" smtClean="0">
                <a:solidFill>
                  <a:schemeClr val="tx2"/>
                </a:solidFill>
                <a:latin typeface="Tahoma" pitchFamily="34" charset="0"/>
              </a:rPr>
              <a:t>.</a:t>
            </a:r>
          </a:p>
          <a:p>
            <a:pPr marL="457200" indent="-457200" algn="ctr">
              <a:spcBef>
                <a:spcPct val="20000"/>
              </a:spcBef>
              <a:buFont typeface="Comic Sans MS" pitchFamily="66" charset="0"/>
              <a:buNone/>
            </a:pPr>
            <a:r>
              <a:rPr lang="uk-UA" sz="2000" dirty="0" smtClean="0"/>
              <a:t>Підготував кадет 14 взводу БІЛОБОРОДОВ </a:t>
            </a:r>
            <a:r>
              <a:rPr lang="uk-UA" sz="2000" dirty="0" smtClean="0"/>
              <a:t>В.С.</a:t>
            </a:r>
            <a:endParaRPr lang="ru-RU" sz="2000" b="1" dirty="0">
              <a:solidFill>
                <a:schemeClr val="tx2"/>
              </a:solidFill>
              <a:latin typeface="Tahoma" pitchFamily="34" charset="0"/>
            </a:endParaRPr>
          </a:p>
        </p:txBody>
      </p:sp>
    </p:spTree>
  </p:cSld>
  <p:clrMapOvr>
    <a:masterClrMapping/>
  </p:clrMapOvr>
  <p:transition spd="slow">
    <p:wheel spokes="3"/>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9FF33">
            <a:alpha val="63136"/>
          </a:srgbClr>
        </a:solid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971550" y="2565400"/>
            <a:ext cx="6669088" cy="823913"/>
          </a:xfrm>
          <a:prstGeom prst="rect">
            <a:avLst/>
          </a:prstGeom>
          <a:noFill/>
          <a:ln w="9525">
            <a:noFill/>
            <a:miter lim="800000"/>
            <a:headEnd/>
            <a:tailEnd/>
          </a:ln>
        </p:spPr>
        <p:txBody>
          <a:bodyPr anchor="ctr">
            <a:spAutoFit/>
          </a:bodyPr>
          <a:lstStyle/>
          <a:p>
            <a:pPr algn="ctr"/>
            <a:r>
              <a:rPr lang="ru-RU" sz="4800">
                <a:solidFill>
                  <a:srgbClr val="000066"/>
                </a:solidFill>
              </a:rPr>
              <a:t>Дякую за увагу!</a:t>
            </a:r>
            <a:endParaRPr lang="ru-RU" sz="4800"/>
          </a:p>
        </p:txBody>
      </p:sp>
    </p:spTree>
  </p:cSld>
  <p:clrMapOvr>
    <a:masterClrMapping/>
  </p:clrMapOvr>
  <p:transition spd="slow">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30722" name="Текст 3"/>
          <p:cNvSpPr>
            <a:spLocks/>
          </p:cNvSpPr>
          <p:nvPr/>
        </p:nvSpPr>
        <p:spPr bwMode="auto">
          <a:xfrm>
            <a:off x="539750" y="404813"/>
            <a:ext cx="7921625" cy="4679950"/>
          </a:xfrm>
          <a:prstGeom prst="rect">
            <a:avLst/>
          </a:prstGeom>
          <a:noFill/>
          <a:ln w="9525">
            <a:noFill/>
            <a:miter lim="800000"/>
            <a:headEnd/>
            <a:tailEnd/>
          </a:ln>
        </p:spPr>
        <p:txBody>
          <a:bodyPr anchor="b"/>
          <a:lstStyle/>
          <a:p>
            <a:pPr marL="457200" indent="-457200" algn="ctr">
              <a:spcBef>
                <a:spcPct val="20000"/>
              </a:spcBef>
              <a:buFont typeface="Comic Sans MS" pitchFamily="66" charset="0"/>
              <a:buNone/>
            </a:pPr>
            <a:r>
              <a:rPr lang="ru-RU" sz="2800" b="1">
                <a:solidFill>
                  <a:schemeClr val="tx2"/>
                </a:solidFill>
                <a:latin typeface="Tahoma" pitchFamily="34" charset="0"/>
              </a:rPr>
              <a:t>Моя ідеальна правова держава, це:</a:t>
            </a:r>
            <a:endParaRPr lang="ru-RU" sz="2800">
              <a:solidFill>
                <a:schemeClr val="tx2"/>
              </a:solidFill>
              <a:latin typeface="Tahoma" pitchFamily="34" charset="0"/>
            </a:endParaRPr>
          </a:p>
          <a:p>
            <a:pPr marL="457200" indent="-457200" algn="ctr">
              <a:spcBef>
                <a:spcPct val="20000"/>
              </a:spcBef>
              <a:buFont typeface="Comic Sans MS" pitchFamily="66" charset="0"/>
              <a:buNone/>
            </a:pPr>
            <a:endParaRPr lang="ru-RU" sz="2800">
              <a:solidFill>
                <a:schemeClr val="tx2"/>
              </a:solidFill>
              <a:latin typeface="Tahoma" pitchFamily="34" charset="0"/>
            </a:endParaRPr>
          </a:p>
          <a:p>
            <a:pPr marL="457200" indent="-457200" algn="ctr">
              <a:spcBef>
                <a:spcPct val="20000"/>
              </a:spcBef>
              <a:buFont typeface="Comic Sans MS" pitchFamily="66" charset="0"/>
              <a:buNone/>
            </a:pPr>
            <a:r>
              <a:rPr lang="ru-RU" sz="2800" b="1">
                <a:latin typeface="Tahoma" pitchFamily="34" charset="0"/>
              </a:rPr>
              <a:t>Верховенство закона.</a:t>
            </a:r>
          </a:p>
          <a:p>
            <a:pPr marL="457200" indent="-457200" algn="ctr">
              <a:spcBef>
                <a:spcPct val="20000"/>
              </a:spcBef>
              <a:buFont typeface="Comic Sans MS" pitchFamily="66" charset="0"/>
              <a:buNone/>
            </a:pPr>
            <a:endParaRPr lang="ru-RU" sz="2800" b="1">
              <a:latin typeface="Tahoma" pitchFamily="34" charset="0"/>
            </a:endParaRPr>
          </a:p>
          <a:p>
            <a:pPr marL="457200" indent="-457200" algn="ctr">
              <a:spcBef>
                <a:spcPct val="20000"/>
              </a:spcBef>
              <a:buFont typeface="Comic Sans MS" pitchFamily="66" charset="0"/>
              <a:buNone/>
            </a:pPr>
            <a:r>
              <a:rPr lang="ru-RU" sz="2800" b="1">
                <a:latin typeface="Tahoma" pitchFamily="34" charset="0"/>
              </a:rPr>
              <a:t>Правозаконн</a:t>
            </a:r>
            <a:r>
              <a:rPr lang="uk-UA" sz="2800" b="1">
                <a:latin typeface="Tahoma" pitchFamily="34" charset="0"/>
              </a:rPr>
              <a:t>ість,</a:t>
            </a:r>
            <a:r>
              <a:rPr lang="ru-RU" sz="2800" b="1">
                <a:latin typeface="Tahoma" pitchFamily="34" charset="0"/>
              </a:rPr>
              <a:t> правопорядок, правосв</a:t>
            </a:r>
            <a:r>
              <a:rPr lang="uk-UA" sz="2800" b="1">
                <a:latin typeface="Tahoma" pitchFamily="34" charset="0"/>
              </a:rPr>
              <a:t>і</a:t>
            </a:r>
            <a:r>
              <a:rPr lang="ru-RU" sz="2800" b="1">
                <a:latin typeface="Tahoma" pitchFamily="34" charset="0"/>
              </a:rPr>
              <a:t>домість.</a:t>
            </a:r>
          </a:p>
          <a:p>
            <a:pPr marL="457200" indent="-457200" algn="ctr">
              <a:spcBef>
                <a:spcPct val="20000"/>
              </a:spcBef>
              <a:buFont typeface="Comic Sans MS" pitchFamily="66" charset="0"/>
              <a:buNone/>
            </a:pPr>
            <a:endParaRPr lang="uk-UA" sz="2800" b="1">
              <a:latin typeface="Tahoma" pitchFamily="34" charset="0"/>
            </a:endParaRPr>
          </a:p>
          <a:p>
            <a:pPr marL="457200" indent="-457200" algn="ctr">
              <a:spcBef>
                <a:spcPct val="20000"/>
              </a:spcBef>
              <a:buFont typeface="Comic Sans MS" pitchFamily="66" charset="0"/>
              <a:buNone/>
            </a:pPr>
            <a:r>
              <a:rPr lang="ru-RU" sz="2800" b="1">
                <a:latin typeface="Tahoma" pitchFamily="34" charset="0"/>
              </a:rPr>
              <a:t>Соціальний характер держави.</a:t>
            </a:r>
          </a:p>
          <a:p>
            <a:pPr marL="457200" indent="-457200" algn="ctr">
              <a:spcBef>
                <a:spcPct val="20000"/>
              </a:spcBef>
              <a:buFont typeface="Comic Sans MS" pitchFamily="66" charset="0"/>
              <a:buNone/>
            </a:pPr>
            <a:r>
              <a:rPr lang="ru-RU"/>
              <a:t> </a:t>
            </a:r>
          </a:p>
        </p:txBody>
      </p:sp>
    </p:spTree>
  </p:cSld>
  <p:clrMapOvr>
    <a:masterClrMapping/>
  </p:clrMapOvr>
  <p:transition spd="slow">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827088" y="360363"/>
            <a:ext cx="7200900" cy="2928937"/>
          </a:xfrm>
          <a:prstGeom prst="rect">
            <a:avLst/>
          </a:prstGeom>
          <a:noFill/>
          <a:ln w="9525">
            <a:noFill/>
            <a:miter lim="800000"/>
            <a:headEnd/>
            <a:tailEnd/>
          </a:ln>
        </p:spPr>
        <p:txBody>
          <a:bodyPr anchor="ctr">
            <a:spAutoFit/>
          </a:bodyPr>
          <a:lstStyle/>
          <a:p>
            <a:pPr algn="ctr"/>
            <a:r>
              <a:rPr lang="ru-RU" b="1"/>
              <a:t>Новим етапом у розвитку теорії правової держави є становлення ідей соціальної держви.</a:t>
            </a:r>
          </a:p>
          <a:p>
            <a:pPr algn="ctr"/>
            <a:endParaRPr lang="ru-RU" b="1"/>
          </a:p>
          <a:p>
            <a:pPr algn="ctr"/>
            <a:r>
              <a:rPr lang="ru-RU" sz="2400" b="1">
                <a:solidFill>
                  <a:schemeClr val="tx2"/>
                </a:solidFill>
              </a:rPr>
              <a:t>Соціа́льна держа́ва </a:t>
            </a:r>
            <a:r>
              <a:rPr lang="ru-RU" sz="2400">
                <a:solidFill>
                  <a:schemeClr val="tx2"/>
                </a:solidFill>
              </a:rPr>
              <a:t>—</a:t>
            </a:r>
            <a:r>
              <a:rPr lang="ru-RU">
                <a:solidFill>
                  <a:schemeClr val="tx2"/>
                </a:solidFill>
              </a:rPr>
              <a:t> </a:t>
            </a:r>
            <a:r>
              <a:rPr lang="ru-RU">
                <a:solidFill>
                  <a:srgbClr val="000066"/>
                </a:solidFill>
              </a:rPr>
              <a:t>це соціально орієнтована держава,що визнає людину найвищою со­ціальною цінністю, надає соціальну допомогу індивідам, які потрапили у важку життєву ситуацію, з метою забезпечення кожному гідного рівня життя, перерозподіляє економічні блага відповідно до принципу соціальної справедливості і своє призначення вбачає в забезпеченні гро­мадського миру і злагоди в суспільстві. </a:t>
            </a:r>
          </a:p>
        </p:txBody>
      </p:sp>
      <p:pic>
        <p:nvPicPr>
          <p:cNvPr id="31746" name="Picture 4" descr="1344950206_10236712m"/>
          <p:cNvPicPr>
            <a:picLocks noChangeAspect="1" noChangeArrowheads="1"/>
          </p:cNvPicPr>
          <p:nvPr/>
        </p:nvPicPr>
        <p:blipFill>
          <a:blip r:embed="rId2"/>
          <a:srcRect/>
          <a:stretch>
            <a:fillRect/>
          </a:stretch>
        </p:blipFill>
        <p:spPr bwMode="auto">
          <a:xfrm>
            <a:off x="2411413" y="3429000"/>
            <a:ext cx="4286250" cy="3200400"/>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2770" name="Rectangle 3"/>
          <p:cNvSpPr>
            <a:spLocks noChangeArrowheads="1"/>
          </p:cNvSpPr>
          <p:nvPr/>
        </p:nvSpPr>
        <p:spPr bwMode="auto">
          <a:xfrm>
            <a:off x="539750" y="347663"/>
            <a:ext cx="7056438" cy="1739900"/>
          </a:xfrm>
          <a:prstGeom prst="rect">
            <a:avLst/>
          </a:prstGeom>
          <a:noFill/>
          <a:ln w="9525">
            <a:noFill/>
            <a:miter lim="800000"/>
            <a:headEnd/>
            <a:tailEnd/>
          </a:ln>
        </p:spPr>
        <p:txBody>
          <a:bodyPr anchor="ctr">
            <a:spAutoFit/>
          </a:bodyPr>
          <a:lstStyle/>
          <a:p>
            <a:r>
              <a:rPr lang="ru-RU">
                <a:solidFill>
                  <a:srgbClr val="000066"/>
                </a:solidFill>
              </a:rPr>
              <a:t>У правовій державі має бути передбачена:</a:t>
            </a:r>
            <a:br>
              <a:rPr lang="ru-RU">
                <a:solidFill>
                  <a:srgbClr val="000066"/>
                </a:solidFill>
              </a:rPr>
            </a:br>
            <a:endParaRPr lang="ru-RU">
              <a:solidFill>
                <a:srgbClr val="000066"/>
              </a:solidFill>
            </a:endParaRPr>
          </a:p>
          <a:p>
            <a:pPr algn="ctr"/>
            <a:r>
              <a:rPr lang="ru-RU"/>
              <a:t>можливість особи домагатися конкретного мінімуму соціальних благ завдяки гарантуванню державою її соціальної безпеки — мінімальний (достатній) рівень життя кожному громадянину та його підвищення… </a:t>
            </a:r>
          </a:p>
        </p:txBody>
      </p:sp>
      <p:pic>
        <p:nvPicPr>
          <p:cNvPr id="32771" name="Picture 8" descr="2402image003"/>
          <p:cNvPicPr>
            <a:picLocks noChangeAspect="1" noChangeArrowheads="1"/>
          </p:cNvPicPr>
          <p:nvPr/>
        </p:nvPicPr>
        <p:blipFill>
          <a:blip r:embed="rId2"/>
          <a:srcRect/>
          <a:stretch>
            <a:fillRect/>
          </a:stretch>
        </p:blipFill>
        <p:spPr bwMode="auto">
          <a:xfrm>
            <a:off x="2484438" y="4149725"/>
            <a:ext cx="5400675" cy="2279650"/>
          </a:xfrm>
          <a:prstGeom prst="rect">
            <a:avLst/>
          </a:prstGeom>
          <a:noFill/>
          <a:ln w="9525">
            <a:noFill/>
            <a:miter lim="800000"/>
            <a:headEnd/>
            <a:tailEnd/>
          </a:ln>
        </p:spPr>
      </p:pic>
      <p:pic>
        <p:nvPicPr>
          <p:cNvPr id="32772" name="Picture 9" descr="17012"/>
          <p:cNvPicPr>
            <a:picLocks noChangeAspect="1" noChangeArrowheads="1"/>
          </p:cNvPicPr>
          <p:nvPr/>
        </p:nvPicPr>
        <p:blipFill>
          <a:blip r:embed="rId3"/>
          <a:srcRect/>
          <a:stretch>
            <a:fillRect/>
          </a:stretch>
        </p:blipFill>
        <p:spPr bwMode="auto">
          <a:xfrm>
            <a:off x="684213" y="2060575"/>
            <a:ext cx="2951162" cy="2065338"/>
          </a:xfrm>
          <a:prstGeom prst="rect">
            <a:avLst/>
          </a:prstGeom>
          <a:noFill/>
          <a:ln w="9525">
            <a:noFill/>
            <a:miter lim="800000"/>
            <a:headEnd/>
            <a:tailEnd/>
          </a:ln>
        </p:spPr>
      </p:pic>
      <p:pic>
        <p:nvPicPr>
          <p:cNvPr id="32773" name="Picture 11" descr="70348"/>
          <p:cNvPicPr>
            <a:picLocks noChangeAspect="1" noChangeArrowheads="1"/>
          </p:cNvPicPr>
          <p:nvPr/>
        </p:nvPicPr>
        <p:blipFill>
          <a:blip r:embed="rId4"/>
          <a:srcRect/>
          <a:stretch>
            <a:fillRect/>
          </a:stretch>
        </p:blipFill>
        <p:spPr bwMode="auto">
          <a:xfrm>
            <a:off x="5435600" y="3068638"/>
            <a:ext cx="3024188" cy="2235200"/>
          </a:xfrm>
          <a:prstGeom prst="rect">
            <a:avLst/>
          </a:prstGeom>
          <a:noFill/>
          <a:ln w="9525">
            <a:noFill/>
            <a:miter lim="800000"/>
            <a:headEnd/>
            <a:tailEnd/>
          </a:ln>
        </p:spPr>
      </p:pic>
      <p:pic>
        <p:nvPicPr>
          <p:cNvPr id="32774" name="Picture 13" descr="Rinok-praci-42"/>
          <p:cNvPicPr>
            <a:picLocks noChangeAspect="1" noChangeArrowheads="1"/>
          </p:cNvPicPr>
          <p:nvPr/>
        </p:nvPicPr>
        <p:blipFill>
          <a:blip r:embed="rId5"/>
          <a:srcRect/>
          <a:stretch>
            <a:fillRect/>
          </a:stretch>
        </p:blipFill>
        <p:spPr bwMode="auto">
          <a:xfrm>
            <a:off x="3419475" y="2276475"/>
            <a:ext cx="2519363" cy="2419350"/>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3000">
              <a:srgbClr val="FC9FCB">
                <a:alpha val="60000"/>
              </a:srgbClr>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33794" name="Rectangle 3"/>
          <p:cNvSpPr>
            <a:spLocks noChangeArrowheads="1"/>
          </p:cNvSpPr>
          <p:nvPr/>
        </p:nvSpPr>
        <p:spPr bwMode="auto">
          <a:xfrm>
            <a:off x="539750" y="347663"/>
            <a:ext cx="7559675" cy="2838450"/>
          </a:xfrm>
          <a:prstGeom prst="rect">
            <a:avLst/>
          </a:prstGeom>
          <a:noFill/>
          <a:ln w="9525">
            <a:noFill/>
            <a:miter lim="800000"/>
            <a:headEnd/>
            <a:tailEnd/>
          </a:ln>
        </p:spPr>
        <p:txBody>
          <a:bodyPr anchor="ctr">
            <a:spAutoFit/>
          </a:bodyPr>
          <a:lstStyle/>
          <a:p>
            <a:r>
              <a:rPr lang="ru-RU">
                <a:solidFill>
                  <a:srgbClr val="000066"/>
                </a:solidFill>
              </a:rPr>
              <a:t>У правовій державі має бути передбачена:</a:t>
            </a:r>
            <a:br>
              <a:rPr lang="ru-RU">
                <a:solidFill>
                  <a:srgbClr val="000066"/>
                </a:solidFill>
              </a:rPr>
            </a:br>
            <a:endParaRPr lang="ru-RU">
              <a:solidFill>
                <a:srgbClr val="000066"/>
              </a:solidFill>
            </a:endParaRPr>
          </a:p>
          <a:p>
            <a:pPr algn="ctr"/>
            <a:r>
              <a:rPr lang="ru-RU"/>
              <a:t>можливість громадян домагатися забезпечення державою їх соціального захисту, підняття рівня соціально-економічних прав громадян до рівня основних прав — формування соціального середовища, яке створює умови для сприятливого індивідуального розвитку особи, рівності стартових можливостей (а не матеріальної рівності) за допомогою державної системи просвітництва та освіти, податкової політики, регулювання ринку праці та контролю за умовами праці та ін. </a:t>
            </a:r>
          </a:p>
        </p:txBody>
      </p:sp>
      <p:pic>
        <p:nvPicPr>
          <p:cNvPr id="33795" name="Picture 6" descr="2f4d07be6f74"/>
          <p:cNvPicPr>
            <a:picLocks noChangeAspect="1" noChangeArrowheads="1"/>
          </p:cNvPicPr>
          <p:nvPr/>
        </p:nvPicPr>
        <p:blipFill>
          <a:blip r:embed="rId2"/>
          <a:srcRect/>
          <a:stretch>
            <a:fillRect/>
          </a:stretch>
        </p:blipFill>
        <p:spPr bwMode="auto">
          <a:xfrm>
            <a:off x="2916238" y="3644900"/>
            <a:ext cx="5359400" cy="2646363"/>
          </a:xfrm>
          <a:prstGeom prst="rect">
            <a:avLst/>
          </a:prstGeom>
          <a:noFill/>
          <a:ln w="9525">
            <a:noFill/>
            <a:miter lim="800000"/>
            <a:headEnd/>
            <a:tailEnd/>
          </a:ln>
        </p:spPr>
      </p:pic>
      <p:pic>
        <p:nvPicPr>
          <p:cNvPr id="33796" name="Picture 8" descr="37271"/>
          <p:cNvPicPr>
            <a:picLocks noChangeAspect="1" noChangeArrowheads="1"/>
          </p:cNvPicPr>
          <p:nvPr/>
        </p:nvPicPr>
        <p:blipFill>
          <a:blip r:embed="rId3"/>
          <a:srcRect/>
          <a:stretch>
            <a:fillRect/>
          </a:stretch>
        </p:blipFill>
        <p:spPr bwMode="auto">
          <a:xfrm>
            <a:off x="250825" y="2997200"/>
            <a:ext cx="2808288" cy="1855788"/>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53000">
              <a:srgbClr val="03D4A8">
                <a:alpha val="58000"/>
              </a:srgbClr>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611188" y="404813"/>
            <a:ext cx="7200900" cy="2014537"/>
          </a:xfrm>
          <a:prstGeom prst="rect">
            <a:avLst/>
          </a:prstGeom>
          <a:noFill/>
          <a:ln w="9525">
            <a:noFill/>
            <a:miter lim="800000"/>
            <a:headEnd/>
            <a:tailEnd/>
          </a:ln>
        </p:spPr>
        <p:txBody>
          <a:bodyPr anchor="ctr">
            <a:spAutoFit/>
          </a:bodyPr>
          <a:lstStyle/>
          <a:p>
            <a:r>
              <a:rPr lang="ru-RU">
                <a:solidFill>
                  <a:srgbClr val="000066"/>
                </a:solidFill>
              </a:rPr>
              <a:t>У правовій державі має бути передбачена:</a:t>
            </a:r>
            <a:br>
              <a:rPr lang="ru-RU">
                <a:solidFill>
                  <a:srgbClr val="000066"/>
                </a:solidFill>
              </a:rPr>
            </a:br>
            <a:endParaRPr lang="ru-RU">
              <a:solidFill>
                <a:srgbClr val="000066"/>
              </a:solidFill>
            </a:endParaRPr>
          </a:p>
          <a:p>
            <a:pPr algn="ctr"/>
            <a:r>
              <a:rPr lang="ru-RU"/>
              <a:t>здійснення державою соціальної допомоги громадянам, не спроможним (не зі своєї вини) відповідати за свій добробут — йдеться про забезпечення гарантованого життєвого рівня соціальне ранимих верств населення — старих, непрацездатних (хворих), безробітних з не залежних від них причин. </a:t>
            </a:r>
          </a:p>
        </p:txBody>
      </p:sp>
      <p:pic>
        <p:nvPicPr>
          <p:cNvPr id="34819" name="Picture 10" descr="833"/>
          <p:cNvPicPr>
            <a:picLocks noChangeAspect="1" noChangeArrowheads="1"/>
          </p:cNvPicPr>
          <p:nvPr/>
        </p:nvPicPr>
        <p:blipFill>
          <a:blip r:embed="rId2"/>
          <a:srcRect/>
          <a:stretch>
            <a:fillRect/>
          </a:stretch>
        </p:blipFill>
        <p:spPr bwMode="auto">
          <a:xfrm>
            <a:off x="1979613" y="3573463"/>
            <a:ext cx="2857500" cy="1905000"/>
          </a:xfrm>
          <a:prstGeom prst="rect">
            <a:avLst/>
          </a:prstGeom>
          <a:noFill/>
          <a:ln w="9525">
            <a:noFill/>
            <a:miter lim="800000"/>
            <a:headEnd/>
            <a:tailEnd/>
          </a:ln>
        </p:spPr>
      </p:pic>
      <p:pic>
        <p:nvPicPr>
          <p:cNvPr id="34820" name="Picture 11" descr="big-images_18"/>
          <p:cNvPicPr>
            <a:picLocks noChangeAspect="1" noChangeArrowheads="1"/>
          </p:cNvPicPr>
          <p:nvPr/>
        </p:nvPicPr>
        <p:blipFill>
          <a:blip r:embed="rId3"/>
          <a:srcRect/>
          <a:stretch>
            <a:fillRect/>
          </a:stretch>
        </p:blipFill>
        <p:spPr bwMode="auto">
          <a:xfrm>
            <a:off x="5435600" y="2708275"/>
            <a:ext cx="2952750" cy="1962150"/>
          </a:xfrm>
          <a:prstGeom prst="rect">
            <a:avLst/>
          </a:prstGeom>
          <a:noFill/>
          <a:ln w="9525">
            <a:noFill/>
            <a:miter lim="800000"/>
            <a:headEnd/>
            <a:tailEnd/>
          </a:ln>
        </p:spPr>
      </p:pic>
      <p:pic>
        <p:nvPicPr>
          <p:cNvPr id="34821" name="Picture 12" descr="1331845230_b667b534-50c3-4ddd-baab-08ec681107d7_mw800_mh600_s"/>
          <p:cNvPicPr>
            <a:picLocks noChangeAspect="1" noChangeArrowheads="1"/>
          </p:cNvPicPr>
          <p:nvPr/>
        </p:nvPicPr>
        <p:blipFill>
          <a:blip r:embed="rId4"/>
          <a:srcRect/>
          <a:stretch>
            <a:fillRect/>
          </a:stretch>
        </p:blipFill>
        <p:spPr bwMode="auto">
          <a:xfrm>
            <a:off x="4356100" y="4437063"/>
            <a:ext cx="2914650" cy="1943100"/>
          </a:xfrm>
          <a:prstGeom prst="rect">
            <a:avLst/>
          </a:prstGeom>
          <a:noFill/>
          <a:ln w="9525">
            <a:noFill/>
            <a:miter lim="800000"/>
            <a:headEnd/>
            <a:tailEnd/>
          </a:ln>
        </p:spPr>
      </p:pic>
      <p:pic>
        <p:nvPicPr>
          <p:cNvPr id="34822" name="Picture 13" descr="3pkl8bmo9110"/>
          <p:cNvPicPr>
            <a:picLocks noChangeAspect="1" noChangeArrowheads="1"/>
          </p:cNvPicPr>
          <p:nvPr/>
        </p:nvPicPr>
        <p:blipFill>
          <a:blip r:embed="rId5"/>
          <a:srcRect/>
          <a:stretch>
            <a:fillRect/>
          </a:stretch>
        </p:blipFill>
        <p:spPr bwMode="auto">
          <a:xfrm>
            <a:off x="395288" y="2565400"/>
            <a:ext cx="2165350" cy="1731963"/>
          </a:xfrm>
          <a:prstGeom prst="rect">
            <a:avLst/>
          </a:prstGeom>
          <a:noFill/>
          <a:ln w="9525">
            <a:noFill/>
            <a:miter lim="800000"/>
            <a:headEnd/>
            <a:tailEnd/>
          </a:ln>
        </p:spPr>
      </p:pic>
      <p:pic>
        <p:nvPicPr>
          <p:cNvPr id="34823" name="Picture 15" descr="d4a6eca8c8405e6638eb67d6e6cf1368_400_0_0"/>
          <p:cNvPicPr>
            <a:picLocks noChangeAspect="1" noChangeArrowheads="1"/>
          </p:cNvPicPr>
          <p:nvPr/>
        </p:nvPicPr>
        <p:blipFill>
          <a:blip r:embed="rId6"/>
          <a:srcRect/>
          <a:stretch>
            <a:fillRect/>
          </a:stretch>
        </p:blipFill>
        <p:spPr bwMode="auto">
          <a:xfrm>
            <a:off x="6948488" y="5229225"/>
            <a:ext cx="1506537" cy="1346200"/>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35842" name="Rectangle 3"/>
          <p:cNvSpPr>
            <a:spLocks noChangeArrowheads="1"/>
          </p:cNvSpPr>
          <p:nvPr/>
        </p:nvSpPr>
        <p:spPr bwMode="auto">
          <a:xfrm>
            <a:off x="539750" y="541338"/>
            <a:ext cx="7345363" cy="2014537"/>
          </a:xfrm>
          <a:prstGeom prst="rect">
            <a:avLst/>
          </a:prstGeom>
          <a:noFill/>
          <a:ln w="9525">
            <a:noFill/>
            <a:miter lim="800000"/>
            <a:headEnd/>
            <a:tailEnd/>
          </a:ln>
        </p:spPr>
        <p:txBody>
          <a:bodyPr anchor="ctr">
            <a:spAutoFit/>
          </a:bodyPr>
          <a:lstStyle/>
          <a:p>
            <a:r>
              <a:rPr lang="ru-RU">
                <a:solidFill>
                  <a:srgbClr val="000066"/>
                </a:solidFill>
              </a:rPr>
              <a:t>У правовій державі має бути передбачена:</a:t>
            </a:r>
          </a:p>
          <a:p>
            <a:pPr algn="ctr"/>
            <a:endParaRPr lang="ru-RU">
              <a:solidFill>
                <a:srgbClr val="000066"/>
              </a:solidFill>
            </a:endParaRPr>
          </a:p>
          <a:p>
            <a:pPr algn="ctr"/>
            <a:r>
              <a:rPr lang="ru-RU"/>
              <a:t>забезпечення державою соціальної функції власності — власність не повинна використовуватися на шкоду людині і суспільству: завдавати шкоди правам, свободам і гідності громадян, інтересам суспільства, погіршувати екологічну ситуацію і природні якості землі (ст.ст. 13, 41 Конституції України). </a:t>
            </a:r>
          </a:p>
        </p:txBody>
      </p:sp>
      <p:pic>
        <p:nvPicPr>
          <p:cNvPr id="35843" name="Picture 9" descr="invest_nedvizhimost1"/>
          <p:cNvPicPr>
            <a:picLocks noChangeAspect="1" noChangeArrowheads="1"/>
          </p:cNvPicPr>
          <p:nvPr/>
        </p:nvPicPr>
        <p:blipFill>
          <a:blip r:embed="rId2"/>
          <a:srcRect/>
          <a:stretch>
            <a:fillRect/>
          </a:stretch>
        </p:blipFill>
        <p:spPr bwMode="auto">
          <a:xfrm>
            <a:off x="4859338" y="3141663"/>
            <a:ext cx="2868612" cy="2132012"/>
          </a:xfrm>
          <a:prstGeom prst="rect">
            <a:avLst/>
          </a:prstGeom>
          <a:noFill/>
          <a:ln w="9525">
            <a:noFill/>
            <a:miter lim="800000"/>
            <a:headEnd/>
            <a:tailEnd/>
          </a:ln>
        </p:spPr>
      </p:pic>
      <p:pic>
        <p:nvPicPr>
          <p:cNvPr id="35844" name="Picture 11" descr="top-photo"/>
          <p:cNvPicPr>
            <a:picLocks noChangeAspect="1" noChangeArrowheads="1"/>
          </p:cNvPicPr>
          <p:nvPr/>
        </p:nvPicPr>
        <p:blipFill>
          <a:blip r:embed="rId3"/>
          <a:srcRect/>
          <a:stretch>
            <a:fillRect/>
          </a:stretch>
        </p:blipFill>
        <p:spPr bwMode="auto">
          <a:xfrm>
            <a:off x="6443663" y="4724400"/>
            <a:ext cx="2001837" cy="1728788"/>
          </a:xfrm>
          <a:prstGeom prst="rect">
            <a:avLst/>
          </a:prstGeom>
          <a:noFill/>
          <a:ln w="9525">
            <a:noFill/>
            <a:miter lim="800000"/>
            <a:headEnd/>
            <a:tailEnd/>
          </a:ln>
        </p:spPr>
      </p:pic>
      <p:pic>
        <p:nvPicPr>
          <p:cNvPr id="35845" name="Picture 12" descr="250_250_9336"/>
          <p:cNvPicPr>
            <a:picLocks noChangeAspect="1" noChangeArrowheads="1"/>
          </p:cNvPicPr>
          <p:nvPr/>
        </p:nvPicPr>
        <p:blipFill>
          <a:blip r:embed="rId4"/>
          <a:srcRect/>
          <a:stretch>
            <a:fillRect/>
          </a:stretch>
        </p:blipFill>
        <p:spPr bwMode="auto">
          <a:xfrm>
            <a:off x="3276600" y="4724400"/>
            <a:ext cx="2381250" cy="1790700"/>
          </a:xfrm>
          <a:prstGeom prst="rect">
            <a:avLst/>
          </a:prstGeom>
          <a:noFill/>
          <a:ln w="9525">
            <a:noFill/>
            <a:miter lim="800000"/>
            <a:headEnd/>
            <a:tailEnd/>
          </a:ln>
        </p:spPr>
      </p:pic>
      <p:pic>
        <p:nvPicPr>
          <p:cNvPr id="35846" name="Picture 13" descr="vlasnist"/>
          <p:cNvPicPr>
            <a:picLocks noChangeAspect="1" noChangeArrowheads="1"/>
          </p:cNvPicPr>
          <p:nvPr/>
        </p:nvPicPr>
        <p:blipFill>
          <a:blip r:embed="rId5"/>
          <a:srcRect/>
          <a:stretch>
            <a:fillRect/>
          </a:stretch>
        </p:blipFill>
        <p:spPr bwMode="auto">
          <a:xfrm>
            <a:off x="539750" y="2708275"/>
            <a:ext cx="3600450" cy="2708275"/>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611188" y="620713"/>
            <a:ext cx="6669087" cy="2014537"/>
          </a:xfrm>
          <a:prstGeom prst="rect">
            <a:avLst/>
          </a:prstGeom>
          <a:noFill/>
          <a:ln w="9525">
            <a:noFill/>
            <a:miter lim="800000"/>
            <a:headEnd/>
            <a:tailEnd/>
          </a:ln>
        </p:spPr>
        <p:txBody>
          <a:bodyPr anchor="ctr">
            <a:spAutoFit/>
          </a:bodyPr>
          <a:lstStyle/>
          <a:p>
            <a:r>
              <a:rPr lang="ru-RU">
                <a:solidFill>
                  <a:srgbClr val="000066"/>
                </a:solidFill>
              </a:rPr>
              <a:t>У правовій державі має бути передбачене:</a:t>
            </a:r>
          </a:p>
          <a:p>
            <a:endParaRPr lang="ru-RU"/>
          </a:p>
          <a:p>
            <a:pPr algn="ctr"/>
            <a:r>
              <a:rPr lang="ru-RU"/>
              <a:t>проведення державою політики соціальної поступки — вирішення всіх питань на шляхах згоди і порозуміння різноманітних соціальних груп, глибокої поваги до особи незалежно від її соціального стану, захисту від усякого посягання на її життя, здоров'я і особисту гідність. </a:t>
            </a:r>
          </a:p>
        </p:txBody>
      </p:sp>
      <p:pic>
        <p:nvPicPr>
          <p:cNvPr id="36867" name="Picture 6" descr="soc_status2"/>
          <p:cNvPicPr>
            <a:picLocks noChangeAspect="1" noChangeArrowheads="1"/>
          </p:cNvPicPr>
          <p:nvPr/>
        </p:nvPicPr>
        <p:blipFill>
          <a:blip r:embed="rId2"/>
          <a:srcRect/>
          <a:stretch>
            <a:fillRect/>
          </a:stretch>
        </p:blipFill>
        <p:spPr bwMode="auto">
          <a:xfrm>
            <a:off x="2051050" y="4292600"/>
            <a:ext cx="3381375" cy="1905000"/>
          </a:xfrm>
          <a:prstGeom prst="rect">
            <a:avLst/>
          </a:prstGeom>
          <a:noFill/>
          <a:ln w="9525">
            <a:noFill/>
            <a:miter lim="800000"/>
            <a:headEnd/>
            <a:tailEnd/>
          </a:ln>
        </p:spPr>
      </p:pic>
      <p:pic>
        <p:nvPicPr>
          <p:cNvPr id="36868" name="Picture 7" descr="1265810348_colombian_chess_setm600"/>
          <p:cNvPicPr>
            <a:picLocks noChangeAspect="1" noChangeArrowheads="1"/>
          </p:cNvPicPr>
          <p:nvPr/>
        </p:nvPicPr>
        <p:blipFill>
          <a:blip r:embed="rId3"/>
          <a:srcRect/>
          <a:stretch>
            <a:fillRect/>
          </a:stretch>
        </p:blipFill>
        <p:spPr bwMode="auto">
          <a:xfrm>
            <a:off x="684213" y="2924175"/>
            <a:ext cx="2860675" cy="2162175"/>
          </a:xfrm>
          <a:prstGeom prst="rect">
            <a:avLst/>
          </a:prstGeom>
          <a:noFill/>
          <a:ln w="9525">
            <a:noFill/>
            <a:miter lim="800000"/>
            <a:headEnd/>
            <a:tailEnd/>
          </a:ln>
        </p:spPr>
      </p:pic>
      <p:pic>
        <p:nvPicPr>
          <p:cNvPr id="36869" name="Picture 9" descr="002"/>
          <p:cNvPicPr>
            <a:picLocks noChangeAspect="1" noChangeArrowheads="1"/>
          </p:cNvPicPr>
          <p:nvPr/>
        </p:nvPicPr>
        <p:blipFill>
          <a:blip r:embed="rId4"/>
          <a:srcRect/>
          <a:stretch>
            <a:fillRect/>
          </a:stretch>
        </p:blipFill>
        <p:spPr bwMode="auto">
          <a:xfrm>
            <a:off x="4787900" y="4508500"/>
            <a:ext cx="2717800" cy="1893888"/>
          </a:xfrm>
          <a:prstGeom prst="rect">
            <a:avLst/>
          </a:prstGeom>
          <a:noFill/>
          <a:ln w="9525">
            <a:noFill/>
            <a:miter lim="800000"/>
            <a:headEnd/>
            <a:tailEnd/>
          </a:ln>
        </p:spPr>
      </p:pic>
      <p:pic>
        <p:nvPicPr>
          <p:cNvPr id="36870" name="Picture 11" descr="1384345851_socalna-dopomoga1"/>
          <p:cNvPicPr>
            <a:picLocks noChangeAspect="1" noChangeArrowheads="1"/>
          </p:cNvPicPr>
          <p:nvPr/>
        </p:nvPicPr>
        <p:blipFill>
          <a:blip r:embed="rId5"/>
          <a:srcRect/>
          <a:stretch>
            <a:fillRect/>
          </a:stretch>
        </p:blipFill>
        <p:spPr bwMode="auto">
          <a:xfrm>
            <a:off x="6227763" y="2997200"/>
            <a:ext cx="2160587" cy="1644650"/>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57000"/>
          </a:schemeClr>
        </a:solidFill>
        <a:effectLst/>
      </p:bgPr>
    </p:bg>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900113" y="542925"/>
            <a:ext cx="6264275" cy="2563813"/>
          </a:xfrm>
          <a:prstGeom prst="rect">
            <a:avLst/>
          </a:prstGeom>
          <a:noFill/>
          <a:ln w="9525">
            <a:noFill/>
            <a:miter lim="800000"/>
            <a:headEnd/>
            <a:tailEnd/>
          </a:ln>
        </p:spPr>
        <p:txBody>
          <a:bodyPr anchor="ctr">
            <a:spAutoFit/>
          </a:bodyPr>
          <a:lstStyle/>
          <a:p>
            <a:pPr algn="ctr"/>
            <a:r>
              <a:rPr lang="ru-RU" b="1">
                <a:solidFill>
                  <a:srgbClr val="000066"/>
                </a:solidFill>
              </a:rPr>
              <a:t>Соц</a:t>
            </a:r>
            <a:r>
              <a:rPr lang="uk-UA" b="1">
                <a:solidFill>
                  <a:srgbClr val="000066"/>
                </a:solidFill>
              </a:rPr>
              <a:t>іальні функції мають бути чітко прописані у Конституції. </a:t>
            </a:r>
            <a:r>
              <a:rPr lang="ru-RU" b="1">
                <a:solidFill>
                  <a:srgbClr val="000066"/>
                </a:solidFill>
              </a:rPr>
              <a:t>Саме Конституція є основним обмежувачем державної влади заради збереження основних прав і свобод громадян, слугує гарантом саморозвитку і самоорганізації основних інститутів демократичного суспільства. </a:t>
            </a:r>
          </a:p>
          <a:p>
            <a:pPr algn="ctr"/>
            <a:endParaRPr lang="uk-UA" b="1">
              <a:solidFill>
                <a:srgbClr val="000066"/>
              </a:solidFill>
            </a:endParaRPr>
          </a:p>
          <a:p>
            <a:pPr algn="ctr"/>
            <a:r>
              <a:rPr lang="uk-UA" b="1">
                <a:solidFill>
                  <a:srgbClr val="000066"/>
                </a:solidFill>
              </a:rPr>
              <a:t>Саме шляхом розвитку та вдосконалення соціальної функції рухається Україна.  </a:t>
            </a:r>
            <a:endParaRPr lang="ru-RU" b="1">
              <a:solidFill>
                <a:srgbClr val="000066"/>
              </a:solidFill>
            </a:endParaRPr>
          </a:p>
        </p:txBody>
      </p:sp>
      <p:sp>
        <p:nvSpPr>
          <p:cNvPr id="37891" name="AutoShape 4" descr="2Q=="/>
          <p:cNvSpPr>
            <a:spLocks noChangeAspect="1" noChangeArrowheads="1"/>
          </p:cNvSpPr>
          <p:nvPr/>
        </p:nvSpPr>
        <p:spPr bwMode="auto">
          <a:xfrm>
            <a:off x="3143250" y="1709738"/>
            <a:ext cx="2857500" cy="3438525"/>
          </a:xfrm>
          <a:prstGeom prst="rect">
            <a:avLst/>
          </a:prstGeom>
          <a:noFill/>
          <a:ln w="9525">
            <a:noFill/>
            <a:miter lim="800000"/>
            <a:headEnd/>
            <a:tailEnd/>
          </a:ln>
        </p:spPr>
        <p:txBody>
          <a:bodyPr/>
          <a:lstStyle/>
          <a:p>
            <a:endParaRPr lang="en-US"/>
          </a:p>
        </p:txBody>
      </p:sp>
      <p:pic>
        <p:nvPicPr>
          <p:cNvPr id="37892" name="Picture 8" descr="Femida_700x481"/>
          <p:cNvPicPr>
            <a:picLocks noChangeAspect="1" noChangeArrowheads="1"/>
          </p:cNvPicPr>
          <p:nvPr/>
        </p:nvPicPr>
        <p:blipFill>
          <a:blip r:embed="rId2"/>
          <a:srcRect/>
          <a:stretch>
            <a:fillRect/>
          </a:stretch>
        </p:blipFill>
        <p:spPr bwMode="auto">
          <a:xfrm>
            <a:off x="2916238" y="3500438"/>
            <a:ext cx="3849687" cy="2644775"/>
          </a:xfrm>
          <a:prstGeom prst="rect">
            <a:avLst/>
          </a:prstGeom>
          <a:noFill/>
          <a:ln w="9525">
            <a:noFill/>
            <a:miter lim="800000"/>
            <a:headEnd/>
            <a:tailEnd/>
          </a:ln>
        </p:spPr>
      </p:pic>
    </p:spTree>
  </p:cSld>
  <p:clrMapOvr>
    <a:masterClrMapping/>
  </p:clrMapOvr>
  <p:transition spd="slow">
    <p:wheel spokes="3"/>
  </p:transition>
  <p:timing>
    <p:tnLst>
      <p:par>
        <p:cTn id="1" dur="indefinite" restart="never" nodeType="tmRoot"/>
      </p:par>
    </p:tnLst>
  </p:timing>
</p:sld>
</file>

<file path=ppt/theme/theme1.xml><?xml version="1.0" encoding="utf-8"?>
<a:theme xmlns:a="http://schemas.openxmlformats.org/drawingml/2006/main" name="Пастель">
  <a:themeElements>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Пастель">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Пастель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Пастель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Пастель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Пастель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Пастель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Пастель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Пастель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Облака">
  <a:themeElements>
    <a:clrScheme name="Облака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Облака">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блака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Облака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Облака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Облака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Облака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Облака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Облака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Облака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Облака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Prava_spozivacha</Template>
  <TotalTime>123</TotalTime>
  <Words>202</Words>
  <Application>Microsoft Office PowerPoint</Application>
  <PresentationFormat>Экран (4:3)</PresentationFormat>
  <Paragraphs>29</Paragraphs>
  <Slides>10</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10</vt:i4>
      </vt:variant>
    </vt:vector>
  </HeadingPairs>
  <TitlesOfParts>
    <vt:vector size="12" baseType="lpstr">
      <vt:lpstr>Пастель</vt:lpstr>
      <vt:lpstr>Облака</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Usert</dc:creator>
  <cp:lastModifiedBy>1</cp:lastModifiedBy>
  <cp:revision>36</cp:revision>
  <dcterms:created xsi:type="dcterms:W3CDTF">2013-03-13T17:38:35Z</dcterms:created>
  <dcterms:modified xsi:type="dcterms:W3CDTF">2013-12-02T05:28:36Z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1118691</vt:lpwstr>
  </property>
  <property fmtid="{D5CDD505-2E9C-101B-9397-08002B2CF9AE}" name="NXPowerLiteVersion" pid="3">
    <vt:lpwstr>D4.1.4</vt:lpwstr>
  </property>
</Properties>
</file>