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2" r:id="rId4"/>
    <p:sldId id="263" r:id="rId5"/>
    <p:sldId id="264" r:id="rId6"/>
    <p:sldId id="265" r:id="rId7"/>
    <p:sldId id="266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6220A-532C-40AE-AA39-4141DF5F303D}" type="datetimeFigureOut">
              <a:rPr lang="uk-UA" smtClean="0"/>
              <a:pPr/>
              <a:t>02.04.2014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ACC21-854E-4678-B6EE-AAB6BB1206A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9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F:\&#1053;&#1086;&#1074;&#1072;&#1103;%20&#1087;&#1072;&#1087;&#1082;&#1072;%20&#1075;&#1086;&#1090;&#1086;&#1074;&#1086;\&#1060;&#1080;&#1096;&#1080;&#1095;&#1057;&#1045;&#1052;&#1048;&#1053;&#1040;&#1056;\&#1055;&#1088;&#1077;&#1079;&#1077;&#1085;&#1090;&#1072;&#1094;&#1080;&#1103;\&#1040;&#1085;&#1075;&#1083;&#1080;&#1081;&#1089;&#1082;&#1072;&#1103;%20&#1076;&#1077;&#1074;&#1086;&#1095;&#1082;&#1072;.wmv" TargetMode="External" Type="http://schemas.openxmlformats.org/officeDocument/2006/relationships/video"/><Relationship Id="rId4" Target="../media/image19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14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14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4381532" cy="3286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42844" y="3500438"/>
            <a:ext cx="442915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9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9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8" presetSubtype="16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12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44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rrowheads="1" noChangeAspect="1"/>
          </p:cNvPicPr>
          <p:nvPr/>
        </p:nvPicPr>
        <p:blipFill>
          <a:blip r:embed="rId3"/>
          <a:srcRect b="1"/>
          <a:stretch>
            <a:fillRect/>
          </a:stretch>
        </p:blipFill>
        <p:spPr bwMode="auto">
          <a:xfrm>
            <a:off x="142844" y="3500438"/>
            <a:ext cx="4233446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/>
          <p:cNvPicPr>
            <a:picLocks noChangeArrowheads="1" noChangeAspect="1"/>
          </p:cNvPicPr>
          <p:nvPr/>
        </p:nvPicPr>
        <p:blipFill>
          <a:blip r:embed="rId4"/>
          <a:srcRect r="237"/>
          <a:stretch>
            <a:fillRect/>
          </a:stretch>
        </p:blipFill>
        <p:spPr bwMode="auto">
          <a:xfrm>
            <a:off x="5000596" y="3508633"/>
            <a:ext cx="4143404" cy="3349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4" presetSubtype="16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1000" id="7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7" presetSubtype="8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1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1.bp.blogspot.com/-zkWQyb09S9E/UYxSb6DrwfI/AAAAAAAABl8/4zwIxydiMEo/s1600/World+Australia+Opera+House+Sydney+Australia.jpg" id="4102" name="Picture 6"/>
          <p:cNvPicPr>
            <a:picLocks noChangeArrowheads="1" noChangeAspect="1"/>
          </p:cNvPicPr>
          <p:nvPr/>
        </p:nvPicPr>
        <p:blipFill>
          <a:blip r:embed="rId2"/>
          <a:srcRect b="38" r="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rrowheads="1" noChangeAspect="1"/>
          </p:cNvPicPr>
          <p:nvPr/>
        </p:nvPicPr>
        <p:blipFill>
          <a:blip r:embed="rId3"/>
          <a:srcRect b="122"/>
          <a:stretch>
            <a:fillRect/>
          </a:stretch>
        </p:blipFill>
        <p:spPr bwMode="auto">
          <a:xfrm>
            <a:off x="3929058" y="4000505"/>
            <a:ext cx="5214942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s://encrypted-tbn3.gstatic.com/images?q=tbn:ANd9GcSzBdWNeFacnKcDAvpFE3RDxvK7jEJZOQQJO2rNT0fAs6Or-vgUrTg1qZUc" id="4098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396980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42852"/>
            <a:ext cx="3214710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643570" y="1928802"/>
            <a:ext cx="3520856" cy="4929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rrowheads="1" noChangeAspect="1"/>
          </p:cNvPicPr>
          <p:nvPr/>
        </p:nvPicPr>
        <p:blipFill>
          <a:blip r:embed="rId3"/>
          <a:srcRect r="99"/>
          <a:stretch>
            <a:fillRect/>
          </a:stretch>
        </p:blipFill>
        <p:spPr bwMode="auto">
          <a:xfrm>
            <a:off x="4143372" y="3428999"/>
            <a:ext cx="4857784" cy="3335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143372" y="0"/>
            <a:ext cx="4877448" cy="3345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rrowheads="1" noChangeAspect="1"/>
          </p:cNvPicPr>
          <p:nvPr/>
        </p:nvPicPr>
        <p:blipFill>
          <a:blip r:embed="rId3"/>
          <a:srcRect r="36"/>
          <a:stretch>
            <a:fillRect/>
          </a:stretch>
        </p:blipFill>
        <p:spPr bwMode="auto">
          <a:xfrm>
            <a:off x="0" y="0"/>
            <a:ext cx="3303521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2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1000" id="7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Оля\Pictures\668d31016d04t.jpg" id="1026" name="Picture 2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pic>
        <p:nvPicPr>
          <p:cNvPr id="2" name="Английская девочка.wmv">
            <a:hlinkClick action="ppaction://media" r:id=""/>
          </p:cNvPr>
          <p:cNvPicPr>
            <a:picLocks noChangeAspect="1" noRo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14546" y="1500174"/>
            <a:ext cx="5000660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39349" fill="hold" id="6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video>
              <p:cMediaNode>
                <p:cTn display="0" fill="hold" id="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evtFilter="cancelBubble" fill="hold" id="8" nodeType="interactiveSeq" restart="whenNotActive">
                <p:stCondLst>
                  <p:cond delay="0" evt="onClick">
                    <p:tgtEl>
                      <p:spTgt spid="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9">
                      <p:stCondLst>
                        <p:cond delay="0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mediacall" presetID="2" presetSubtype="0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12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Экран (4:3)</PresentationFormat>
  <Paragraphs>0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11</cp:revision>
  <dcterms:created xsi:type="dcterms:W3CDTF">2014-04-01T07:28:02Z</dcterms:created>
  <dcterms:modified xsi:type="dcterms:W3CDTF">2014-04-02T07:16:57Z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753059</vt:lpwstr>
  </property>
  <property fmtid="{D5CDD505-2E9C-101B-9397-08002B2CF9AE}" name="NXPowerLiteVersion" pid="3">
    <vt:lpwstr>D4.1.4</vt:lpwstr>
  </property>
</Properties>
</file>