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60" r:id="rId4"/>
    <p:sldId id="265" r:id="rId5"/>
    <p:sldId id="262" r:id="rId6"/>
    <p:sldId id="259" r:id="rId7"/>
    <p:sldId id="261" r:id="rId8"/>
    <p:sldId id="264" r:id="rId9"/>
    <p:sldId id="269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кут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 сполучна ліні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 сполучна ліні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3" name="Місце для нижнього колонтитула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29.11.2013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00034" y="2285992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Тарас Шевченко </a:t>
            </a:r>
            <a:b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Волинь</a:t>
            </a:r>
            <a:endParaRPr lang="uk-UA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ісце для вмісту 5" descr="328_57bIkony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 descr="images.jpeg222222.jpe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928794" y="428604"/>
            <a:ext cx="4500594" cy="610961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Праця Володимира </a:t>
            </a:r>
            <a:r>
              <a:rPr lang="uk-UA" dirty="0" err="1" smtClean="0"/>
              <a:t>Рожка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dirty="0" err="1" smtClean="0"/>
              <a:t>“Тарас</a:t>
            </a:r>
            <a:r>
              <a:rPr lang="uk-UA" dirty="0" smtClean="0"/>
              <a:t> Шевченко і </a:t>
            </a:r>
            <a:r>
              <a:rPr lang="uk-UA" dirty="0" err="1" smtClean="0"/>
              <a:t>Волинь”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360952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14810" y="1785926"/>
            <a:ext cx="36433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державній обласній універсальній науковій бібліотеці імені Олени Пчілки відбулася презентація книжки кандидата церковно-історичних наук Володимира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Рожка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«Тарас Шевченко і Волинь»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 descr="11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55904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uk-UA" b="1" dirty="0" smtClean="0"/>
              <a:t>"Всюди їздив - і всюди плакав"</a:t>
            </a:r>
            <a:endParaRPr lang="uk-UA" dirty="0"/>
          </a:p>
        </p:txBody>
      </p:sp>
      <p:pic>
        <p:nvPicPr>
          <p:cNvPr id="4" name="Місце для вмісту 3" descr="12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020498"/>
            <a:ext cx="8558743" cy="583750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714348" y="285728"/>
            <a:ext cx="3071834" cy="28575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Ой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чого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почорніло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Зеленеє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поле?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—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Почорніло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я од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крові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За вольную волю.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Круг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містечка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Берестечка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чотири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милі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Мене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славні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запорожці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Своїм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трупом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вкрили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ще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мене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гайворони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Укрили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півночі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6314" y="214290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Клюють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очі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козацькії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А трупу не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хочуть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Почорніло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я,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зелене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 за вашу волю...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Я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знов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буду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зеленіти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вже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ніколи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вернетеся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на волю,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Будете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орати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Мене стиха та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орючи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Долю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проклинати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uk-UA" dirty="0" smtClean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 descr="vdgh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-669"/>
            <a:ext cx="3643306" cy="6858669"/>
          </a:xfrm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0"/>
            <a:ext cx="507209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uk-UA" dirty="0"/>
          </a:p>
        </p:txBody>
      </p:sp>
      <p:pic>
        <p:nvPicPr>
          <p:cNvPr id="7" name="Місце для вмісту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285728"/>
            <a:ext cx="7786742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Саме з Почаївської Лаври розпочався шлях Шевченка як іконописця</a:t>
            </a:r>
            <a:endParaRPr lang="uk-UA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Місце для вмісту 4" descr="123456.jpe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5659" y="0"/>
            <a:ext cx="9118341" cy="685800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льков">
  <a:themeElements>
    <a:clrScheme name="Альков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льков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льков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178</TotalTime>
  <Words>125</Words>
  <PresentationFormat>Екран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Альков</vt:lpstr>
      <vt:lpstr>Слайд 1</vt:lpstr>
      <vt:lpstr>Праця Володимира Рожка  “Тарас Шевченко і Волинь”</vt:lpstr>
      <vt:lpstr>Слайд 3</vt:lpstr>
      <vt:lpstr>"Всюди їздив - і всюди плакав"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Тарас Шевченко  і Волинь</dc:title>
  <cp:lastModifiedBy>Учні</cp:lastModifiedBy>
  <cp:revision>19</cp:revision>
  <dcterms:modified xsi:type="dcterms:W3CDTF">2013-11-29T16:06:10Z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593471</vt:lpwstr>
  </property>
  <property fmtid="{D5CDD505-2E9C-101B-9397-08002B2CF9AE}" name="NXPowerLiteVersion" pid="3">
    <vt:lpwstr>D4.1.4</vt:lpwstr>
  </property>
</Properties>
</file>