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71841EA-048A-4F80-A368-4C5B7444E7B8}" type="datetimeFigureOut">
              <a:rPr lang="uk-UA" smtClean="0"/>
              <a:t>04.12.2013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9105F46-7E73-4080-9C4A-E7013086975D}" type="slidenum">
              <a:rPr lang="uk-UA" smtClean="0"/>
              <a:t>‹#›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200800" cy="2852936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/>
              <a:t>Художня спадщина Тараса Шевченка</a:t>
            </a:r>
            <a:endParaRPr lang="uk-UA" sz="6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84675"/>
            <a:ext cx="2880320" cy="36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3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4888210" cy="6192688"/>
          </a:xfrm>
        </p:spPr>
      </p:pic>
    </p:spTree>
    <p:extLst>
      <p:ext uri="{BB962C8B-B14F-4D97-AF65-F5344CB8AC3E}">
        <p14:creationId xmlns:p14="http://schemas.microsoft.com/office/powerpoint/2010/main" val="33332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8180109" cy="51125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8208912" cy="5776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6" y="584683"/>
            <a:ext cx="8718683" cy="59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6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568952" cy="59982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9072"/>
            <a:ext cx="8424936" cy="614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9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26789"/>
            <a:ext cx="4214686" cy="5009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0" y="692696"/>
            <a:ext cx="4348719" cy="50405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84" y="692696"/>
            <a:ext cx="4320480" cy="54141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58" y="692696"/>
            <a:ext cx="3916241" cy="54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2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5279200" cy="6172200"/>
          </a:xfrm>
        </p:spPr>
      </p:pic>
    </p:spTree>
    <p:extLst>
      <p:ext uri="{BB962C8B-B14F-4D97-AF65-F5344CB8AC3E}">
        <p14:creationId xmlns:p14="http://schemas.microsoft.com/office/powerpoint/2010/main" val="259625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8724046" cy="45365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601598" cy="45353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836712"/>
            <a:ext cx="8250917" cy="4680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262"/>
            <a:ext cx="7897342" cy="46809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807347"/>
            <a:ext cx="7584937" cy="45647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7526"/>
            <a:ext cx="8951874" cy="611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4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458226" cy="6120680"/>
          </a:xfrm>
        </p:spPr>
      </p:pic>
    </p:spTree>
    <p:extLst>
      <p:ext uri="{BB962C8B-B14F-4D97-AF65-F5344CB8AC3E}">
        <p14:creationId xmlns:p14="http://schemas.microsoft.com/office/powerpoint/2010/main" val="18551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4234069" cy="55446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48679"/>
            <a:ext cx="4032448" cy="5530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8487086" cy="501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8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4431179" cy="57176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104456" cy="571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4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3"/>
          <a:stretch/>
        </p:blipFill>
        <p:spPr>
          <a:xfrm>
            <a:off x="2195736" y="404664"/>
            <a:ext cx="4987807" cy="6323559"/>
          </a:xfrm>
        </p:spPr>
      </p:pic>
    </p:spTree>
    <p:extLst>
      <p:ext uri="{BB962C8B-B14F-4D97-AF65-F5344CB8AC3E}">
        <p14:creationId xmlns:p14="http://schemas.microsoft.com/office/powerpoint/2010/main" val="101562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5"/>
          <a:stretch/>
        </p:blipFill>
        <p:spPr>
          <a:xfrm>
            <a:off x="2195735" y="476672"/>
            <a:ext cx="4797299" cy="6264695"/>
          </a:xfrm>
        </p:spPr>
      </p:pic>
    </p:spTree>
    <p:extLst>
      <p:ext uri="{BB962C8B-B14F-4D97-AF65-F5344CB8AC3E}">
        <p14:creationId xmlns:p14="http://schemas.microsoft.com/office/powerpoint/2010/main" val="125867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4663"/>
            <a:ext cx="5112568" cy="6316551"/>
          </a:xfrm>
        </p:spPr>
      </p:pic>
    </p:spTree>
    <p:extLst>
      <p:ext uri="{BB962C8B-B14F-4D97-AF65-F5344CB8AC3E}">
        <p14:creationId xmlns:p14="http://schemas.microsoft.com/office/powerpoint/2010/main" val="10553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4"/>
          <a:stretch/>
        </p:blipFill>
        <p:spPr>
          <a:xfrm>
            <a:off x="1926411" y="476672"/>
            <a:ext cx="5093861" cy="6264696"/>
          </a:xfrm>
        </p:spPr>
      </p:pic>
    </p:spTree>
    <p:extLst>
      <p:ext uri="{BB962C8B-B14F-4D97-AF65-F5344CB8AC3E}">
        <p14:creationId xmlns:p14="http://schemas.microsoft.com/office/powerpoint/2010/main" val="429030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145" y="476672"/>
            <a:ext cx="4833127" cy="6264696"/>
          </a:xfrm>
        </p:spPr>
      </p:pic>
    </p:spTree>
    <p:extLst>
      <p:ext uri="{BB962C8B-B14F-4D97-AF65-F5344CB8AC3E}">
        <p14:creationId xmlns:p14="http://schemas.microsoft.com/office/powerpoint/2010/main" val="30146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34" y="476672"/>
            <a:ext cx="3001254" cy="61585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76671"/>
            <a:ext cx="4896544" cy="618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06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taras\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594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04664"/>
            <a:ext cx="4392488" cy="6391072"/>
          </a:xfrm>
        </p:spPr>
      </p:pic>
    </p:spTree>
    <p:extLst>
      <p:ext uri="{BB962C8B-B14F-4D97-AF65-F5344CB8AC3E}">
        <p14:creationId xmlns:p14="http://schemas.microsoft.com/office/powerpoint/2010/main" val="285849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113</TotalTime>
  <Words>4</Words>
  <Application>Microsoft Office PowerPoint</Application>
  <PresentationFormat>Экран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NewsPrint</vt:lpstr>
      <vt:lpstr>Художня спадщина Тараса Шевченка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Художня спадщина Тараса Шевченка</dc:title>
  <dc:creator>Альона</dc:creator>
  <cp:lastModifiedBy>Альона</cp:lastModifiedBy>
  <cp:revision>10</cp:revision>
  <dcterms:created xsi:type="dcterms:W3CDTF">2013-11-25T15:13:00Z</dcterms:created>
  <dcterms:modified xsi:type="dcterms:W3CDTF">2013-12-04T13:53:14Z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2226507</vt:lpwstr>
  </property>
  <property fmtid="{D5CDD505-2E9C-101B-9397-08002B2CF9AE}" name="NXPowerLiteVersion" pid="3">
    <vt:lpwstr>D4.1.4</vt:lpwstr>
  </property>
</Properties>
</file>