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jpeg" Extension="jpg_w_620_zc_1_f_11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slide+xml" PartName="/ppt/slides/slide53.xml"/>
  <Override ContentType="application/vnd.openxmlformats-officedocument.presentationml.slide+xml" PartName="/ppt/slides/slide54.xml"/>
  <Override ContentType="application/vnd.openxmlformats-officedocument.presentationml.slide+xml" PartName="/ppt/slides/slide55.xml"/>
  <Override ContentType="application/vnd.openxmlformats-officedocument.presentationml.slide+xml" PartName="/ppt/slides/slide56.xml"/>
  <Override ContentType="application/vnd.openxmlformats-officedocument.presentationml.slide+xml" PartName="/ppt/slides/slide57.xml"/>
  <Override ContentType="application/vnd.openxmlformats-officedocument.presentationml.slide+xml" PartName="/ppt/slides/slide58.xml"/>
  <Override ContentType="application/vnd.openxmlformats-officedocument.presentationml.slide+xml" PartName="/ppt/slides/slide59.xml"/>
  <Override ContentType="application/vnd.openxmlformats-officedocument.presentationml.slide+xml" PartName="/ppt/slides/slide60.xml"/>
  <Override ContentType="application/vnd.openxmlformats-officedocument.presentationml.slide+xml" PartName="/ppt/slides/slide61.xml"/>
  <Override ContentType="application/vnd.openxmlformats-officedocument.presentationml.slide+xml" PartName="/ppt/slides/slide62.xml"/>
  <Override ContentType="application/vnd.openxmlformats-officedocument.presentationml.slide+xml" PartName="/ppt/slides/slide63.xml"/>
  <Override ContentType="application/vnd.openxmlformats-officedocument.presentationml.slide+xml" PartName="/ppt/slides/slide64.xml"/>
  <Override ContentType="application/vnd.openxmlformats-officedocument.presentationml.slide+xml" PartName="/ppt/slides/slide65.xml"/>
  <Override ContentType="application/vnd.openxmlformats-officedocument.presentationml.slide+xml" PartName="/ppt/slides/slide66.xml"/>
  <Override ContentType="application/vnd.openxmlformats-officedocument.presentationml.slide+xml" PartName="/ppt/slides/slide67.xml"/>
  <Override ContentType="application/vnd.openxmlformats-officedocument.presentationml.slide+xml" PartName="/ppt/slides/slide68.xml"/>
  <Override ContentType="application/vnd.openxmlformats-officedocument.presentationml.slide+xml" PartName="/ppt/slides/slide69.xml"/>
  <Override ContentType="application/vnd.openxmlformats-officedocument.presentationml.slide+xml" PartName="/ppt/slides/slide70.xml"/>
  <Override ContentType="application/vnd.openxmlformats-officedocument.presentationml.slide+xml" PartName="/ppt/slides/slide71.xml"/>
  <Override ContentType="application/vnd.openxmlformats-officedocument.presentationml.slide+xml" PartName="/ppt/slides/slide72.xml"/>
  <Override ContentType="application/vnd.openxmlformats-officedocument.presentationml.slide+xml" PartName="/ppt/slides/slide73.xml"/>
  <Override ContentType="application/vnd.openxmlformats-officedocument.presentationml.slide+xml" PartName="/ppt/slides/slide74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9" r:id="rId6"/>
    <p:sldId id="270" r:id="rId7"/>
    <p:sldId id="271" r:id="rId8"/>
    <p:sldId id="272" r:id="rId9"/>
    <p:sldId id="273" r:id="rId10"/>
    <p:sldId id="274" r:id="rId11"/>
    <p:sldId id="275" r:id="rId12"/>
    <p:sldId id="276" r:id="rId13"/>
    <p:sldId id="278" r:id="rId14"/>
    <p:sldId id="280" r:id="rId15"/>
    <p:sldId id="281" r:id="rId16"/>
    <p:sldId id="282" r:id="rId17"/>
    <p:sldId id="283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34" r:id="rId43"/>
    <p:sldId id="310" r:id="rId44"/>
    <p:sldId id="311" r:id="rId45"/>
    <p:sldId id="312" r:id="rId46"/>
    <p:sldId id="313" r:id="rId47"/>
    <p:sldId id="314" r:id="rId48"/>
    <p:sldId id="315" r:id="rId49"/>
    <p:sldId id="316" r:id="rId50"/>
    <p:sldId id="317" r:id="rId51"/>
    <p:sldId id="318" r:id="rId52"/>
    <p:sldId id="319" r:id="rId53"/>
    <p:sldId id="320" r:id="rId54"/>
    <p:sldId id="321" r:id="rId55"/>
    <p:sldId id="322" r:id="rId56"/>
    <p:sldId id="323" r:id="rId57"/>
    <p:sldId id="324" r:id="rId58"/>
    <p:sldId id="325" r:id="rId59"/>
    <p:sldId id="344" r:id="rId60"/>
    <p:sldId id="326" r:id="rId61"/>
    <p:sldId id="327" r:id="rId62"/>
    <p:sldId id="328" r:id="rId63"/>
    <p:sldId id="329" r:id="rId64"/>
    <p:sldId id="330" r:id="rId65"/>
    <p:sldId id="331" r:id="rId66"/>
    <p:sldId id="332" r:id="rId67"/>
    <p:sldId id="333" r:id="rId68"/>
    <p:sldId id="335" r:id="rId69"/>
    <p:sldId id="336" r:id="rId70"/>
    <p:sldId id="337" r:id="rId71"/>
    <p:sldId id="338" r:id="rId72"/>
    <p:sldId id="339" r:id="rId73"/>
    <p:sldId id="340" r:id="rId74"/>
    <p:sldId id="343" r:id="rId75"/>
    <p:sldId id="341" r:id="rId76"/>
    <p:sldId id="342" r:id="rId7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6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ACC336F-B0E8-4430-9C91-EE340C4DC63A}" type="datetimeFigureOut">
              <a:rPr lang="ru-RU" smtClean="0"/>
              <a:t>31.05.2014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D8CC517-DE0C-40D3-A258-F6D2AEFD23F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g"/><Relationship Id="rId4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_w_620_zc_1_f_11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0.xml.rels><?xml version="1.0" encoding="UTF-8" standalone="yes" ?><Relationships xmlns="http://schemas.openxmlformats.org/package/2006/relationships"><Relationship Id="rId3" Target="../media/image53.jpeg" Type="http://schemas.openxmlformats.org/officeDocument/2006/relationships/image"/><Relationship Id="rId2" Target="../media/image52.jp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55.jpeg" Type="http://schemas.openxmlformats.org/officeDocument/2006/relationships/image"/><Relationship Id="rId4" Target="../media/image54.jpeg" Type="http://schemas.openxmlformats.org/officeDocument/2006/relationships/image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 ?><Relationships xmlns="http://schemas.openxmlformats.org/package/2006/relationships"><Relationship Id="rId2" Target="../media/image5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3" Type="http://schemas.openxmlformats.org/officeDocument/2006/relationships/image" Target="../media/image64.jpg"/><Relationship Id="rId7" Type="http://schemas.openxmlformats.org/officeDocument/2006/relationships/image" Target="../media/image68.jp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jpg"/><Relationship Id="rId5" Type="http://schemas.openxmlformats.org/officeDocument/2006/relationships/image" Target="../media/image66.jpg"/><Relationship Id="rId4" Type="http://schemas.openxmlformats.org/officeDocument/2006/relationships/image" Target="../media/image6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5.jpeg"/><Relationship Id="rId4" Type="http://schemas.openxmlformats.org/officeDocument/2006/relationships/image" Target="../media/image74.jp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 ?><Relationships xmlns="http://schemas.openxmlformats.org/package/2006/relationships"><Relationship Id="rId2" Target="../media/image9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 ?><Relationships xmlns="http://schemas.openxmlformats.org/package/2006/relationships"><Relationship Id="rId2" Target="../media/image10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1.xml.rels><?xml version="1.0" encoding="UTF-8" standalone="yes" ?><Relationships xmlns="http://schemas.openxmlformats.org/package/2006/relationships"><Relationship Id="rId3" Target="../media/image110.jpg" Type="http://schemas.openxmlformats.org/officeDocument/2006/relationships/image"/><Relationship Id="rId2" Target="../media/image109.jp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1.jpeg" Type="http://schemas.openxmlformats.org/officeDocument/2006/relationships/image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gif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110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 ?><Relationships xmlns="http://schemas.openxmlformats.org/package/2006/relationships"><Relationship Id="rId3" Target="../media/image115.png" Type="http://schemas.openxmlformats.org/officeDocument/2006/relationships/image"/><Relationship Id="rId2" Target="../media/image114.gif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116.jpeg" Type="http://schemas.openxmlformats.org/officeDocument/2006/relationships/image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9"/>
            <a:ext cx="8496944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5407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1" y="476672"/>
            <a:ext cx="8235440" cy="59046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16997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8783"/>
            <a:ext cx="8496944" cy="63804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31106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16632"/>
            <a:ext cx="5253195" cy="40324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813" y="2348880"/>
            <a:ext cx="5094187" cy="4558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24748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9"/>
            <a:ext cx="4752528" cy="364003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849488"/>
            <a:ext cx="5168753" cy="7783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249564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0333"/>
            <a:ext cx="8424936" cy="62507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784037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48" y="332656"/>
            <a:ext cx="8299615" cy="62327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166939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8719729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319393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760640" cy="42516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42923"/>
            <a:ext cx="4814243" cy="359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43772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847" y="404664"/>
            <a:ext cx="8538633" cy="61220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4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0721389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84" y="221824"/>
            <a:ext cx="4305300" cy="3023944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88640"/>
            <a:ext cx="4104456" cy="3024336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84" y="3501008"/>
            <a:ext cx="4305300" cy="306045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755" y="3510136"/>
            <a:ext cx="4104455" cy="3060452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5260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1711"/>
            <a:ext cx="8784975" cy="594471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42241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53744"/>
            <a:ext cx="4572000" cy="31821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949697"/>
            <a:ext cx="4680520" cy="36454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7030A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0482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7632848" cy="6264696"/>
          </a:xfrm>
          <a:prstGeom prst="rect">
            <a:avLst/>
          </a:prstGeom>
          <a:solidFill>
            <a:srgbClr val="FF0000"/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36620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8" y="188640"/>
            <a:ext cx="4539992" cy="3095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016" y="188639"/>
            <a:ext cx="4314056" cy="30956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8" y="3501008"/>
            <a:ext cx="4539992" cy="2883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7278" y="3501008"/>
            <a:ext cx="4192794" cy="28830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75001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4248472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93792"/>
            <a:ext cx="4208016" cy="609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2450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018" y="332656"/>
            <a:ext cx="8694318" cy="626469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FF0000"/>
            </a:solidFill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0817262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88640"/>
            <a:ext cx="6264696" cy="6408712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3667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640960" cy="648072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5426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23" y="764704"/>
            <a:ext cx="8914754" cy="5328592"/>
          </a:xfrm>
          <a:prstGeom prst="rect">
            <a:avLst/>
          </a:prstGeom>
          <a:ln w="1905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819468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6921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548680"/>
            <a:ext cx="6912768" cy="5760640"/>
          </a:xfrm>
          <a:prstGeom prst="roundRect">
            <a:avLst>
              <a:gd name="adj" fmla="val 16667"/>
            </a:avLst>
          </a:prstGeom>
          <a:ln>
            <a:solidFill>
              <a:srgbClr val="C000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764129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74" y="446956"/>
            <a:ext cx="3810000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9" y="446956"/>
            <a:ext cx="4027471" cy="29342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174" y="3501008"/>
            <a:ext cx="3799047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501008"/>
            <a:ext cx="4027470" cy="28849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1541718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3540"/>
            <a:ext cx="4676284" cy="36134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140968"/>
            <a:ext cx="4766840" cy="35751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221088"/>
            <a:ext cx="3600400" cy="2495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60648"/>
            <a:ext cx="3830736" cy="266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210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571500"/>
            <a:ext cx="8568952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4696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541" y="332656"/>
            <a:ext cx="8232916" cy="617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260343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15" y="476672"/>
            <a:ext cx="7819873" cy="5760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4726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0526"/>
            <a:ext cx="8742142" cy="6144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093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88640"/>
            <a:ext cx="7920880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63574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5870"/>
            <a:ext cx="8496944" cy="61862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57361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221" y="620688"/>
            <a:ext cx="8159545" cy="5760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608049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10292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2655"/>
            <a:ext cx="2466975" cy="20784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04841"/>
            <a:ext cx="2808312" cy="21062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610" y="354752"/>
            <a:ext cx="2903854" cy="20563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75" y="2564904"/>
            <a:ext cx="3971381" cy="1714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64905"/>
            <a:ext cx="4248472" cy="1714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3" y="4435615"/>
            <a:ext cx="4248472" cy="208973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42" y="4435615"/>
            <a:ext cx="3961414" cy="208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2414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3331"/>
            <a:ext cx="4565456" cy="341968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08920"/>
            <a:ext cx="4320480" cy="414907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8274"/>
            <a:ext cx="4032448" cy="2295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861047"/>
            <a:ext cx="4320480" cy="299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60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215" y="476672"/>
            <a:ext cx="8119215" cy="58326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04586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855" y="404664"/>
            <a:ext cx="8650625" cy="6041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894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032448" cy="294242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6267"/>
            <a:ext cx="4414081" cy="2892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72617"/>
            <a:ext cx="4032448" cy="28651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184198"/>
            <a:ext cx="4414081" cy="29340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85381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61" y="332656"/>
            <a:ext cx="8202973" cy="61206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53167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548680"/>
            <a:ext cx="8640960" cy="57606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913434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39" y="620687"/>
            <a:ext cx="8532233" cy="580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585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8670"/>
            <a:ext cx="7920880" cy="5940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65251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57150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08920"/>
            <a:ext cx="4896544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721394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44587"/>
            <a:ext cx="8424936" cy="63148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rgbClr val="C00000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22999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4968552" cy="39004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996952"/>
            <a:ext cx="5256584" cy="3619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68094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8712968" cy="65347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315672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5715000" cy="4286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835" y="3429000"/>
            <a:ext cx="5375637" cy="3149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82227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5524500" cy="422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477004"/>
            <a:ext cx="4778896" cy="3185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2698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571500"/>
            <a:ext cx="8572500" cy="571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9451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95583"/>
            <a:ext cx="8424936" cy="6797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6798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9" y="0"/>
            <a:ext cx="8453621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506769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0648"/>
            <a:ext cx="6120680" cy="46279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73016"/>
            <a:ext cx="6232128" cy="3024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4888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4389"/>
            <a:ext cx="8280920" cy="620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524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32" y="620688"/>
            <a:ext cx="8532948" cy="56886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C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696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7" y="728662"/>
            <a:ext cx="9001125" cy="5400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6378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34634"/>
            <a:ext cx="8712968" cy="653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25721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132855"/>
            <a:ext cx="5472608" cy="44906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552" y="290059"/>
            <a:ext cx="4414933" cy="4176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391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6862" y="100012"/>
            <a:ext cx="601027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387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-27384"/>
            <a:ext cx="8424936" cy="68407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093501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75" y="260648"/>
            <a:ext cx="8735094" cy="63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197794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476672"/>
            <a:ext cx="5904656" cy="5976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8953067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6" y="548679"/>
            <a:ext cx="7287872" cy="58060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87443327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45488"/>
            <a:ext cx="6048672" cy="63670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316348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21607"/>
            <a:ext cx="6840760" cy="6265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327818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5" y="404664"/>
            <a:ext cx="8523387" cy="59046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6010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39" y="548680"/>
            <a:ext cx="8168973" cy="583264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2657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0764"/>
            <a:ext cx="8496943" cy="6600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438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82" y="288437"/>
            <a:ext cx="4956746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28800"/>
            <a:ext cx="4680520" cy="5040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6899798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8136903" cy="5976664"/>
          </a:xfrm>
          <a:prstGeom prst="roundRect">
            <a:avLst>
              <a:gd name="adj" fmla="val 16667"/>
            </a:avLst>
          </a:prstGeom>
          <a:ln>
            <a:solidFill>
              <a:srgbClr val="FFFF00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convex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954304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84784"/>
            <a:ext cx="5832648" cy="4403164"/>
          </a:xfrm>
          <a:prstGeom prst="roundRect">
            <a:avLst>
              <a:gd name="adj" fmla="val 446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8640"/>
            <a:ext cx="7920880" cy="64095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992" y="1484784"/>
            <a:ext cx="4572000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65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87" y="476671"/>
            <a:ext cx="7977261" cy="59702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18051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8640"/>
            <a:ext cx="8496944" cy="648071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556792"/>
            <a:ext cx="4752528" cy="3744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18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571500"/>
            <a:ext cx="76200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87511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82" y="692696"/>
            <a:ext cx="7496154" cy="532859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809285" y="2660544"/>
            <a:ext cx="5987837" cy="66675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987837"/>
            <a:ext cx="8932291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61365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48664"/>
            <a:ext cx="8071172" cy="5860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52205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56" y="272918"/>
            <a:ext cx="4387154" cy="4509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276872"/>
            <a:ext cx="5067647" cy="422349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89228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635"/>
            <a:ext cx="8424935" cy="63187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79756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313</TotalTime>
  <Words>0</Words>
  <Application>Microsoft Office PowerPoint</Application>
  <PresentationFormat>Экран (4:3)</PresentationFormat>
  <Paragraphs>0</Paragraphs>
  <Slides>76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76</vt:i4>
      </vt:variant>
    </vt:vector>
  </HeadingPairs>
  <TitlesOfParts>
    <vt:vector size="80" baseType="lpstr"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Mishel</dc:creator>
  <cp:lastModifiedBy>Mishel</cp:lastModifiedBy>
  <cp:revision>103</cp:revision>
  <dcterms:created xsi:type="dcterms:W3CDTF">2013-11-24T17:58:06Z</dcterms:created>
  <dcterms:modified xsi:type="dcterms:W3CDTF">2014-05-31T18:45:26Z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11198587</vt:lpwstr>
  </property>
  <property fmtid="{D5CDD505-2E9C-101B-9397-08002B2CF9AE}" name="NXPowerLiteVersion" pid="3">
    <vt:lpwstr>D4.1.4</vt:lpwstr>
  </property>
</Properties>
</file>