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tags+xml" PartName="/ppt/tags/tag2.xml"/>
  <Override ContentType="application/vnd.openxmlformats-officedocument.presentationml.tags+xml" PartName="/ppt/tags/tag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Default ContentType="audio/wav" Extension="wav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81" r:id="rId2"/>
    <p:sldId id="289" r:id="rId3"/>
    <p:sldId id="305" r:id="rId4"/>
    <p:sldId id="307" r:id="rId5"/>
    <p:sldId id="308" r:id="rId6"/>
    <p:sldId id="331" r:id="rId7"/>
    <p:sldId id="327" r:id="rId8"/>
    <p:sldId id="316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Rg st="49" end="54"/>
    <p:penClr>
      <a:srgbClr val="FF0000"/>
    </p:penClr>
  </p:showPr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721" autoAdjust="0"/>
    <p:restoredTop sz="94721" autoAdjust="0"/>
  </p:normalViewPr>
  <p:slideViewPr>
    <p:cSldViewPr>
      <p:cViewPr varScale="1">
        <p:scale>
          <a:sx n="43" d="100"/>
          <a:sy n="43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audio1.wav" Type="http://schemas.openxmlformats.org/officeDocument/2006/relationships/audio"/><Relationship Id="rId7" Target="../media/image6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1.xml" Type="http://schemas.openxmlformats.org/officeDocument/2006/relationships/tags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7" Target="../media/image11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3.xml" Type="http://schemas.openxmlformats.org/officeDocument/2006/relationships/tags"/><Relationship Id="rId6" Target="../media/image10.jpeg" Type="http://schemas.openxmlformats.org/officeDocument/2006/relationships/image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8" Target="../media/image18.jpeg" Type="http://schemas.openxmlformats.org/officeDocument/2006/relationships/image"/><Relationship Id="rId3" Target="../media/image13.jpeg" Type="http://schemas.openxmlformats.org/officeDocument/2006/relationships/image"/><Relationship Id="rId7" Target="../media/image17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4.xml" Type="http://schemas.openxmlformats.org/officeDocument/2006/relationships/tags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24.jpeg" Type="http://schemas.openxmlformats.org/officeDocument/2006/relationships/image"/><Relationship Id="rId3" Target="../media/image19.jpeg" Type="http://schemas.openxmlformats.org/officeDocument/2006/relationships/image"/><Relationship Id="rId7" Target="../media/image23.jpeg" Type="http://schemas.openxmlformats.org/officeDocument/2006/relationships/image"/><Relationship Id="rId2" Target="../slideLayouts/slideLayout7.xml" Type="http://schemas.openxmlformats.org/officeDocument/2006/relationships/slideLayout"/><Relationship Id="rId1" Target="../tags/tag5.xml" Type="http://schemas.openxmlformats.org/officeDocument/2006/relationships/tags"/><Relationship Id="rId6" Target="../media/image22.jpeg" Type="http://schemas.openxmlformats.org/officeDocument/2006/relationships/image"/><Relationship Id="rId5" Target="../media/image21.jpeg" Type="http://schemas.openxmlformats.org/officeDocument/2006/relationships/image"/><Relationship Id="rId10" Target="../media/image26.jpeg" Type="http://schemas.openxmlformats.org/officeDocument/2006/relationships/image"/><Relationship Id="rId4" Target="../media/image20.jpeg" Type="http://schemas.openxmlformats.org/officeDocument/2006/relationships/image"/><Relationship Id="rId9" Target="../media/image25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00536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Чорнобиль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сьогодні</a:t>
            </a:r>
            <a:r>
              <a:rPr lang="ru-RU" sz="3200" b="1" dirty="0" smtClean="0">
                <a:solidFill>
                  <a:srgbClr val="FF0000"/>
                </a:solidFill>
              </a:rPr>
              <a:t> не </a:t>
            </a:r>
            <a:r>
              <a:rPr lang="ru-RU" sz="3200" b="1" dirty="0" err="1" smtClean="0">
                <a:solidFill>
                  <a:srgbClr val="FF0000"/>
                </a:solidFill>
              </a:rPr>
              <a:t>розвивається</a:t>
            </a:r>
            <a:r>
              <a:rPr lang="ru-RU" sz="3200" b="1" dirty="0" smtClean="0">
                <a:solidFill>
                  <a:srgbClr val="FF0000"/>
                </a:solidFill>
              </a:rPr>
              <a:t> та не </a:t>
            </a:r>
            <a:r>
              <a:rPr lang="ru-RU" sz="3200" b="1" dirty="0" err="1" smtClean="0">
                <a:solidFill>
                  <a:srgbClr val="FF0000"/>
                </a:solidFill>
              </a:rPr>
              <a:t>розбудовується</a:t>
            </a:r>
            <a:r>
              <a:rPr lang="ru-RU" sz="3200" b="1" dirty="0" smtClean="0">
                <a:solidFill>
                  <a:srgbClr val="FF0000"/>
                </a:solidFill>
              </a:rPr>
              <a:t>, </a:t>
            </a:r>
            <a:r>
              <a:rPr lang="ru-RU" sz="3200" b="1" dirty="0" err="1" smtClean="0">
                <a:solidFill>
                  <a:srgbClr val="FF0000"/>
                </a:solidFill>
              </a:rPr>
              <a:t>проте</a:t>
            </a:r>
            <a:r>
              <a:rPr lang="ru-RU" sz="3200" b="1" dirty="0" smtClean="0">
                <a:solidFill>
                  <a:srgbClr val="FF0000"/>
                </a:solidFill>
              </a:rPr>
              <a:t> до 25-ї </a:t>
            </a:r>
            <a:r>
              <a:rPr lang="ru-RU" sz="3200" b="1" dirty="0" err="1" smtClean="0">
                <a:solidFill>
                  <a:srgbClr val="FF0000"/>
                </a:solidFill>
              </a:rPr>
              <a:t>річниці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катастрофи</a:t>
            </a:r>
            <a:r>
              <a:rPr lang="ru-RU" sz="3200" b="1" dirty="0" smtClean="0">
                <a:solidFill>
                  <a:srgbClr val="FF0000"/>
                </a:solidFill>
              </a:rPr>
              <a:t> на ЧАЕС тут </a:t>
            </a:r>
            <a:r>
              <a:rPr lang="ru-RU" sz="3200" b="1" dirty="0" err="1" smtClean="0">
                <a:solidFill>
                  <a:srgbClr val="FF0000"/>
                </a:solidFill>
              </a:rPr>
              <a:t>поклали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нові</a:t>
            </a:r>
            <a:r>
              <a:rPr lang="ru-RU" sz="3200" b="1" dirty="0" smtClean="0">
                <a:solidFill>
                  <a:srgbClr val="FF0000"/>
                </a:solidFill>
              </a:rPr>
              <a:t> дороги та почали </a:t>
            </a:r>
            <a:r>
              <a:rPr lang="ru-RU" sz="3200" b="1" dirty="0" err="1" smtClean="0">
                <a:solidFill>
                  <a:srgbClr val="FF0000"/>
                </a:solidFill>
              </a:rPr>
              <a:t>зводити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меморіал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пам’яті</a:t>
            </a:r>
            <a:r>
              <a:rPr lang="ru-RU" sz="3200" b="1" dirty="0" smtClean="0">
                <a:solidFill>
                  <a:srgbClr val="FF0000"/>
                </a:solidFill>
              </a:rPr>
              <a:t>, </a:t>
            </a:r>
            <a:r>
              <a:rPr lang="ru-RU" sz="3200" b="1" dirty="0" err="1" smtClean="0">
                <a:solidFill>
                  <a:srgbClr val="FF0000"/>
                </a:solidFill>
              </a:rPr>
              <a:t>збудували</a:t>
            </a:r>
            <a:r>
              <a:rPr lang="ru-RU" sz="3200" b="1" dirty="0" smtClean="0">
                <a:solidFill>
                  <a:srgbClr val="FF0000"/>
                </a:solidFill>
              </a:rPr>
              <a:t> музей.</a:t>
            </a:r>
            <a:endParaRPr lang="uk-UA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  <p:sndAc>
      <p:stSnd>
        <p:snd r:embed="rId3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179168"/>
          </a:xfrm>
        </p:spPr>
        <p:txBody>
          <a:bodyPr>
            <a:noAutofit/>
          </a:bodyPr>
          <a:lstStyle/>
          <a:p>
            <a:r>
              <a:rPr lang="ru-RU" sz="2800" b="1" u="sng" dirty="0" err="1" smtClean="0">
                <a:solidFill>
                  <a:srgbClr val="FF0000"/>
                </a:solidFill>
              </a:rPr>
              <a:t>по-перше</a:t>
            </a:r>
            <a:r>
              <a:rPr lang="ru-RU" sz="2800" b="1" u="sng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– </a:t>
            </a:r>
            <a:r>
              <a:rPr lang="ru-RU" sz="2800" b="1" dirty="0" err="1" smtClean="0"/>
              <a:t>радіоактивне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забруднення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складових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частин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екосистеми</a:t>
            </a:r>
            <a:r>
              <a:rPr lang="ru-RU" sz="2800" b="1" dirty="0" smtClean="0"/>
              <a:t>: </a:t>
            </a:r>
            <a:r>
              <a:rPr lang="ru-RU" sz="2800" b="1" dirty="0" err="1" smtClean="0"/>
              <a:t>літологічної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основи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гідро</a:t>
            </a:r>
            <a:r>
              <a:rPr lang="ru-RU" sz="2800" b="1" dirty="0" smtClean="0"/>
              <a:t>-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атмосфери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ґрунтового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рослинного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покривів</a:t>
            </a:r>
            <a:r>
              <a:rPr lang="ru-RU" sz="2800" b="1" dirty="0" smtClean="0"/>
              <a:t>;</a:t>
            </a:r>
          </a:p>
          <a:p>
            <a:r>
              <a:rPr lang="ru-RU" sz="2800" b="1" u="sng" dirty="0" err="1" smtClean="0">
                <a:solidFill>
                  <a:srgbClr val="FF0000"/>
                </a:solidFill>
              </a:rPr>
              <a:t>по-друге</a:t>
            </a:r>
            <a:r>
              <a:rPr lang="ru-RU" sz="2800" b="1" dirty="0" smtClean="0"/>
              <a:t> – </a:t>
            </a:r>
            <a:r>
              <a:rPr lang="ru-RU" sz="2800" b="1" dirty="0" err="1" smtClean="0"/>
              <a:t>вплив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здоров'я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живих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організмів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найголовніше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людини</a:t>
            </a:r>
            <a:r>
              <a:rPr lang="ru-RU" sz="2800" b="1" dirty="0" smtClean="0"/>
              <a:t>;</a:t>
            </a:r>
          </a:p>
          <a:p>
            <a:r>
              <a:rPr lang="ru-RU" sz="2800" b="1" u="sng" dirty="0" err="1" smtClean="0">
                <a:solidFill>
                  <a:srgbClr val="FF0000"/>
                </a:solidFill>
              </a:rPr>
              <a:t>по-третє</a:t>
            </a:r>
            <a:r>
              <a:rPr lang="ru-RU" sz="2800" b="1" u="sng" dirty="0" smtClean="0"/>
              <a:t> </a:t>
            </a:r>
            <a:r>
              <a:rPr lang="ru-RU" sz="2800" b="1" dirty="0" smtClean="0"/>
              <a:t>– </a:t>
            </a:r>
            <a:r>
              <a:rPr lang="ru-RU" sz="2800" b="1" dirty="0" err="1" smtClean="0"/>
              <a:t>вилучення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народного </a:t>
            </a:r>
            <a:r>
              <a:rPr lang="ru-RU" sz="2800" b="1" dirty="0" err="1" smtClean="0"/>
              <a:t>господарського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використання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значних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територій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природних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ресурсів</a:t>
            </a:r>
            <a:endParaRPr lang="uk-UA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Шкода, яку </a:t>
            </a:r>
            <a:r>
              <a:rPr lang="ru-RU" sz="3200" b="1" dirty="0" err="1" smtClean="0">
                <a:solidFill>
                  <a:srgbClr val="FF0000"/>
                </a:solidFill>
              </a:rPr>
              <a:t>заподіяла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Чорнобильська</a:t>
            </a:r>
            <a:r>
              <a:rPr lang="ru-RU" sz="3200" b="1" dirty="0" smtClean="0">
                <a:solidFill>
                  <a:srgbClr val="FF0000"/>
                </a:solidFill>
              </a:rPr>
              <a:t> катастрофа, </a:t>
            </a:r>
            <a:r>
              <a:rPr lang="ru-RU" sz="3200" b="1" dirty="0" err="1" smtClean="0">
                <a:solidFill>
                  <a:srgbClr val="FF0000"/>
                </a:solidFill>
              </a:rPr>
              <a:t>величезна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і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має</a:t>
            </a:r>
            <a:r>
              <a:rPr lang="ru-RU" sz="3200" b="1" dirty="0" smtClean="0">
                <a:solidFill>
                  <a:srgbClr val="FF0000"/>
                </a:solidFill>
              </a:rPr>
              <a:t> низку </a:t>
            </a:r>
            <a:r>
              <a:rPr lang="ru-RU" sz="3200" b="1" dirty="0" err="1" smtClean="0">
                <a:solidFill>
                  <a:srgbClr val="FF0000"/>
                </a:solidFill>
              </a:rPr>
              <a:t>екологічних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аспектів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uk-UA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FF00"/>
                </a:solidFill>
              </a:rPr>
              <a:t>А </a:t>
            </a:r>
            <a:r>
              <a:rPr lang="ru-RU" sz="4000" b="1" dirty="0" err="1" smtClean="0">
                <a:solidFill>
                  <a:srgbClr val="00FF00"/>
                </a:solidFill>
              </a:rPr>
              <a:t>поки</a:t>
            </a:r>
            <a:r>
              <a:rPr lang="ru-RU" sz="4000" b="1" dirty="0" smtClean="0">
                <a:solidFill>
                  <a:srgbClr val="00FF00"/>
                </a:solidFill>
              </a:rPr>
              <a:t>  </a:t>
            </a:r>
            <a:r>
              <a:rPr lang="ru-RU" sz="4000" b="1" dirty="0" err="1" smtClean="0">
                <a:solidFill>
                  <a:srgbClr val="00FF00"/>
                </a:solidFill>
              </a:rPr>
              <a:t>екологи</a:t>
            </a:r>
            <a:r>
              <a:rPr lang="ru-RU" sz="4000" b="1" dirty="0" smtClean="0">
                <a:solidFill>
                  <a:srgbClr val="00FF00"/>
                </a:solidFill>
              </a:rPr>
              <a:t>,  </a:t>
            </a:r>
            <a:r>
              <a:rPr lang="ru-RU" sz="4000" b="1" dirty="0" err="1" smtClean="0">
                <a:solidFill>
                  <a:srgbClr val="00FF00"/>
                </a:solidFill>
              </a:rPr>
              <a:t>політики</a:t>
            </a:r>
            <a:r>
              <a:rPr lang="ru-RU" sz="4000" b="1" dirty="0" smtClean="0">
                <a:solidFill>
                  <a:srgbClr val="00FF00"/>
                </a:solidFill>
              </a:rPr>
              <a:t>  та </a:t>
            </a:r>
            <a:r>
              <a:rPr lang="ru-RU" sz="4000" b="1" dirty="0" err="1" smtClean="0">
                <a:solidFill>
                  <a:srgbClr val="00FF00"/>
                </a:solidFill>
              </a:rPr>
              <a:t>міжнародні</a:t>
            </a:r>
            <a:r>
              <a:rPr lang="ru-RU" sz="4000" b="1" dirty="0" smtClean="0">
                <a:solidFill>
                  <a:srgbClr val="00FF00"/>
                </a:solidFill>
              </a:rPr>
              <a:t>  </a:t>
            </a:r>
            <a:r>
              <a:rPr lang="ru-RU" sz="4000" b="1" dirty="0" err="1" smtClean="0">
                <a:solidFill>
                  <a:srgbClr val="00FF00"/>
                </a:solidFill>
              </a:rPr>
              <a:t>експерти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сперечаються</a:t>
            </a:r>
            <a:r>
              <a:rPr lang="ru-RU" sz="4000" b="1" dirty="0" smtClean="0">
                <a:solidFill>
                  <a:srgbClr val="00FF00"/>
                </a:solidFill>
              </a:rPr>
              <a:t> про </a:t>
            </a:r>
            <a:r>
              <a:rPr lang="ru-RU" sz="4000" b="1" dirty="0" err="1" smtClean="0">
                <a:solidFill>
                  <a:srgbClr val="00FF00"/>
                </a:solidFill>
              </a:rPr>
              <a:t>наслідки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аварії</a:t>
            </a:r>
            <a:r>
              <a:rPr lang="ru-RU" sz="4000" b="1" dirty="0" smtClean="0">
                <a:solidFill>
                  <a:srgbClr val="00FF00"/>
                </a:solidFill>
              </a:rPr>
              <a:t> на ЧАЕС,  </a:t>
            </a:r>
            <a:r>
              <a:rPr lang="ru-RU" sz="4000" b="1" dirty="0" err="1" smtClean="0">
                <a:solidFill>
                  <a:srgbClr val="00FF00"/>
                </a:solidFill>
              </a:rPr>
              <a:t>сміливці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освоюють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простори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закритої</a:t>
            </a:r>
            <a:r>
              <a:rPr lang="ru-RU" sz="4000" b="1" dirty="0" smtClean="0">
                <a:solidFill>
                  <a:srgbClr val="00FF00"/>
                </a:solidFill>
              </a:rPr>
              <a:t> “МЕРТВОЇ” </a:t>
            </a:r>
            <a:r>
              <a:rPr lang="ru-RU" sz="4000" b="1" dirty="0" err="1" smtClean="0">
                <a:solidFill>
                  <a:srgbClr val="00FF00"/>
                </a:solidFill>
              </a:rPr>
              <a:t>зони</a:t>
            </a:r>
            <a:r>
              <a:rPr lang="ru-RU" sz="4000" b="1" dirty="0" smtClean="0">
                <a:solidFill>
                  <a:srgbClr val="00FF00"/>
                </a:solidFill>
              </a:rPr>
              <a:t>:  </a:t>
            </a:r>
            <a:r>
              <a:rPr lang="ru-RU" sz="4000" b="1" dirty="0" err="1" smtClean="0">
                <a:solidFill>
                  <a:srgbClr val="00FF00"/>
                </a:solidFill>
              </a:rPr>
              <a:t>відвідують</a:t>
            </a:r>
            <a:r>
              <a:rPr lang="ru-RU" sz="4000" b="1" dirty="0" smtClean="0">
                <a:solidFill>
                  <a:srgbClr val="00FF00"/>
                </a:solidFill>
              </a:rPr>
              <a:t> </a:t>
            </a:r>
            <a:r>
              <a:rPr lang="ru-RU" sz="4000" b="1" dirty="0" err="1" smtClean="0">
                <a:solidFill>
                  <a:srgbClr val="00FF00"/>
                </a:solidFill>
              </a:rPr>
              <a:t>Чорнобиль</a:t>
            </a:r>
            <a:r>
              <a:rPr lang="ru-RU" sz="4000" b="1" dirty="0" smtClean="0">
                <a:solidFill>
                  <a:srgbClr val="00FF00"/>
                </a:solidFill>
              </a:rPr>
              <a:t> та </a:t>
            </a:r>
            <a:r>
              <a:rPr lang="ru-RU" sz="4000" b="1" dirty="0" err="1" smtClean="0">
                <a:solidFill>
                  <a:srgbClr val="00FF00"/>
                </a:solidFill>
              </a:rPr>
              <a:t>мертве</a:t>
            </a:r>
            <a:r>
              <a:rPr lang="ru-RU" sz="4000" b="1" dirty="0" smtClean="0">
                <a:solidFill>
                  <a:srgbClr val="00FF00"/>
                </a:solidFill>
              </a:rPr>
              <a:t> селище </a:t>
            </a:r>
            <a:r>
              <a:rPr lang="ru-RU" sz="4000" b="1" dirty="0" err="1" smtClean="0">
                <a:solidFill>
                  <a:srgbClr val="00FF00"/>
                </a:solidFill>
              </a:rPr>
              <a:t>Прип’ять</a:t>
            </a:r>
            <a:r>
              <a:rPr lang="ru-RU" sz="4000" b="1" dirty="0" smtClean="0">
                <a:solidFill>
                  <a:srgbClr val="00FF00"/>
                </a:solidFill>
              </a:rPr>
              <a:t>.</a:t>
            </a:r>
            <a:endParaRPr lang="uk-UA" sz="4000" b="1" dirty="0">
              <a:solidFill>
                <a:srgbClr val="00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226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0592" cy="810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828584" cy="796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900592" cy="7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99" y="0"/>
            <a:ext cx="9841093" cy="7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900592" cy="789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4" descr="MPj04306430000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9" name="Заголовок 9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endParaRPr lang="uk-UA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179512" y="260648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Наше покоління розуміє, що не земна куля належить нам, а ми належимо їй. І нам треба передати майбутнім поколінням чисту планету. Тому зусилля всіх держав повинні бути зосереджені на знищенні ядерної зброї, на тому, щоб звести до мінімуму ризик від використання ядерної енергетики.</a:t>
            </a:r>
            <a:endParaRPr lang="uk-UA" sz="4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7796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0"/>
            <a:ext cx="309634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0"/>
            <a:ext cx="305983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298782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3645024"/>
            <a:ext cx="309634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3645024"/>
            <a:ext cx="305983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3608" y="404664"/>
            <a:ext cx="7632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І </a:t>
            </a:r>
            <a:r>
              <a:rPr lang="ru-RU" sz="4800" b="1" dirty="0" err="1" smtClean="0">
                <a:solidFill>
                  <a:srgbClr val="FF0000"/>
                </a:solidFill>
              </a:rPr>
              <a:t>віддали</a:t>
            </a:r>
            <a:r>
              <a:rPr lang="ru-RU" sz="4800" b="1" dirty="0" smtClean="0">
                <a:solidFill>
                  <a:srgbClr val="FF0000"/>
                </a:solidFill>
              </a:rPr>
              <a:t> все, </a:t>
            </a:r>
            <a:r>
              <a:rPr lang="ru-RU" sz="4800" b="1" dirty="0" err="1" smtClean="0">
                <a:solidFill>
                  <a:srgbClr val="FF0000"/>
                </a:solidFill>
              </a:rPr>
              <a:t>що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мали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Життя</a:t>
            </a:r>
            <a:r>
              <a:rPr lang="ru-RU" sz="4800" b="1" dirty="0" smtClean="0">
                <a:solidFill>
                  <a:srgbClr val="FF0000"/>
                </a:solidFill>
              </a:rPr>
              <a:t> – </a:t>
            </a:r>
            <a:r>
              <a:rPr lang="ru-RU" sz="4800" b="1" dirty="0" err="1" smtClean="0">
                <a:solidFill>
                  <a:srgbClr val="FF0000"/>
                </a:solidFill>
              </a:rPr>
              <a:t>що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одне</a:t>
            </a:r>
            <a:r>
              <a:rPr lang="ru-RU" sz="4800" b="1" dirty="0" smtClean="0">
                <a:solidFill>
                  <a:srgbClr val="FF0000"/>
                </a:solidFill>
              </a:rPr>
              <a:t> в </a:t>
            </a:r>
            <a:r>
              <a:rPr lang="ru-RU" sz="4800" b="1" dirty="0" err="1" smtClean="0">
                <a:solidFill>
                  <a:srgbClr val="FF0000"/>
                </a:solidFill>
              </a:rPr>
              <a:t>людини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Вірю</a:t>
            </a:r>
            <a:r>
              <a:rPr lang="ru-RU" sz="4800" b="1" dirty="0" smtClean="0">
                <a:solidFill>
                  <a:srgbClr val="FF0000"/>
                </a:solidFill>
              </a:rPr>
              <a:t>, </a:t>
            </a:r>
            <a:r>
              <a:rPr lang="ru-RU" sz="4800" b="1" dirty="0" err="1" smtClean="0">
                <a:solidFill>
                  <a:srgbClr val="FF0000"/>
                </a:solidFill>
              </a:rPr>
              <a:t>що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ви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врятували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endParaRPr lang="ru-RU" sz="4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Долю </a:t>
            </a:r>
            <a:r>
              <a:rPr lang="ru-RU" sz="4800" b="1" dirty="0" err="1" smtClean="0">
                <a:solidFill>
                  <a:srgbClr val="FF0000"/>
                </a:solidFill>
              </a:rPr>
              <a:t>моєї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дитини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756576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684568" cy="724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684568" cy="738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90500" y="0"/>
            <a:ext cx="9947076" cy="738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80528" y="0"/>
            <a:ext cx="9937104" cy="738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80528" y="1"/>
            <a:ext cx="9865096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252536" y="0"/>
            <a:ext cx="9937104" cy="731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6.8|5.4|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.4|4.3|4.4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6.9|6.2|6.2|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4|3.2|4.2|2.4|3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|1.8|7.3|17.5|8.4|8.3|7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1793</TotalTime>
  <Words>192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Чорнобиль сьогодні не розвивається та не розбудовується, проте до 25-ї річниці катастрофи на ЧАЕС тут поклали нові дороги та почали зводити меморіал пам’яті, збудували музей.</vt:lpstr>
      <vt:lpstr>Шкода, яку заподіяла Чорнобильська катастрофа, величезна і має низку екологічних аспектів: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Олег</cp:lastModifiedBy>
  <cp:revision>187</cp:revision>
  <dcterms:created xsi:type="dcterms:W3CDTF">2013-04-06T21:22:17Z</dcterms:created>
  <dcterms:modified xsi:type="dcterms:W3CDTF">2014-06-25T22:57:15Z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1138916</vt:lpwstr>
  </property>
  <property fmtid="{D5CDD505-2E9C-101B-9397-08002B2CF9AE}" name="NXPowerLiteVersion" pid="3">
    <vt:lpwstr>D4.1.4</vt:lpwstr>
  </property>
</Properties>
</file>