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vnd.ms-photo" Extension="wdp"/>
  <Default ContentType="image/gif" Extension="gif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1" r:id="rId2"/>
    <p:sldId id="270" r:id="rId3"/>
    <p:sldId id="256" r:id="rId4"/>
    <p:sldId id="275" r:id="rId5"/>
    <p:sldId id="266" r:id="rId6"/>
    <p:sldId id="258" r:id="rId7"/>
    <p:sldId id="269" r:id="rId8"/>
    <p:sldId id="273" r:id="rId9"/>
    <p:sldId id="272" r:id="rId10"/>
    <p:sldId id="27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3300"/>
    <a:srgbClr val="FFCC00"/>
    <a:srgbClr val="9933FF"/>
    <a:srgbClr val="6600CC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AFAA72-DADB-4FAC-9FC6-BDF4C96F8799}" type="datetimeFigureOut">
              <a:rPr lang="ru-RU" smtClean="0"/>
              <a:t>04.11.2013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6A008-B192-4F80-BD8A-A95C591E44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62044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6A008-B192-4F80-BD8A-A95C591E449D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2496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6A008-B192-4F80-BD8A-A95C591E449D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37599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6A008-B192-4F80-BD8A-A95C591E449D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32020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gif"/><Relationship Id="rId4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g"/><Relationship Id="rId3" Type="http://schemas.openxmlformats.org/officeDocument/2006/relationships/image" Target="../media/image13.jpeg"/><Relationship Id="rId7" Type="http://schemas.openxmlformats.org/officeDocument/2006/relationships/image" Target="../media/image16.gif"/><Relationship Id="rId12" Type="http://schemas.openxmlformats.org/officeDocument/2006/relationships/image" Target="../media/image21.gif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gif"/><Relationship Id="rId11" Type="http://schemas.openxmlformats.org/officeDocument/2006/relationships/image" Target="../media/image20.gif"/><Relationship Id="rId5" Type="http://schemas.openxmlformats.org/officeDocument/2006/relationships/image" Target="../media/image1.jpg"/><Relationship Id="rId10" Type="http://schemas.openxmlformats.org/officeDocument/2006/relationships/image" Target="../media/image19.gif"/><Relationship Id="rId4" Type="http://schemas.openxmlformats.org/officeDocument/2006/relationships/image" Target="../media/image14.jpg"/><Relationship Id="rId9" Type="http://schemas.openxmlformats.org/officeDocument/2006/relationships/image" Target="../media/image18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gif"/><Relationship Id="rId3" Type="http://schemas.openxmlformats.org/officeDocument/2006/relationships/image" Target="../media/image5.jpeg"/><Relationship Id="rId7" Type="http://schemas.openxmlformats.org/officeDocument/2006/relationships/image" Target="../media/image3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gif"/><Relationship Id="rId5" Type="http://schemas.microsoft.com/office/2007/relationships/hdphoto" Target="../media/hdphoto1.wdp"/><Relationship Id="rId10" Type="http://schemas.openxmlformats.org/officeDocument/2006/relationships/image" Target="../media/image26.gif"/><Relationship Id="rId4" Type="http://schemas.openxmlformats.org/officeDocument/2006/relationships/image" Target="../media/image22.png"/><Relationship Id="rId9" Type="http://schemas.openxmlformats.org/officeDocument/2006/relationships/image" Target="../media/image25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7" Type="http://schemas.openxmlformats.org/officeDocument/2006/relationships/image" Target="../media/image32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gif"/><Relationship Id="rId5" Type="http://schemas.openxmlformats.org/officeDocument/2006/relationships/image" Target="../media/image30.gif"/><Relationship Id="rId4" Type="http://schemas.openxmlformats.org/officeDocument/2006/relationships/image" Target="../media/image2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63502" y="188640"/>
            <a:ext cx="7952914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Welcome to </a:t>
            </a:r>
            <a:r>
              <a:rPr lang="en-US" sz="66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/>
            <a:endParaRPr lang="en-US" sz="6600" b="1" i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en-US" sz="6600" b="1" i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en-US" sz="3200" b="1" i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en-US" sz="3200" b="1" i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66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party!</a:t>
            </a:r>
            <a:endParaRPr lang="ru-RU" sz="6600" dirty="0">
              <a:solidFill>
                <a:srgbClr val="FFC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468560" y="5522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Ласкаво просимо на вечірку</a:t>
            </a:r>
            <a:r>
              <a:rPr lang="en-US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Halloween!!!</a:t>
            </a:r>
            <a:r>
              <a:rPr lang="uk-UA" dirty="0" smtClean="0">
                <a:solidFill>
                  <a:schemeClr val="bg1"/>
                </a:solidFill>
              </a:rPr>
              <a:t> 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8" name="Объект 3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7" y="1046157"/>
            <a:ext cx="8892481" cy="3188649"/>
          </a:xfrm>
          <a:prstGeom prst="rect">
            <a:avLst/>
          </a:prstGeom>
          <a:noFill/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48113">
            <a:off x="6243831" y="4026742"/>
            <a:ext cx="2731063" cy="2731063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372825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5416"/>
            <a:ext cx="9144000" cy="737069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31651">
            <a:off x="434780" y="51634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rgbClr val="FF6600"/>
                </a:solidFill>
                <a:effectLst>
                  <a:glow rad="228600">
                    <a:schemeClr val="tx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 речі, ми не забули за солодощі!</a:t>
            </a:r>
            <a:br>
              <a:rPr lang="uk-UA" b="1" i="1" dirty="0" smtClean="0">
                <a:solidFill>
                  <a:srgbClr val="FF6600"/>
                </a:solidFill>
                <a:effectLst>
                  <a:glow rad="228600">
                    <a:schemeClr val="tx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b="1" i="1" dirty="0" smtClean="0">
                <a:solidFill>
                  <a:srgbClr val="FF6600"/>
                </a:solidFill>
                <a:effectLst>
                  <a:glow rad="228600">
                    <a:schemeClr val="tx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 ви???</a:t>
            </a:r>
            <a:endParaRPr lang="ru-RU" b="1" i="1" dirty="0">
              <a:solidFill>
                <a:srgbClr val="FF6600"/>
              </a:solidFill>
              <a:effectLst>
                <a:glow rad="228600">
                  <a:schemeClr val="tx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24744"/>
            <a:ext cx="8183597" cy="55121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112098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4" y="9520"/>
            <a:ext cx="4494528" cy="688157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4" y="0"/>
            <a:ext cx="9199123" cy="685036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009" y="9520"/>
            <a:ext cx="9276595" cy="684848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8520" y="4869160"/>
            <a:ext cx="9252520" cy="1143000"/>
          </a:xfrm>
        </p:spPr>
        <p:txBody>
          <a:bodyPr>
            <a:noAutofit/>
          </a:bodyPr>
          <a:lstStyle/>
          <a:p>
            <a:r>
              <a:rPr lang="uk-UA" sz="2800" b="1" i="1" dirty="0" smtClean="0"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Сьогодні </a:t>
            </a:r>
            <a:r>
              <a:rPr lang="uk-UA" sz="2800" b="1" i="1" dirty="0" err="1" smtClean="0"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Хеллоуін</a:t>
            </a:r>
            <a:r>
              <a:rPr lang="uk-UA" sz="2800" b="1" i="1" dirty="0" smtClean="0"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!!!</a:t>
            </a:r>
            <a:br>
              <a:rPr lang="uk-UA" sz="2800" b="1" i="1" dirty="0" smtClean="0"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2800" b="1" i="1" dirty="0" smtClean="0"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Яскраво місяць світить, і нас сьогодні свято тішить.</a:t>
            </a:r>
            <a:br>
              <a:rPr lang="uk-UA" sz="2800" b="1" i="1" dirty="0" smtClean="0"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2800" b="1" i="1" dirty="0" smtClean="0"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Відьми і привиди блукають по місту,</a:t>
            </a:r>
            <a:br>
              <a:rPr lang="uk-UA" sz="2800" b="1" i="1" dirty="0" smtClean="0"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2800" b="1" i="1" dirty="0" smtClean="0"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Влаштовують разом вечірку врочисту.</a:t>
            </a:r>
            <a:br>
              <a:rPr lang="uk-UA" sz="2800" b="1" i="1" dirty="0" smtClean="0"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2800" b="1" i="1" dirty="0" smtClean="0"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Обачними бути сьогодні доречно,</a:t>
            </a:r>
            <a:br>
              <a:rPr lang="uk-UA" sz="2800" b="1" i="1" dirty="0" smtClean="0"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2800" b="1" i="1" dirty="0" smtClean="0"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 діти жартують беззаперечно!</a:t>
            </a:r>
            <a:endParaRPr lang="ru-RU" sz="2800" b="1" i="1" dirty="0">
              <a:solidFill>
                <a:schemeClr val="bg1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47664" y="389220"/>
            <a:ext cx="65527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The 5-A </a:t>
            </a:r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form</a:t>
            </a:r>
            <a:endParaRPr lang="uk-UA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r>
              <a:rPr lang="uk-UA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           </a:t>
            </a:r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presents…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46957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46812" y="5085184"/>
            <a:ext cx="7772400" cy="1470025"/>
          </a:xfrm>
        </p:spPr>
        <p:txBody>
          <a:bodyPr>
            <a:noAutofit/>
          </a:bodyPr>
          <a:lstStyle/>
          <a:p>
            <a:r>
              <a:rPr lang="uk-UA" sz="2800" b="1" dirty="0" smtClean="0"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це свято діти жартують над сусідами, викрикуючи: «Життя або солодощі!».  </a:t>
            </a:r>
            <a:br>
              <a:rPr lang="uk-UA" sz="2800" b="1" dirty="0" smtClean="0"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2800" b="1" dirty="0" smtClean="0"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Якщо  у вас є щось смачненьке, </a:t>
            </a:r>
            <a:br>
              <a:rPr lang="uk-UA" sz="2800" b="1" dirty="0" smtClean="0"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2800" b="1" dirty="0" smtClean="0"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тоді вам вдасться відкупитися </a:t>
            </a:r>
            <a:br>
              <a:rPr lang="uk-UA" sz="2800" b="1" dirty="0" smtClean="0"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2800" b="1" dirty="0" smtClean="0"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 маленьких бешкетників!</a:t>
            </a:r>
            <a:endParaRPr lang="ru-RU" sz="2800" b="1" dirty="0">
              <a:solidFill>
                <a:srgbClr val="FFFF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252" y="0"/>
            <a:ext cx="6992218" cy="487001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07" y="4772320"/>
            <a:ext cx="2062396" cy="2062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0049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33" y="0"/>
            <a:ext cx="9199123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88640"/>
            <a:ext cx="7051848" cy="64568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71400"/>
            <a:ext cx="8229600" cy="3442394"/>
          </a:xfrm>
        </p:spPr>
        <p:txBody>
          <a:bodyPr>
            <a:normAutofit/>
          </a:bodyPr>
          <a:lstStyle/>
          <a:p>
            <a:pPr algn="l"/>
            <a:r>
              <a:rPr lang="uk-UA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Ми – маленькі бешкетники, </a:t>
            </a:r>
            <a:br>
              <a:rPr lang="uk-UA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uk-UA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які розважаються на </a:t>
            </a:r>
            <a:r>
              <a:rPr 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Halloween!</a:t>
            </a:r>
            <a:r>
              <a:rPr lang="uk-UA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uk-UA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uk-UA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Тож закривайте двері…</a:t>
            </a:r>
            <a:br>
              <a:rPr lang="uk-UA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uk-UA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Ховайтеся в ліжко…</a:t>
            </a:r>
            <a:br>
              <a:rPr lang="uk-UA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uk-UA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Закривайте очі…</a:t>
            </a:r>
            <a:br>
              <a:rPr lang="uk-UA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uk-UA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 чекайте ранку…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74468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715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дивно, що на </a:t>
            </a:r>
            <a:r>
              <a:rPr lang="uk-UA" b="1" i="1" dirty="0" err="1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Хеллоуін</a:t>
            </a:r>
            <a:r>
              <a:rPr lang="uk-UA" b="1" i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так страшно!..</a:t>
            </a:r>
            <a:endParaRPr lang="ru-RU" b="1" i="1" dirty="0"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97816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424" y="0"/>
            <a:ext cx="9186910" cy="685800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425" y="0"/>
            <a:ext cx="9281433" cy="685800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368" y="0"/>
            <a:ext cx="9395324" cy="685800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232" y="-15380"/>
            <a:ext cx="9494834" cy="6873379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3192" y="3922271"/>
            <a:ext cx="2621280" cy="249936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632" y="2057337"/>
            <a:ext cx="1944216" cy="207383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8370" y="1479570"/>
            <a:ext cx="3429364" cy="263307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0202" y="3773973"/>
            <a:ext cx="3845700" cy="2884275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36" y="4258883"/>
            <a:ext cx="3064464" cy="204297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5590" y="1323722"/>
            <a:ext cx="3154680" cy="278892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2650171"/>
            <a:ext cx="2769094" cy="27690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8632" y="34178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rgbClr val="FFC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 не варто </a:t>
            </a:r>
            <a:r>
              <a:rPr lang="uk-UA" b="1" i="1" dirty="0">
                <a:solidFill>
                  <a:srgbClr val="FFC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лякатися! </a:t>
            </a:r>
            <a:r>
              <a:rPr lang="uk-UA" b="1" i="1" dirty="0" smtClean="0">
                <a:solidFill>
                  <a:srgbClr val="FFC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b="1" i="1" dirty="0" smtClean="0">
                <a:solidFill>
                  <a:srgbClr val="FFC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b="1" i="1" dirty="0" smtClean="0">
                <a:solidFill>
                  <a:srgbClr val="FF66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Усі ці дивні створіння – </a:t>
            </a:r>
            <a:r>
              <a:rPr lang="uk-UA" b="1" i="1" dirty="0" smtClean="0">
                <a:solidFill>
                  <a:srgbClr val="FF33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b="1" i="1" dirty="0" smtClean="0">
                <a:solidFill>
                  <a:srgbClr val="FF33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b="1" i="1" dirty="0" smtClean="0">
                <a:solidFill>
                  <a:srgbClr val="FF33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uk-UA" b="1" i="1" dirty="0" smtClean="0"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uk-UA" b="1" i="1" dirty="0" smtClean="0">
                <a:solidFill>
                  <a:srgbClr val="FF33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uk-UA" b="1" i="1" dirty="0" smtClean="0"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uk-UA" b="1" i="1" dirty="0" smtClean="0">
                <a:solidFill>
                  <a:srgbClr val="FF33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uk-UA" b="1" i="1" dirty="0" smtClean="0"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uk-UA" b="1" i="1" dirty="0" smtClean="0">
                <a:solidFill>
                  <a:srgbClr val="FF33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с</a:t>
            </a:r>
            <a:r>
              <a:rPr lang="uk-UA" b="1" i="1" dirty="0" smtClean="0"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uk-UA" b="1" i="1" dirty="0" smtClean="0">
                <a:solidFill>
                  <a:srgbClr val="FF33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r>
              <a:rPr lang="uk-UA" b="1" i="1" dirty="0" smtClean="0"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uk-UA" b="1" i="1" dirty="0" smtClean="0">
                <a:solidFill>
                  <a:srgbClr val="FF33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</a:t>
            </a:r>
            <a:r>
              <a:rPr lang="en-US" b="1" i="1" dirty="0" smtClean="0"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r>
              <a:rPr lang="en-US" b="1" i="1" dirty="0" smtClean="0">
                <a:solidFill>
                  <a:srgbClr val="FF33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en-US" b="1" i="1" dirty="0" smtClean="0"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</a:t>
            </a:r>
            <a:r>
              <a:rPr lang="en-US" b="1" i="1" dirty="0" smtClean="0">
                <a:solidFill>
                  <a:srgbClr val="FF33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</a:t>
            </a:r>
            <a:r>
              <a:rPr lang="en-US" b="1" i="1" dirty="0" smtClean="0"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en-US" b="1" i="1" dirty="0" smtClean="0">
                <a:solidFill>
                  <a:srgbClr val="FF33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</a:t>
            </a:r>
            <a:r>
              <a:rPr lang="en-US" b="1" i="1" dirty="0" smtClean="0"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en-US" b="1" i="1" dirty="0" smtClean="0">
                <a:solidFill>
                  <a:srgbClr val="FF33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en-US" b="1" i="1" dirty="0" smtClean="0"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r>
              <a:rPr lang="uk-UA" b="1" i="1" dirty="0" smtClean="0">
                <a:solidFill>
                  <a:srgbClr val="FF33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  <a:endParaRPr lang="ru-RU" b="1" i="1" dirty="0">
              <a:solidFill>
                <a:srgbClr val="FF33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97919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925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25" accel="100000" fill="hold">
                                          <p:stCondLst>
                                            <p:cond delay="29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250"/>
                            </p:stCondLst>
                            <p:childTnLst>
                              <p:par>
                                <p:cTn id="1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9750"/>
                            </p:stCondLst>
                            <p:childTnLst>
                              <p:par>
                                <p:cTn id="2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1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4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500"/>
                            </p:stCondLst>
                            <p:childTnLst>
                              <p:par>
                                <p:cTn id="3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4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750"/>
                            </p:stCondLst>
                            <p:childTnLst>
                              <p:par>
                                <p:cTn id="4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00" accel="100000" fill="hold">
                                          <p:stCondLst>
                                            <p:cond delay="2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00" accel="100000" fill="hold">
                                          <p:stCondLst>
                                            <p:cond delay="2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3396" y="-6856"/>
            <a:ext cx="9347396" cy="686485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Серед учнів 5-А класу ми знайшли справжніх мисливців за привидами</a:t>
            </a:r>
            <a:r>
              <a:rPr lang="en-US" b="1" i="1" dirty="0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  <a:endParaRPr lang="ru-RU" b="1" i="1" dirty="0">
              <a:solidFill>
                <a:schemeClr val="bg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7798" y="332656"/>
            <a:ext cx="5040560" cy="5040560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65317">
            <a:off x="6161179" y="1704999"/>
            <a:ext cx="2893661" cy="153513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3547864"/>
            <a:ext cx="2648734" cy="264873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2" y="1387232"/>
            <a:ext cx="2199496" cy="219949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4546818"/>
            <a:ext cx="3034454" cy="219492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558520"/>
            <a:ext cx="2060431" cy="2797274"/>
          </a:xfrm>
          <a:prstGeom prst="ellipse">
            <a:avLst/>
          </a:prstGeom>
          <a:ln w="190500" cap="rnd">
            <a:solidFill>
              <a:srgbClr val="9933FF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7238942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40" y="6856"/>
            <a:ext cx="9163040" cy="685114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>
                <a:solidFill>
                  <a:srgbClr val="FFFF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Most Original Jack-o-Lantern!</a:t>
            </a:r>
            <a:endParaRPr lang="ru-RU" b="1" i="1" dirty="0">
              <a:solidFill>
                <a:srgbClr val="FFFF0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642392" y="55892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b="1" i="1" smtClean="0">
                <a:effectLst>
                  <a:glow rad="228600">
                    <a:srgbClr val="FFCC00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Пропонуємо вам визначити найоригінальніший гарбузик!</a:t>
            </a:r>
            <a:endParaRPr lang="ru-RU" b="1" i="1" dirty="0">
              <a:effectLst>
                <a:glow rad="228600">
                  <a:srgbClr val="FFCC00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87" y="1308192"/>
            <a:ext cx="7631985" cy="424847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7005367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6140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4672" y="5301208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b="1" i="1" dirty="0" err="1" smtClean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Хеллоуін</a:t>
            </a:r>
            <a:r>
              <a:rPr lang="ru-RU" sz="2800" b="1" i="1" dirty="0" smtClean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i="1" dirty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sz="2800" b="1" i="1" dirty="0" err="1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відмінна</a:t>
            </a:r>
            <a:r>
              <a:rPr lang="ru-RU" sz="2800" b="1" i="1" dirty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i="1" dirty="0" err="1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можливість</a:t>
            </a:r>
            <a:r>
              <a:rPr lang="ru-RU" sz="2800" b="1" i="1" dirty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i="1" dirty="0" err="1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поринути</a:t>
            </a:r>
            <a:r>
              <a:rPr lang="ru-RU" sz="2800" b="1" i="1" dirty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</a:t>
            </a:r>
            <a:r>
              <a:rPr lang="ru-RU" sz="2800" b="1" i="1" dirty="0" err="1" smtClean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чарівництво</a:t>
            </a:r>
            <a:r>
              <a:rPr lang="ru-RU" sz="2800" b="1" i="1" dirty="0" smtClean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i="1" dirty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 </a:t>
            </a:r>
            <a:r>
              <a:rPr lang="ru-RU" sz="2800" b="1" i="1" dirty="0" err="1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відчути</a:t>
            </a:r>
            <a:r>
              <a:rPr lang="ru-RU" sz="2800" b="1" i="1" dirty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себе </a:t>
            </a:r>
            <a:r>
              <a:rPr lang="ru-RU" sz="2800" b="1" i="1" dirty="0" err="1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чаклункою</a:t>
            </a:r>
            <a:r>
              <a:rPr lang="ru-RU" sz="2800" b="1" i="1" dirty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i="1" dirty="0" err="1" smtClean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або</a:t>
            </a:r>
            <a:r>
              <a:rPr lang="ru-RU" sz="2800" b="1" i="1" dirty="0" smtClean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i="1" dirty="0" err="1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загадковим</a:t>
            </a:r>
            <a:r>
              <a:rPr lang="ru-RU" sz="2800" b="1" i="1" dirty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духом</a:t>
            </a:r>
            <a:r>
              <a:rPr lang="ru-RU" sz="2800" b="1" i="1" dirty="0" smtClean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2800" b="1" i="1" dirty="0" err="1" smtClean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Тож</a:t>
            </a:r>
            <a:r>
              <a:rPr lang="ru-RU" sz="2800" b="1" i="1" dirty="0" smtClean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i="1" dirty="0" err="1" smtClean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пропонуємо</a:t>
            </a:r>
            <a:r>
              <a:rPr lang="ru-RU" sz="2800" b="1" i="1" dirty="0" smtClean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вам обрати костюм, </a:t>
            </a:r>
            <a:r>
              <a:rPr lang="ru-RU" sz="2800" b="1" i="1" dirty="0" err="1" smtClean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який</a:t>
            </a:r>
            <a:r>
              <a:rPr lang="ru-RU" sz="2800" b="1" i="1" dirty="0" smtClean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вас </a:t>
            </a:r>
            <a:r>
              <a:rPr lang="ru-RU" sz="2800" b="1" i="1" dirty="0" err="1" smtClean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вразив</a:t>
            </a:r>
            <a:r>
              <a:rPr lang="ru-RU" sz="2800" b="1" i="1" dirty="0" smtClean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i="1" dirty="0" err="1" smtClean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найбільше</a:t>
            </a:r>
            <a:r>
              <a:rPr lang="ru-RU" sz="2800" b="1" i="1" dirty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475656" y="260648"/>
            <a:ext cx="64087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i="1" dirty="0">
                <a:solidFill>
                  <a:srgbClr val="FF33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Best Costume!</a:t>
            </a:r>
            <a:endParaRPr lang="ru-RU" sz="5400" dirty="0"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39" y="1183978"/>
            <a:ext cx="2344945" cy="37175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052736"/>
            <a:ext cx="1440160" cy="14401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2691016"/>
            <a:ext cx="1820225" cy="218427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1154441"/>
            <a:ext cx="1554872" cy="186584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540" y="2405608"/>
            <a:ext cx="2088232" cy="2528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0121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</TotalTime>
  <Words>118</Words>
  <Application>Microsoft Office PowerPoint</Application>
  <PresentationFormat>Экран (4:3)</PresentationFormat>
  <Paragraphs>24</Paragraphs>
  <Slides>10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Ласкаво просимо на вечірку Halloween!!! </vt:lpstr>
      <vt:lpstr>Сьогодні Хеллоуін!!! Яскраво місяць світить, і нас сьогодні свято тішить. Відьми і привиди блукають по місту, Влаштовують разом вечірку врочисту. Обачними бути сьогодні доречно, Бо діти жартують беззаперечно!</vt:lpstr>
      <vt:lpstr>У це свято діти жартують над сусідами, викрикуючи: «Життя або солодощі!».   Якщо  у вас є щось смачненьке,  тоді вам вдасться відкупитися  від маленьких бешкетників!</vt:lpstr>
      <vt:lpstr>Ми – маленькі бешкетники,  які розважаються на Halloween! Тож закривайте двері… Ховайтеся в ліжко… Закривайте очі… І чекайте ранку…</vt:lpstr>
      <vt:lpstr>Не дивно, що на Хеллоуін так страшно!..</vt:lpstr>
      <vt:lpstr>Та не варто лякатися!  Усі ці дивні створіння –  символи свята Halloween!</vt:lpstr>
      <vt:lpstr>Серед учнів 5-А класу ми знайшли справжніх мисливців за привидами!</vt:lpstr>
      <vt:lpstr>The Most Original Jack-o-Lantern!</vt:lpstr>
      <vt:lpstr>Хеллоуін - відмінна можливість поринути в чарівництво і відчути себе чаклункою або загадковим духом. Тож пропонуємо вам обрати костюм, який вас вразив найбільше!</vt:lpstr>
      <vt:lpstr>До речі, ми не забули за солодощі!  А ви???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21</cp:revision>
  <dcterms:created xsi:type="dcterms:W3CDTF">2013-11-03T16:32:20Z</dcterms:created>
  <dcterms:modified xsi:type="dcterms:W3CDTF">2013-11-04T17:32:42Z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3915272</vt:lpwstr>
  </property>
  <property fmtid="{D5CDD505-2E9C-101B-9397-08002B2CF9AE}" name="NXPowerLiteVersion" pid="3">
    <vt:lpwstr>D4.1.4</vt:lpwstr>
  </property>
</Properties>
</file>