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3" r:id="rId2"/>
    <p:sldId id="256" r:id="rId3"/>
    <p:sldId id="257" r:id="rId4"/>
    <p:sldId id="274" r:id="rId5"/>
    <p:sldId id="281" r:id="rId6"/>
    <p:sldId id="277" r:id="rId7"/>
    <p:sldId id="259" r:id="rId8"/>
    <p:sldId id="260" r:id="rId9"/>
    <p:sldId id="269" r:id="rId10"/>
    <p:sldId id="267" r:id="rId11"/>
    <p:sldId id="261" r:id="rId12"/>
    <p:sldId id="262" r:id="rId13"/>
    <p:sldId id="266" r:id="rId14"/>
    <p:sldId id="264" r:id="rId15"/>
    <p:sldId id="270" r:id="rId16"/>
    <p:sldId id="265" r:id="rId17"/>
    <p:sldId id="268" r:id="rId18"/>
    <p:sldId id="275" r:id="rId19"/>
    <p:sldId id="280" r:id="rId20"/>
    <p:sldId id="272" r:id="rId21"/>
    <p:sldId id="283" r:id="rId22"/>
    <p:sldId id="282" r:id="rId23"/>
    <p:sldId id="284" r:id="rId24"/>
    <p:sldId id="273" r:id="rId25"/>
    <p:sldId id="258" r:id="rId26"/>
    <p:sldId id="279" r:id="rId27"/>
    <p:sldId id="278" r:id="rId28"/>
    <p:sldId id="271" r:id="rId29"/>
    <p:sldId id="27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74073995-8475-459D-BD0F-A6B65D01F217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2ACA1337-36C3-4611-973B-7E0CA7D56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3995-8475-459D-BD0F-A6B65D01F217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1337-36C3-4611-973B-7E0CA7D56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3995-8475-459D-BD0F-A6B65D01F217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1337-36C3-4611-973B-7E0CA7D56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3995-8475-459D-BD0F-A6B65D01F217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1337-36C3-4611-973B-7E0CA7D56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3995-8475-459D-BD0F-A6B65D01F217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1337-36C3-4611-973B-7E0CA7D56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3995-8475-459D-BD0F-A6B65D01F217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1337-36C3-4611-973B-7E0CA7D563F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3995-8475-459D-BD0F-A6B65D01F217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1337-36C3-4611-973B-7E0CA7D563F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3995-8475-459D-BD0F-A6B65D01F217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1337-36C3-4611-973B-7E0CA7D56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3995-8475-459D-BD0F-A6B65D01F217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1337-36C3-4611-973B-7E0CA7D56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74073995-8475-459D-BD0F-A6B65D01F217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2ACA1337-36C3-4611-973B-7E0CA7D56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74073995-8475-459D-BD0F-A6B65D01F217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2ACA1337-36C3-4611-973B-7E0CA7D56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4073995-8475-459D-BD0F-A6B65D01F217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2ACA1337-36C3-4611-973B-7E0CA7D563F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63380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92696"/>
            <a:ext cx="7416824" cy="5472607"/>
          </a:xfrm>
        </p:spPr>
      </p:pic>
    </p:spTree>
    <p:extLst>
      <p:ext uri="{BB962C8B-B14F-4D97-AF65-F5344CB8AC3E}">
        <p14:creationId xmlns:p14="http://schemas.microsoft.com/office/powerpoint/2010/main" val="3289178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92696"/>
            <a:ext cx="7488832" cy="5472608"/>
          </a:xfrm>
        </p:spPr>
      </p:pic>
    </p:spTree>
    <p:extLst>
      <p:ext uri="{BB962C8B-B14F-4D97-AF65-F5344CB8AC3E}">
        <p14:creationId xmlns:p14="http://schemas.microsoft.com/office/powerpoint/2010/main" val="4269475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92696"/>
            <a:ext cx="7488832" cy="5472608"/>
          </a:xfrm>
        </p:spPr>
      </p:pic>
    </p:spTree>
    <p:extLst>
      <p:ext uri="{BB962C8B-B14F-4D97-AF65-F5344CB8AC3E}">
        <p14:creationId xmlns:p14="http://schemas.microsoft.com/office/powerpoint/2010/main" val="3478968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34" y="548680"/>
            <a:ext cx="7728198" cy="5760640"/>
          </a:xfrm>
        </p:spPr>
      </p:pic>
    </p:spTree>
    <p:extLst>
      <p:ext uri="{BB962C8B-B14F-4D97-AF65-F5344CB8AC3E}">
        <p14:creationId xmlns:p14="http://schemas.microsoft.com/office/powerpoint/2010/main" val="1008575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46" y="692696"/>
            <a:ext cx="7608377" cy="5400600"/>
          </a:xfrm>
        </p:spPr>
      </p:pic>
    </p:spTree>
    <p:extLst>
      <p:ext uri="{BB962C8B-B14F-4D97-AF65-F5344CB8AC3E}">
        <p14:creationId xmlns:p14="http://schemas.microsoft.com/office/powerpoint/2010/main" val="3262676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64704"/>
            <a:ext cx="7416823" cy="5400600"/>
          </a:xfrm>
        </p:spPr>
      </p:pic>
      <p:sp>
        <p:nvSpPr>
          <p:cNvPr id="5" name="Прямоугольник 4"/>
          <p:cNvSpPr/>
          <p:nvPr/>
        </p:nvSpPr>
        <p:spPr>
          <a:xfrm>
            <a:off x="2807836" y="836712"/>
            <a:ext cx="29448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ХЕРСОН</a:t>
            </a:r>
            <a:endParaRPr lang="ru-RU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07867" y="5013176"/>
            <a:ext cx="6279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Житница </a:t>
            </a:r>
            <a:r>
              <a:rPr lang="ru-RU" sz="5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Україна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6876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514" y="692696"/>
            <a:ext cx="7381901" cy="5400600"/>
          </a:xfrm>
        </p:spPr>
      </p:pic>
    </p:spTree>
    <p:extLst>
      <p:ext uri="{BB962C8B-B14F-4D97-AF65-F5344CB8AC3E}">
        <p14:creationId xmlns:p14="http://schemas.microsoft.com/office/powerpoint/2010/main" val="2050609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39933"/>
            <a:ext cx="7488832" cy="5472608"/>
          </a:xfrm>
        </p:spPr>
      </p:pic>
      <p:sp>
        <p:nvSpPr>
          <p:cNvPr id="5" name="Прямоугольник 4"/>
          <p:cNvSpPr/>
          <p:nvPr/>
        </p:nvSpPr>
        <p:spPr>
          <a:xfrm>
            <a:off x="2159733" y="898523"/>
            <a:ext cx="45365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МИКОЛАЇВ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1" y="4581128"/>
            <a:ext cx="69127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60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Суднобудівник</a:t>
            </a:r>
            <a:r>
              <a:rPr lang="ru-RU" sz="6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uk-UA" sz="6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України</a:t>
            </a:r>
            <a:endParaRPr lang="ru-RU" sz="6000" b="1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7775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8680"/>
            <a:ext cx="7632848" cy="5688632"/>
          </a:xfrm>
        </p:spPr>
      </p:pic>
    </p:spTree>
    <p:extLst>
      <p:ext uri="{BB962C8B-B14F-4D97-AF65-F5344CB8AC3E}">
        <p14:creationId xmlns:p14="http://schemas.microsoft.com/office/powerpoint/2010/main" val="3521961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7704856" cy="5760640"/>
          </a:xfrm>
        </p:spPr>
      </p:pic>
    </p:spTree>
    <p:extLst>
      <p:ext uri="{BB962C8B-B14F-4D97-AF65-F5344CB8AC3E}">
        <p14:creationId xmlns:p14="http://schemas.microsoft.com/office/powerpoint/2010/main" val="141808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56" y="548680"/>
            <a:ext cx="7719775" cy="5832648"/>
          </a:xfrm>
        </p:spPr>
      </p:pic>
    </p:spTree>
    <p:extLst>
      <p:ext uri="{BB962C8B-B14F-4D97-AF65-F5344CB8AC3E}">
        <p14:creationId xmlns:p14="http://schemas.microsoft.com/office/powerpoint/2010/main" val="1099198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7920880" cy="5832648"/>
          </a:xfrm>
        </p:spPr>
      </p:pic>
    </p:spTree>
    <p:extLst>
      <p:ext uri="{BB962C8B-B14F-4D97-AF65-F5344CB8AC3E}">
        <p14:creationId xmlns:p14="http://schemas.microsoft.com/office/powerpoint/2010/main" val="654505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49724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</p:spPr>
      </p:pic>
    </p:spTree>
    <p:extLst>
      <p:ext uri="{BB962C8B-B14F-4D97-AF65-F5344CB8AC3E}">
        <p14:creationId xmlns:p14="http://schemas.microsoft.com/office/powerpoint/2010/main" val="419199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08712"/>
          </a:xfrm>
        </p:spPr>
      </p:pic>
    </p:spTree>
    <p:extLst>
      <p:ext uri="{BB962C8B-B14F-4D97-AF65-F5344CB8AC3E}">
        <p14:creationId xmlns:p14="http://schemas.microsoft.com/office/powerpoint/2010/main" val="44205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818272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8964488" cy="6597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80920" cy="6264696"/>
          </a:xfrm>
        </p:spPr>
        <p:txBody>
          <a:bodyPr>
            <a:noAutofit/>
          </a:bodyPr>
          <a:lstStyle/>
          <a:p>
            <a:r>
              <a:rPr lang="ru-RU" sz="2100" b="1" dirty="0">
                <a:solidFill>
                  <a:srgbClr val="C00000"/>
                </a:solidFill>
              </a:rPr>
              <a:t>Та не </a:t>
            </a:r>
            <a:r>
              <a:rPr lang="ru-RU" sz="2100" b="1" dirty="0" err="1">
                <a:solidFill>
                  <a:srgbClr val="C00000"/>
                </a:solidFill>
              </a:rPr>
              <a:t>всім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це</a:t>
            </a:r>
            <a:r>
              <a:rPr lang="ru-RU" sz="2100" b="1" dirty="0">
                <a:solidFill>
                  <a:srgbClr val="C00000"/>
                </a:solidFill>
              </a:rPr>
              <a:t> до </a:t>
            </a:r>
            <a:r>
              <a:rPr lang="ru-RU" sz="2100" b="1" dirty="0" err="1">
                <a:solidFill>
                  <a:srgbClr val="C00000"/>
                </a:solidFill>
              </a:rPr>
              <a:t>душі</a:t>
            </a:r>
            <a:r>
              <a:rPr lang="ru-RU" sz="2100" b="1" dirty="0">
                <a:solidFill>
                  <a:srgbClr val="C00000"/>
                </a:solidFill>
              </a:rPr>
              <a:t>. </a:t>
            </a:r>
            <a:r>
              <a:rPr lang="ru-RU" sz="2100" b="1" dirty="0" err="1">
                <a:solidFill>
                  <a:srgbClr val="C00000"/>
                </a:solidFill>
              </a:rPr>
              <a:t>Росія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ніяк</a:t>
            </a:r>
            <a:r>
              <a:rPr lang="ru-RU" sz="2100" b="1" dirty="0">
                <a:solidFill>
                  <a:srgbClr val="C00000"/>
                </a:solidFill>
              </a:rPr>
              <a:t> не </a:t>
            </a:r>
            <a:r>
              <a:rPr lang="ru-RU" sz="2100" b="1" dirty="0" err="1">
                <a:solidFill>
                  <a:srgbClr val="C00000"/>
                </a:solidFill>
              </a:rPr>
              <a:t>може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пробачити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Україні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її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незалежність</a:t>
            </a:r>
            <a:r>
              <a:rPr lang="ru-RU" sz="2100" b="1" dirty="0">
                <a:solidFill>
                  <a:srgbClr val="C00000"/>
                </a:solidFill>
              </a:rPr>
              <a:t>. </a:t>
            </a:r>
            <a:r>
              <a:rPr lang="ru-RU" sz="2100" b="1" dirty="0" err="1">
                <a:solidFill>
                  <a:srgbClr val="C00000"/>
                </a:solidFill>
              </a:rPr>
              <a:t>Ліна</a:t>
            </a:r>
            <a:r>
              <a:rPr lang="ru-RU" sz="2100" b="1" dirty="0">
                <a:solidFill>
                  <a:srgbClr val="C00000"/>
                </a:solidFill>
              </a:rPr>
              <a:t> Костенко писала: «У </a:t>
            </a:r>
            <a:r>
              <a:rPr lang="ru-RU" sz="2100" b="1" dirty="0" err="1">
                <a:solidFill>
                  <a:srgbClr val="C00000"/>
                </a:solidFill>
              </a:rPr>
              <a:t>кожної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нації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свої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хвороби</a:t>
            </a:r>
            <a:r>
              <a:rPr lang="ru-RU" sz="2100" b="1" dirty="0">
                <a:solidFill>
                  <a:srgbClr val="C00000"/>
                </a:solidFill>
              </a:rPr>
              <a:t>. У </a:t>
            </a:r>
            <a:r>
              <a:rPr lang="ru-RU" sz="2100" b="1" dirty="0" err="1">
                <a:solidFill>
                  <a:srgbClr val="C00000"/>
                </a:solidFill>
              </a:rPr>
              <a:t>Росії</a:t>
            </a:r>
            <a:r>
              <a:rPr lang="ru-RU" sz="2100" b="1" dirty="0">
                <a:solidFill>
                  <a:srgbClr val="C00000"/>
                </a:solidFill>
              </a:rPr>
              <a:t> – </a:t>
            </a:r>
            <a:r>
              <a:rPr lang="ru-RU" sz="2100" b="1" dirty="0" err="1">
                <a:solidFill>
                  <a:srgbClr val="C00000"/>
                </a:solidFill>
              </a:rPr>
              <a:t>невиліковні</a:t>
            </a:r>
            <a:r>
              <a:rPr lang="ru-RU" sz="2100" b="1" dirty="0">
                <a:solidFill>
                  <a:srgbClr val="C00000"/>
                </a:solidFill>
              </a:rPr>
              <a:t>». Вороги </a:t>
            </a:r>
            <a:r>
              <a:rPr lang="ru-RU" sz="2100" b="1" dirty="0" err="1">
                <a:solidFill>
                  <a:srgbClr val="C00000"/>
                </a:solidFill>
              </a:rPr>
              <a:t>розуміють</a:t>
            </a:r>
            <a:r>
              <a:rPr lang="ru-RU" sz="2100" b="1" dirty="0">
                <a:solidFill>
                  <a:srgbClr val="C00000"/>
                </a:solidFill>
              </a:rPr>
              <a:t>, </a:t>
            </a:r>
            <a:r>
              <a:rPr lang="ru-RU" sz="2100" b="1" dirty="0" err="1">
                <a:solidFill>
                  <a:srgbClr val="C00000"/>
                </a:solidFill>
              </a:rPr>
              <a:t>що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тільки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розділивши</a:t>
            </a:r>
            <a:r>
              <a:rPr lang="ru-RU" sz="2100" b="1" dirty="0">
                <a:solidFill>
                  <a:srgbClr val="C00000"/>
                </a:solidFill>
              </a:rPr>
              <a:t>, </a:t>
            </a:r>
            <a:r>
              <a:rPr lang="ru-RU" sz="2100" b="1" dirty="0" err="1">
                <a:solidFill>
                  <a:srgbClr val="C00000"/>
                </a:solidFill>
              </a:rPr>
              <a:t>посіявши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ворожнечу</a:t>
            </a:r>
            <a:r>
              <a:rPr lang="ru-RU" sz="2100" b="1" dirty="0">
                <a:solidFill>
                  <a:srgbClr val="C00000"/>
                </a:solidFill>
              </a:rPr>
              <a:t>, нас </a:t>
            </a:r>
            <a:r>
              <a:rPr lang="ru-RU" sz="2100" b="1" dirty="0" err="1">
                <a:solidFill>
                  <a:srgbClr val="C00000"/>
                </a:solidFill>
              </a:rPr>
              <a:t>можна</a:t>
            </a:r>
            <a:r>
              <a:rPr lang="ru-RU" sz="2100" b="1" dirty="0">
                <a:solidFill>
                  <a:srgbClr val="C00000"/>
                </a:solidFill>
              </a:rPr>
              <a:t> буде й </a:t>
            </a:r>
            <a:r>
              <a:rPr lang="ru-RU" sz="2100" b="1" dirty="0" err="1">
                <a:solidFill>
                  <a:srgbClr val="C00000"/>
                </a:solidFill>
              </a:rPr>
              <a:t>надалі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тримати</a:t>
            </a:r>
            <a:r>
              <a:rPr lang="ru-RU" sz="2100" b="1" dirty="0">
                <a:solidFill>
                  <a:srgbClr val="C00000"/>
                </a:solidFill>
              </a:rPr>
              <a:t> в </a:t>
            </a:r>
            <a:r>
              <a:rPr lang="ru-RU" sz="2100" b="1" dirty="0" err="1">
                <a:solidFill>
                  <a:srgbClr val="C00000"/>
                </a:solidFill>
              </a:rPr>
              <a:t>покорі</a:t>
            </a:r>
            <a:r>
              <a:rPr lang="ru-RU" sz="2100" b="1" dirty="0">
                <a:solidFill>
                  <a:srgbClr val="C00000"/>
                </a:solidFill>
              </a:rPr>
              <a:t>. </a:t>
            </a:r>
            <a:r>
              <a:rPr lang="ru-RU" sz="2100" b="1" dirty="0" err="1">
                <a:solidFill>
                  <a:srgbClr val="C00000"/>
                </a:solidFill>
              </a:rPr>
              <a:t>Мені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хочеться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згадати</a:t>
            </a:r>
            <a:r>
              <a:rPr lang="ru-RU" sz="2100" b="1" dirty="0">
                <a:solidFill>
                  <a:srgbClr val="C00000"/>
                </a:solidFill>
              </a:rPr>
              <a:t> слова </a:t>
            </a:r>
            <a:r>
              <a:rPr lang="ru-RU" sz="2100" b="1" dirty="0" err="1">
                <a:solidFill>
                  <a:srgbClr val="C00000"/>
                </a:solidFill>
              </a:rPr>
              <a:t>Григорія</a:t>
            </a:r>
            <a:r>
              <a:rPr lang="ru-RU" sz="2100" b="1" dirty="0">
                <a:solidFill>
                  <a:srgbClr val="C00000"/>
                </a:solidFill>
              </a:rPr>
              <a:t> Сковороди, </a:t>
            </a:r>
            <a:r>
              <a:rPr lang="ru-RU" sz="2100" b="1" dirty="0" err="1">
                <a:solidFill>
                  <a:srgbClr val="C00000"/>
                </a:solidFill>
              </a:rPr>
              <a:t>який</a:t>
            </a:r>
            <a:r>
              <a:rPr lang="ru-RU" sz="2100" b="1" dirty="0">
                <a:solidFill>
                  <a:srgbClr val="C00000"/>
                </a:solidFill>
              </a:rPr>
              <a:t> сказав про наш народ: «Не </a:t>
            </a:r>
            <a:r>
              <a:rPr lang="ru-RU" sz="2100" b="1" dirty="0" err="1">
                <a:solidFill>
                  <a:srgbClr val="C00000"/>
                </a:solidFill>
              </a:rPr>
              <a:t>вчіть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яблуню</a:t>
            </a:r>
            <a:r>
              <a:rPr lang="ru-RU" sz="2100" b="1" dirty="0">
                <a:solidFill>
                  <a:srgbClr val="C00000"/>
                </a:solidFill>
              </a:rPr>
              <a:t> родить </a:t>
            </a:r>
            <a:r>
              <a:rPr lang="ru-RU" sz="2100" b="1" dirty="0" err="1">
                <a:solidFill>
                  <a:srgbClr val="C00000"/>
                </a:solidFill>
              </a:rPr>
              <a:t>яблука</a:t>
            </a:r>
            <a:r>
              <a:rPr lang="ru-RU" sz="2100" b="1" dirty="0">
                <a:solidFill>
                  <a:srgbClr val="C00000"/>
                </a:solidFill>
              </a:rPr>
              <a:t>. </a:t>
            </a:r>
            <a:r>
              <a:rPr lang="ru-RU" sz="2100" b="1" dirty="0" err="1">
                <a:solidFill>
                  <a:srgbClr val="C00000"/>
                </a:solidFill>
              </a:rPr>
              <a:t>Краще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відженіть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від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неї</a:t>
            </a:r>
            <a:r>
              <a:rPr lang="ru-RU" sz="2100" b="1" dirty="0">
                <a:solidFill>
                  <a:srgbClr val="C00000"/>
                </a:solidFill>
              </a:rPr>
              <a:t> свиней». </a:t>
            </a:r>
            <a:r>
              <a:rPr lang="ru-RU" sz="2100" b="1" dirty="0" err="1">
                <a:solidFill>
                  <a:srgbClr val="C00000"/>
                </a:solidFill>
              </a:rPr>
              <a:t>Це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була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відповідь</a:t>
            </a:r>
            <a:r>
              <a:rPr lang="ru-RU" sz="2100" b="1" dirty="0">
                <a:solidFill>
                  <a:srgbClr val="C00000"/>
                </a:solidFill>
              </a:rPr>
              <a:t> недругам і ворогам, </a:t>
            </a:r>
            <a:r>
              <a:rPr lang="ru-RU" sz="2100" b="1" dirty="0" err="1">
                <a:solidFill>
                  <a:srgbClr val="C00000"/>
                </a:solidFill>
              </a:rPr>
              <a:t>які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намагалися</a:t>
            </a:r>
            <a:r>
              <a:rPr lang="ru-RU" sz="2100" b="1" dirty="0">
                <a:solidFill>
                  <a:srgbClr val="C00000"/>
                </a:solidFill>
              </a:rPr>
              <a:t> довести, </a:t>
            </a:r>
            <a:r>
              <a:rPr lang="ru-RU" sz="2100" b="1" dirty="0" err="1">
                <a:solidFill>
                  <a:srgbClr val="C00000"/>
                </a:solidFill>
              </a:rPr>
              <a:t>що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українська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нація</a:t>
            </a:r>
            <a:r>
              <a:rPr lang="ru-RU" sz="2100" b="1" dirty="0">
                <a:solidFill>
                  <a:srgbClr val="C00000"/>
                </a:solidFill>
              </a:rPr>
              <a:t> є </a:t>
            </a:r>
            <a:r>
              <a:rPr lang="ru-RU" sz="2100" b="1" dirty="0" err="1">
                <a:solidFill>
                  <a:srgbClr val="C00000"/>
                </a:solidFill>
              </a:rPr>
              <a:t>недержавною</a:t>
            </a:r>
            <a:r>
              <a:rPr lang="ru-RU" sz="2100" b="1" dirty="0">
                <a:solidFill>
                  <a:srgbClr val="C00000"/>
                </a:solidFill>
              </a:rPr>
              <a:t>, </a:t>
            </a:r>
            <a:r>
              <a:rPr lang="ru-RU" sz="2100" b="1" dirty="0" err="1">
                <a:solidFill>
                  <a:srgbClr val="C00000"/>
                </a:solidFill>
              </a:rPr>
              <a:t>приреченою</a:t>
            </a:r>
            <a:r>
              <a:rPr lang="ru-RU" sz="2100" b="1" dirty="0">
                <a:solidFill>
                  <a:srgbClr val="C00000"/>
                </a:solidFill>
              </a:rPr>
              <a:t> на </a:t>
            </a:r>
            <a:r>
              <a:rPr lang="ru-RU" sz="2100" b="1" dirty="0" err="1">
                <a:solidFill>
                  <a:srgbClr val="C00000"/>
                </a:solidFill>
              </a:rPr>
              <a:t>другорядні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історичні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ролі</a:t>
            </a:r>
            <a:r>
              <a:rPr lang="ru-RU" sz="2100" b="1" dirty="0">
                <a:solidFill>
                  <a:srgbClr val="C00000"/>
                </a:solidFill>
              </a:rPr>
              <a:t>. І </a:t>
            </a:r>
            <a:r>
              <a:rPr lang="ru-RU" sz="2100" b="1" dirty="0" err="1">
                <a:solidFill>
                  <a:srgbClr val="C00000"/>
                </a:solidFill>
              </a:rPr>
              <a:t>щоб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зробити</a:t>
            </a:r>
            <a:r>
              <a:rPr lang="ru-RU" sz="2100" b="1" dirty="0">
                <a:solidFill>
                  <a:srgbClr val="C00000"/>
                </a:solidFill>
              </a:rPr>
              <a:t> нас </a:t>
            </a:r>
            <a:r>
              <a:rPr lang="ru-RU" sz="2100" b="1" dirty="0" err="1">
                <a:solidFill>
                  <a:srgbClr val="C00000"/>
                </a:solidFill>
              </a:rPr>
              <a:t>слабшими</a:t>
            </a:r>
            <a:r>
              <a:rPr lang="ru-RU" sz="2100" b="1" dirty="0">
                <a:solidFill>
                  <a:srgbClr val="C00000"/>
                </a:solidFill>
              </a:rPr>
              <a:t>, недруги </a:t>
            </a:r>
            <a:r>
              <a:rPr lang="ru-RU" sz="2100" b="1" dirty="0" err="1">
                <a:solidFill>
                  <a:srgbClr val="C00000"/>
                </a:solidFill>
              </a:rPr>
              <a:t>намагаються</a:t>
            </a:r>
            <a:r>
              <a:rPr lang="ru-RU" sz="2100" b="1" dirty="0">
                <a:solidFill>
                  <a:srgbClr val="C00000"/>
                </a:solidFill>
              </a:rPr>
              <a:t> нас </a:t>
            </a:r>
            <a:r>
              <a:rPr lang="ru-RU" sz="2100" b="1" dirty="0" err="1">
                <a:solidFill>
                  <a:srgbClr val="C00000"/>
                </a:solidFill>
              </a:rPr>
              <a:t>розсварити</a:t>
            </a:r>
            <a:r>
              <a:rPr lang="ru-RU" sz="2100" b="1" dirty="0">
                <a:solidFill>
                  <a:srgbClr val="C00000"/>
                </a:solidFill>
              </a:rPr>
              <a:t>. </a:t>
            </a:r>
            <a:r>
              <a:rPr lang="ru-RU" sz="2100" b="1" dirty="0" err="1">
                <a:solidFill>
                  <a:srgbClr val="C00000"/>
                </a:solidFill>
              </a:rPr>
              <a:t>Російські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сепаратисти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зазіхають</a:t>
            </a:r>
            <a:r>
              <a:rPr lang="ru-RU" sz="2100" b="1" dirty="0">
                <a:solidFill>
                  <a:srgbClr val="C00000"/>
                </a:solidFill>
              </a:rPr>
              <a:t> на </a:t>
            </a:r>
            <a:r>
              <a:rPr lang="ru-RU" sz="2100" b="1" dirty="0" err="1">
                <a:solidFill>
                  <a:srgbClr val="C00000"/>
                </a:solidFill>
              </a:rPr>
              <a:t>територіальну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цілісність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нашої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держави</a:t>
            </a:r>
            <a:r>
              <a:rPr lang="ru-RU" sz="2100" b="1" dirty="0">
                <a:solidFill>
                  <a:srgbClr val="C00000"/>
                </a:solidFill>
              </a:rPr>
              <a:t>. На </a:t>
            </a:r>
            <a:r>
              <a:rPr lang="ru-RU" sz="2100" b="1" dirty="0" err="1">
                <a:solidFill>
                  <a:srgbClr val="C00000"/>
                </a:solidFill>
              </a:rPr>
              <a:t>Сході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точаться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криваві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бої</a:t>
            </a:r>
            <a:r>
              <a:rPr lang="ru-RU" sz="2100" b="1" dirty="0">
                <a:solidFill>
                  <a:srgbClr val="C00000"/>
                </a:solidFill>
              </a:rPr>
              <a:t>. Там </a:t>
            </a:r>
            <a:r>
              <a:rPr lang="ru-RU" sz="2100" b="1" dirty="0" err="1">
                <a:solidFill>
                  <a:srgbClr val="C00000"/>
                </a:solidFill>
              </a:rPr>
              <a:t>вирішується</a:t>
            </a:r>
            <a:r>
              <a:rPr lang="ru-RU" sz="2100" b="1" dirty="0">
                <a:solidFill>
                  <a:srgbClr val="C00000"/>
                </a:solidFill>
              </a:rPr>
              <a:t> доля і </a:t>
            </a:r>
            <a:r>
              <a:rPr lang="ru-RU" sz="2100" b="1" dirty="0" err="1">
                <a:solidFill>
                  <a:srgbClr val="C00000"/>
                </a:solidFill>
              </a:rPr>
              <a:t>майбутнє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України</a:t>
            </a:r>
            <a:r>
              <a:rPr lang="ru-RU" sz="2100" b="1" dirty="0">
                <a:solidFill>
                  <a:srgbClr val="C00000"/>
                </a:solidFill>
              </a:rPr>
              <a:t>. Ми </a:t>
            </a:r>
            <a:r>
              <a:rPr lang="ru-RU" sz="2100" b="1" dirty="0" err="1">
                <a:solidFill>
                  <a:srgbClr val="C00000"/>
                </a:solidFill>
              </a:rPr>
              <a:t>знаємо</a:t>
            </a:r>
            <a:r>
              <a:rPr lang="ru-RU" sz="2100" b="1" dirty="0">
                <a:solidFill>
                  <a:srgbClr val="C00000"/>
                </a:solidFill>
              </a:rPr>
              <a:t>, </a:t>
            </a:r>
            <a:r>
              <a:rPr lang="ru-RU" sz="2100" b="1" dirty="0" err="1">
                <a:solidFill>
                  <a:srgbClr val="C00000"/>
                </a:solidFill>
              </a:rPr>
              <a:t>що</a:t>
            </a:r>
            <a:r>
              <a:rPr lang="ru-RU" sz="2100" b="1" dirty="0">
                <a:solidFill>
                  <a:srgbClr val="C00000"/>
                </a:solidFill>
              </a:rPr>
              <a:t> ми – </a:t>
            </a:r>
            <a:r>
              <a:rPr lang="ru-RU" sz="2100" b="1" dirty="0" err="1">
                <a:solidFill>
                  <a:srgbClr val="C00000"/>
                </a:solidFill>
              </a:rPr>
              <a:t>єдині</a:t>
            </a:r>
            <a:r>
              <a:rPr lang="ru-RU" sz="2100" b="1" dirty="0">
                <a:solidFill>
                  <a:srgbClr val="C00000"/>
                </a:solidFill>
              </a:rPr>
              <a:t>, </a:t>
            </a:r>
            <a:r>
              <a:rPr lang="ru-RU" sz="2100" b="1" dirty="0" err="1">
                <a:solidFill>
                  <a:srgbClr val="C00000"/>
                </a:solidFill>
              </a:rPr>
              <a:t>що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перемога</a:t>
            </a:r>
            <a:r>
              <a:rPr lang="ru-RU" sz="2100" b="1" dirty="0">
                <a:solidFill>
                  <a:srgbClr val="C00000"/>
                </a:solidFill>
              </a:rPr>
              <a:t> буде за нами. </a:t>
            </a:r>
            <a:r>
              <a:rPr lang="ru-RU" sz="2100" b="1" dirty="0" err="1">
                <a:solidFill>
                  <a:srgbClr val="C00000"/>
                </a:solidFill>
              </a:rPr>
              <a:t>Єдина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Україна</a:t>
            </a:r>
            <a:r>
              <a:rPr lang="ru-RU" sz="2100" b="1" dirty="0">
                <a:solidFill>
                  <a:srgbClr val="C00000"/>
                </a:solidFill>
              </a:rPr>
              <a:t> – </a:t>
            </a:r>
            <a:r>
              <a:rPr lang="ru-RU" sz="2100" b="1" dirty="0" err="1">
                <a:solidFill>
                  <a:srgbClr val="C00000"/>
                </a:solidFill>
              </a:rPr>
              <a:t>іншого</a:t>
            </a:r>
            <a:r>
              <a:rPr lang="ru-RU" sz="2100" b="1" dirty="0">
                <a:solidFill>
                  <a:srgbClr val="C00000"/>
                </a:solidFill>
              </a:rPr>
              <a:t> шляху у нас </a:t>
            </a:r>
            <a:r>
              <a:rPr lang="ru-RU" sz="2100" b="1" dirty="0" err="1">
                <a:solidFill>
                  <a:srgbClr val="C00000"/>
                </a:solidFill>
              </a:rPr>
              <a:t>немає</a:t>
            </a:r>
            <a:r>
              <a:rPr lang="ru-RU" sz="2100" b="1" dirty="0">
                <a:solidFill>
                  <a:srgbClr val="C00000"/>
                </a:solidFill>
              </a:rPr>
              <a:t>.</a:t>
            </a:r>
            <a:br>
              <a:rPr lang="ru-RU" sz="2100" b="1" dirty="0">
                <a:solidFill>
                  <a:srgbClr val="C00000"/>
                </a:solidFill>
              </a:rPr>
            </a:br>
            <a:r>
              <a:rPr lang="ru-RU" sz="2100" b="1" dirty="0" err="1">
                <a:solidFill>
                  <a:srgbClr val="C00000"/>
                </a:solidFill>
              </a:rPr>
              <a:t>Саме</a:t>
            </a:r>
            <a:r>
              <a:rPr lang="ru-RU" sz="2100" b="1" dirty="0">
                <a:solidFill>
                  <a:srgbClr val="C00000"/>
                </a:solidFill>
              </a:rPr>
              <a:t> за </a:t>
            </a:r>
            <a:r>
              <a:rPr lang="ru-RU" sz="2100" b="1" dirty="0" err="1">
                <a:solidFill>
                  <a:srgbClr val="C00000"/>
                </a:solidFill>
              </a:rPr>
              <a:t>це</a:t>
            </a:r>
            <a:r>
              <a:rPr lang="ru-RU" sz="2100" b="1" dirty="0">
                <a:solidFill>
                  <a:srgbClr val="C00000"/>
                </a:solidFill>
              </a:rPr>
              <a:t> зараз в АТО </a:t>
            </a:r>
            <a:r>
              <a:rPr lang="ru-RU" sz="2100" b="1" dirty="0" err="1">
                <a:solidFill>
                  <a:srgbClr val="C00000"/>
                </a:solidFill>
              </a:rPr>
              <a:t>воюють</a:t>
            </a:r>
            <a:r>
              <a:rPr lang="ru-RU" sz="2100" b="1" dirty="0">
                <a:solidFill>
                  <a:srgbClr val="C00000"/>
                </a:solidFill>
              </a:rPr>
              <a:t> сини-</a:t>
            </a:r>
            <a:r>
              <a:rPr lang="ru-RU" sz="2100" b="1" dirty="0" err="1">
                <a:solidFill>
                  <a:srgbClr val="C00000"/>
                </a:solidFill>
              </a:rPr>
              <a:t>герої</a:t>
            </a:r>
            <a:r>
              <a:rPr lang="ru-RU" sz="2100" b="1" dirty="0">
                <a:solidFill>
                  <a:srgbClr val="C00000"/>
                </a:solidFill>
              </a:rPr>
              <a:t>. На </a:t>
            </a:r>
            <a:r>
              <a:rPr lang="ru-RU" sz="2100" b="1" dirty="0" err="1">
                <a:solidFill>
                  <a:srgbClr val="C00000"/>
                </a:solidFill>
              </a:rPr>
              <a:t>полі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битви</a:t>
            </a:r>
            <a:r>
              <a:rPr lang="ru-RU" sz="2100" b="1" dirty="0">
                <a:solidFill>
                  <a:srgbClr val="C00000"/>
                </a:solidFill>
              </a:rPr>
              <a:t> – </a:t>
            </a:r>
            <a:r>
              <a:rPr lang="ru-RU" sz="2100" b="1" dirty="0" err="1">
                <a:solidFill>
                  <a:srgbClr val="C00000"/>
                </a:solidFill>
              </a:rPr>
              <a:t>захисники</a:t>
            </a:r>
            <a:r>
              <a:rPr lang="ru-RU" sz="2100" b="1" dirty="0">
                <a:solidFill>
                  <a:srgbClr val="C00000"/>
                </a:solidFill>
              </a:rPr>
              <a:t>, </a:t>
            </a:r>
            <a:r>
              <a:rPr lang="ru-RU" sz="2100" b="1" dirty="0" err="1">
                <a:solidFill>
                  <a:srgbClr val="C00000"/>
                </a:solidFill>
              </a:rPr>
              <a:t>воїни</a:t>
            </a:r>
            <a:r>
              <a:rPr lang="ru-RU" sz="2100" b="1" dirty="0">
                <a:solidFill>
                  <a:srgbClr val="C00000"/>
                </a:solidFill>
              </a:rPr>
              <a:t>. Вони </a:t>
            </a:r>
            <a:r>
              <a:rPr lang="ru-RU" sz="2100" b="1" dirty="0" err="1">
                <a:solidFill>
                  <a:srgbClr val="C00000"/>
                </a:solidFill>
              </a:rPr>
              <a:t>мужні</a:t>
            </a:r>
            <a:r>
              <a:rPr lang="ru-RU" sz="2100" b="1" dirty="0">
                <a:solidFill>
                  <a:srgbClr val="C00000"/>
                </a:solidFill>
              </a:rPr>
              <a:t>, </a:t>
            </a:r>
            <a:r>
              <a:rPr lang="ru-RU" sz="2100" b="1" dirty="0" err="1">
                <a:solidFill>
                  <a:srgbClr val="C00000"/>
                </a:solidFill>
              </a:rPr>
              <a:t>сміливі</a:t>
            </a:r>
            <a:r>
              <a:rPr lang="ru-RU" sz="2100" b="1" dirty="0">
                <a:solidFill>
                  <a:srgbClr val="C00000"/>
                </a:solidFill>
              </a:rPr>
              <a:t>, </a:t>
            </a:r>
            <a:r>
              <a:rPr lang="ru-RU" sz="2100" b="1" dirty="0" err="1">
                <a:solidFill>
                  <a:srgbClr val="C00000"/>
                </a:solidFill>
              </a:rPr>
              <a:t>хоробрі</a:t>
            </a:r>
            <a:r>
              <a:rPr lang="ru-RU" sz="2100" b="1" dirty="0">
                <a:solidFill>
                  <a:srgbClr val="C00000"/>
                </a:solidFill>
              </a:rPr>
              <a:t>. Не </a:t>
            </a:r>
            <a:r>
              <a:rPr lang="ru-RU" sz="2100" b="1" dirty="0" err="1">
                <a:solidFill>
                  <a:srgbClr val="C00000"/>
                </a:solidFill>
              </a:rPr>
              <a:t>шкодуючи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власного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життя</a:t>
            </a:r>
            <a:r>
              <a:rPr lang="ru-RU" sz="2100" b="1" dirty="0">
                <a:solidFill>
                  <a:srgbClr val="C00000"/>
                </a:solidFill>
              </a:rPr>
              <a:t>, </a:t>
            </a:r>
            <a:r>
              <a:rPr lang="ru-RU" sz="2100" b="1" dirty="0" err="1">
                <a:solidFill>
                  <a:srgbClr val="C00000"/>
                </a:solidFill>
              </a:rPr>
              <a:t>захищають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неньку</a:t>
            </a:r>
            <a:r>
              <a:rPr lang="ru-RU" sz="2100" b="1" dirty="0">
                <a:solidFill>
                  <a:srgbClr val="C00000"/>
                </a:solidFill>
              </a:rPr>
              <a:t> </a:t>
            </a:r>
            <a:r>
              <a:rPr lang="ru-RU" sz="2100" b="1" dirty="0" err="1">
                <a:solidFill>
                  <a:srgbClr val="C00000"/>
                </a:solidFill>
              </a:rPr>
              <a:t>Україну</a:t>
            </a:r>
            <a:r>
              <a:rPr lang="ru-RU" sz="2100" b="1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3159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7848871" cy="5832647"/>
          </a:xfrm>
        </p:spPr>
      </p:pic>
    </p:spTree>
    <p:extLst>
      <p:ext uri="{BB962C8B-B14F-4D97-AF65-F5344CB8AC3E}">
        <p14:creationId xmlns:p14="http://schemas.microsoft.com/office/powerpoint/2010/main" val="496846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" y="0"/>
            <a:ext cx="9144000" cy="674136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980728"/>
            <a:ext cx="6336703" cy="4968552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FF3399"/>
                </a:solidFill>
              </a:rPr>
              <a:t>О Боже </a:t>
            </a:r>
            <a:r>
              <a:rPr lang="ru-RU" sz="2000" b="1" dirty="0" err="1">
                <a:solidFill>
                  <a:srgbClr val="FF3399"/>
                </a:solidFill>
              </a:rPr>
              <a:t>єдиний</a:t>
            </a:r>
            <a:r>
              <a:rPr lang="ru-RU" sz="2000" b="1" dirty="0">
                <a:solidFill>
                  <a:srgbClr val="FF3399"/>
                </a:solidFill>
              </a:rPr>
              <a:t>, </a:t>
            </a:r>
            <a:r>
              <a:rPr lang="ru-RU" sz="2000" b="1" dirty="0" err="1">
                <a:solidFill>
                  <a:srgbClr val="FF3399"/>
                </a:solidFill>
              </a:rPr>
              <a:t>здійсни</a:t>
            </a:r>
            <a:r>
              <a:rPr lang="ru-RU" sz="2000" b="1" dirty="0">
                <a:solidFill>
                  <a:srgbClr val="FF3399"/>
                </a:solidFill>
              </a:rPr>
              <a:t> мою </a:t>
            </a:r>
            <a:r>
              <a:rPr lang="ru-RU" sz="2000" b="1" dirty="0" err="1">
                <a:solidFill>
                  <a:srgbClr val="FF3399"/>
                </a:solidFill>
              </a:rPr>
              <a:t>мрію</a:t>
            </a:r>
            <a:r>
              <a:rPr lang="ru-RU" sz="2000" b="1" dirty="0">
                <a:solidFill>
                  <a:srgbClr val="FF3399"/>
                </a:solidFill>
              </a:rPr>
              <a:t>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Не </a:t>
            </a:r>
            <a:r>
              <a:rPr lang="ru-RU" sz="2000" b="1" dirty="0" err="1">
                <a:solidFill>
                  <a:srgbClr val="FF3399"/>
                </a:solidFill>
              </a:rPr>
              <a:t>діли</a:t>
            </a:r>
            <a:r>
              <a:rPr lang="ru-RU" sz="2000" b="1" dirty="0">
                <a:solidFill>
                  <a:srgbClr val="FF3399"/>
                </a:solidFill>
              </a:rPr>
              <a:t> нашу землю на </a:t>
            </a:r>
            <a:r>
              <a:rPr lang="ru-RU" sz="2000" b="1" dirty="0" err="1">
                <a:solidFill>
                  <a:srgbClr val="FF3399"/>
                </a:solidFill>
              </a:rPr>
              <a:t>Захід</a:t>
            </a:r>
            <a:r>
              <a:rPr lang="ru-RU" sz="2000" b="1" dirty="0">
                <a:solidFill>
                  <a:srgbClr val="FF3399"/>
                </a:solidFill>
              </a:rPr>
              <a:t> і </a:t>
            </a:r>
            <a:r>
              <a:rPr lang="ru-RU" sz="2000" b="1" dirty="0" err="1">
                <a:solidFill>
                  <a:srgbClr val="FF3399"/>
                </a:solidFill>
              </a:rPr>
              <a:t>Схід</a:t>
            </a:r>
            <a:r>
              <a:rPr lang="ru-RU" sz="2000" b="1" dirty="0">
                <a:solidFill>
                  <a:srgbClr val="FF3399"/>
                </a:solidFill>
              </a:rPr>
              <a:t>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 err="1">
                <a:solidFill>
                  <a:srgbClr val="FF3399"/>
                </a:solidFill>
              </a:rPr>
              <a:t>Бо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всі</a:t>
            </a:r>
            <a:r>
              <a:rPr lang="ru-RU" sz="2000" b="1" dirty="0">
                <a:solidFill>
                  <a:srgbClr val="FF3399"/>
                </a:solidFill>
              </a:rPr>
              <a:t> ми </a:t>
            </a:r>
            <a:r>
              <a:rPr lang="ru-RU" sz="2000" b="1" dirty="0" err="1">
                <a:solidFill>
                  <a:srgbClr val="FF3399"/>
                </a:solidFill>
              </a:rPr>
              <a:t>єдині</a:t>
            </a:r>
            <a:r>
              <a:rPr lang="ru-RU" sz="2000" b="1" dirty="0">
                <a:solidFill>
                  <a:srgbClr val="FF3399"/>
                </a:solidFill>
              </a:rPr>
              <a:t>, </a:t>
            </a:r>
            <a:r>
              <a:rPr lang="ru-RU" sz="2000" b="1" dirty="0" err="1">
                <a:solidFill>
                  <a:srgbClr val="FF3399"/>
                </a:solidFill>
              </a:rPr>
              <a:t>усі</a:t>
            </a:r>
            <a:r>
              <a:rPr lang="ru-RU" sz="2000" b="1" dirty="0">
                <a:solidFill>
                  <a:srgbClr val="FF3399"/>
                </a:solidFill>
              </a:rPr>
              <a:t> ми </a:t>
            </a:r>
            <a:r>
              <a:rPr lang="ru-RU" sz="2000" b="1" dirty="0" err="1">
                <a:solidFill>
                  <a:srgbClr val="FF3399"/>
                </a:solidFill>
              </a:rPr>
              <a:t>сім</a:t>
            </a:r>
            <a:r>
              <a:rPr lang="ru-RU" sz="2000" b="1" dirty="0">
                <a:solidFill>
                  <a:srgbClr val="FF3399"/>
                </a:solidFill>
              </a:rPr>
              <a:t> я 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В </a:t>
            </a:r>
            <a:r>
              <a:rPr lang="ru-RU" sz="2000" b="1" dirty="0" err="1">
                <a:solidFill>
                  <a:srgbClr val="FF3399"/>
                </a:solidFill>
              </a:rPr>
              <a:t>усіх</a:t>
            </a:r>
            <a:r>
              <a:rPr lang="ru-RU" sz="2000" b="1" dirty="0">
                <a:solidFill>
                  <a:srgbClr val="FF3399"/>
                </a:solidFill>
              </a:rPr>
              <a:t> нас одна </a:t>
            </a:r>
            <a:r>
              <a:rPr lang="ru-RU" sz="2000" b="1" dirty="0" err="1">
                <a:solidFill>
                  <a:srgbClr val="FF3399"/>
                </a:solidFill>
              </a:rPr>
              <a:t>Батьківщина</a:t>
            </a:r>
            <a:r>
              <a:rPr lang="ru-RU" sz="2000" b="1" dirty="0">
                <a:solidFill>
                  <a:srgbClr val="FF3399"/>
                </a:solidFill>
              </a:rPr>
              <a:t>, одна,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Одна і </a:t>
            </a:r>
            <a:r>
              <a:rPr lang="ru-RU" sz="2000" b="1" dirty="0" err="1">
                <a:solidFill>
                  <a:srgbClr val="FF3399"/>
                </a:solidFill>
              </a:rPr>
              <a:t>єдина</a:t>
            </a:r>
            <a:r>
              <a:rPr lang="ru-RU" sz="2000" b="1" dirty="0">
                <a:solidFill>
                  <a:srgbClr val="FF3399"/>
                </a:solidFill>
              </a:rPr>
              <a:t>, як </a:t>
            </a:r>
            <a:r>
              <a:rPr lang="ru-RU" sz="2000" b="1" dirty="0" err="1">
                <a:solidFill>
                  <a:srgbClr val="FF3399"/>
                </a:solidFill>
              </a:rPr>
              <a:t>вічна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любов</a:t>
            </a:r>
            <a:r>
              <a:rPr lang="ru-RU" sz="2000" b="1" dirty="0">
                <a:solidFill>
                  <a:srgbClr val="FF3399"/>
                </a:solidFill>
              </a:rPr>
              <a:t>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За </a:t>
            </a:r>
            <a:r>
              <a:rPr lang="ru-RU" sz="2000" b="1" dirty="0" err="1">
                <a:solidFill>
                  <a:srgbClr val="FF3399"/>
                </a:solidFill>
              </a:rPr>
              <a:t>неї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ще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пращури</a:t>
            </a:r>
            <a:r>
              <a:rPr lang="ru-RU" sz="2000" b="1" dirty="0">
                <a:solidFill>
                  <a:srgbClr val="FF3399"/>
                </a:solidFill>
              </a:rPr>
              <a:t> лили свою кров.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За волю, за </a:t>
            </a:r>
            <a:r>
              <a:rPr lang="ru-RU" sz="2000" b="1" dirty="0" err="1">
                <a:solidFill>
                  <a:srgbClr val="FF3399"/>
                </a:solidFill>
              </a:rPr>
              <a:t>єдність</a:t>
            </a:r>
            <a:r>
              <a:rPr lang="ru-RU" sz="2000" b="1" dirty="0">
                <a:solidFill>
                  <a:srgbClr val="FF3399"/>
                </a:solidFill>
              </a:rPr>
              <a:t> боролись вони,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 err="1">
                <a:solidFill>
                  <a:srgbClr val="FF3399"/>
                </a:solidFill>
              </a:rPr>
              <a:t>Щоб</a:t>
            </a:r>
            <a:r>
              <a:rPr lang="ru-RU" sz="2000" b="1" dirty="0">
                <a:solidFill>
                  <a:srgbClr val="FF3399"/>
                </a:solidFill>
              </a:rPr>
              <a:t> в </a:t>
            </a:r>
            <a:r>
              <a:rPr lang="ru-RU" sz="2000" b="1" dirty="0" err="1">
                <a:solidFill>
                  <a:srgbClr val="FF3399"/>
                </a:solidFill>
              </a:rPr>
              <a:t>вольній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країні</a:t>
            </a:r>
            <a:r>
              <a:rPr lang="ru-RU" sz="2000" b="1" dirty="0">
                <a:solidFill>
                  <a:srgbClr val="FF3399"/>
                </a:solidFill>
              </a:rPr>
              <a:t> ми з вами росли.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За </a:t>
            </a:r>
            <a:r>
              <a:rPr lang="ru-RU" sz="2000" b="1" dirty="0" err="1">
                <a:solidFill>
                  <a:srgbClr val="FF3399"/>
                </a:solidFill>
              </a:rPr>
              <a:t>неї</a:t>
            </a:r>
            <a:r>
              <a:rPr lang="ru-RU" sz="2000" b="1" dirty="0">
                <a:solidFill>
                  <a:srgbClr val="FF3399"/>
                </a:solidFill>
              </a:rPr>
              <a:t> Шевченко </a:t>
            </a:r>
            <a:r>
              <a:rPr lang="ru-RU" sz="2000" b="1" dirty="0" err="1">
                <a:solidFill>
                  <a:srgbClr val="FF3399"/>
                </a:solidFill>
              </a:rPr>
              <a:t>ще</a:t>
            </a:r>
            <a:r>
              <a:rPr lang="ru-RU" sz="2000" b="1" dirty="0">
                <a:solidFill>
                  <a:srgbClr val="FF3399"/>
                </a:solidFill>
              </a:rPr>
              <a:t> в Бога </a:t>
            </a:r>
            <a:r>
              <a:rPr lang="ru-RU" sz="2000" b="1" dirty="0" err="1">
                <a:solidFill>
                  <a:srgbClr val="FF3399"/>
                </a:solidFill>
              </a:rPr>
              <a:t>благав</a:t>
            </a:r>
            <a:r>
              <a:rPr lang="ru-RU" sz="2000" b="1" dirty="0">
                <a:solidFill>
                  <a:srgbClr val="FF3399"/>
                </a:solidFill>
              </a:rPr>
              <a:t>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У </a:t>
            </a:r>
            <a:r>
              <a:rPr lang="ru-RU" sz="2000" b="1" dirty="0" err="1">
                <a:solidFill>
                  <a:srgbClr val="FF3399"/>
                </a:solidFill>
              </a:rPr>
              <a:t>віршах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своїх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він</a:t>
            </a:r>
            <a:r>
              <a:rPr lang="ru-RU" sz="2000" b="1" dirty="0">
                <a:solidFill>
                  <a:srgbClr val="FF3399"/>
                </a:solidFill>
              </a:rPr>
              <a:t> про </a:t>
            </a:r>
            <a:r>
              <a:rPr lang="ru-RU" sz="2000" b="1" dirty="0" err="1">
                <a:solidFill>
                  <a:srgbClr val="FF3399"/>
                </a:solidFill>
              </a:rPr>
              <a:t>неї</a:t>
            </a:r>
            <a:r>
              <a:rPr lang="ru-RU" sz="2000" b="1" dirty="0">
                <a:solidFill>
                  <a:srgbClr val="FF3399"/>
                </a:solidFill>
              </a:rPr>
              <a:t> писав,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Писав і </a:t>
            </a:r>
            <a:r>
              <a:rPr lang="ru-RU" sz="2000" b="1" dirty="0" err="1">
                <a:solidFill>
                  <a:srgbClr val="FF3399"/>
                </a:solidFill>
              </a:rPr>
              <a:t>благав</a:t>
            </a:r>
            <a:r>
              <a:rPr lang="ru-RU" sz="2000" b="1" dirty="0">
                <a:solidFill>
                  <a:srgbClr val="FF3399"/>
                </a:solidFill>
              </a:rPr>
              <a:t> у </a:t>
            </a:r>
            <a:r>
              <a:rPr lang="ru-RU" sz="2000" b="1" dirty="0" err="1">
                <a:solidFill>
                  <a:srgbClr val="FF3399"/>
                </a:solidFill>
              </a:rPr>
              <a:t>свого</a:t>
            </a:r>
            <a:r>
              <a:rPr lang="ru-RU" sz="2000" b="1" dirty="0">
                <a:solidFill>
                  <a:srgbClr val="FF3399"/>
                </a:solidFill>
              </a:rPr>
              <a:t> народу,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 err="1">
                <a:solidFill>
                  <a:srgbClr val="FF3399"/>
                </a:solidFill>
              </a:rPr>
              <a:t>Щоб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він</a:t>
            </a:r>
            <a:r>
              <a:rPr lang="ru-RU" sz="2000" b="1" dirty="0">
                <a:solidFill>
                  <a:srgbClr val="FF3399"/>
                </a:solidFill>
              </a:rPr>
              <a:t> не проспав </a:t>
            </a:r>
            <a:r>
              <a:rPr lang="ru-RU" sz="2000" b="1" dirty="0" err="1">
                <a:solidFill>
                  <a:srgbClr val="FF3399"/>
                </a:solidFill>
              </a:rPr>
              <a:t>України</a:t>
            </a:r>
            <a:r>
              <a:rPr lang="ru-RU" sz="2000" b="1" dirty="0">
                <a:solidFill>
                  <a:srgbClr val="FF3399"/>
                </a:solidFill>
              </a:rPr>
              <a:t> свободу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 err="1">
                <a:solidFill>
                  <a:srgbClr val="FF3399"/>
                </a:solidFill>
              </a:rPr>
              <a:t>Бо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звір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стоголовий</a:t>
            </a:r>
            <a:r>
              <a:rPr lang="ru-RU" sz="2000" b="1" dirty="0">
                <a:solidFill>
                  <a:srgbClr val="FF3399"/>
                </a:solidFill>
              </a:rPr>
              <a:t> уже не </a:t>
            </a:r>
            <a:r>
              <a:rPr lang="ru-RU" sz="2000" b="1" dirty="0" err="1">
                <a:solidFill>
                  <a:srgbClr val="FF3399"/>
                </a:solidFill>
              </a:rPr>
              <a:t>дрімає</a:t>
            </a:r>
            <a:r>
              <a:rPr lang="ru-RU" sz="2000" b="1" dirty="0">
                <a:solidFill>
                  <a:srgbClr val="FF3399"/>
                </a:solidFill>
              </a:rPr>
              <a:t>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І </a:t>
            </a:r>
            <a:r>
              <a:rPr lang="ru-RU" sz="2000" b="1" dirty="0" err="1">
                <a:solidFill>
                  <a:srgbClr val="FF3399"/>
                </a:solidFill>
              </a:rPr>
              <a:t>пазурі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гострі</a:t>
            </a:r>
            <a:r>
              <a:rPr lang="ru-RU" sz="2000" b="1" dirty="0">
                <a:solidFill>
                  <a:srgbClr val="FF3399"/>
                </a:solidFill>
              </a:rPr>
              <a:t> у </a:t>
            </a:r>
            <a:r>
              <a:rPr lang="ru-RU" sz="2000" b="1" dirty="0" err="1">
                <a:solidFill>
                  <a:srgbClr val="FF3399"/>
                </a:solidFill>
              </a:rPr>
              <a:t>серце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впинає</a:t>
            </a:r>
            <a:r>
              <a:rPr lang="ru-RU" sz="2000" b="1" dirty="0">
                <a:solidFill>
                  <a:srgbClr val="FF3399"/>
                </a:solidFill>
              </a:rPr>
              <a:t>.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Не дай </a:t>
            </a:r>
            <a:r>
              <a:rPr lang="ru-RU" sz="2000" b="1" dirty="0" err="1">
                <a:solidFill>
                  <a:srgbClr val="FF3399"/>
                </a:solidFill>
              </a:rPr>
              <a:t>йому</a:t>
            </a:r>
            <a:r>
              <a:rPr lang="ru-RU" sz="2000" b="1" dirty="0">
                <a:solidFill>
                  <a:srgbClr val="FF3399"/>
                </a:solidFill>
              </a:rPr>
              <a:t>, Боже, не дай </a:t>
            </a:r>
            <a:r>
              <a:rPr lang="ru-RU" sz="2000" b="1" dirty="0" err="1">
                <a:solidFill>
                  <a:srgbClr val="FF3399"/>
                </a:solidFill>
              </a:rPr>
              <a:t>розірвати</a:t>
            </a:r>
            <a:r>
              <a:rPr lang="ru-RU" sz="2000" b="1" dirty="0">
                <a:solidFill>
                  <a:srgbClr val="FF3399"/>
                </a:solidFill>
              </a:rPr>
              <a:t>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Не дай, </a:t>
            </a:r>
            <a:r>
              <a:rPr lang="ru-RU" sz="2000" b="1" dirty="0" err="1">
                <a:solidFill>
                  <a:srgbClr val="FF3399"/>
                </a:solidFill>
              </a:rPr>
              <a:t>щоби</a:t>
            </a:r>
            <a:r>
              <a:rPr lang="ru-RU" sz="2000" b="1" dirty="0">
                <a:solidFill>
                  <a:srgbClr val="FF3399"/>
                </a:solidFill>
              </a:rPr>
              <a:t> брат </a:t>
            </a:r>
            <a:r>
              <a:rPr lang="ru-RU" sz="2000" b="1" dirty="0" err="1">
                <a:solidFill>
                  <a:srgbClr val="FF3399"/>
                </a:solidFill>
              </a:rPr>
              <a:t>йшов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війною</a:t>
            </a:r>
            <a:r>
              <a:rPr lang="ru-RU" sz="2000" b="1" dirty="0">
                <a:solidFill>
                  <a:srgbClr val="FF3399"/>
                </a:solidFill>
              </a:rPr>
              <a:t> на брата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 err="1">
                <a:solidFill>
                  <a:srgbClr val="FF3399"/>
                </a:solidFill>
              </a:rPr>
              <a:t>Прожени</a:t>
            </a:r>
            <a:r>
              <a:rPr lang="ru-RU" sz="2000" b="1" dirty="0">
                <a:solidFill>
                  <a:srgbClr val="FF3399"/>
                </a:solidFill>
              </a:rPr>
              <a:t> той туман, </a:t>
            </a:r>
            <a:r>
              <a:rPr lang="ru-RU" sz="2000" b="1" dirty="0" err="1">
                <a:solidFill>
                  <a:srgbClr val="FF3399"/>
                </a:solidFill>
              </a:rPr>
              <a:t>що</a:t>
            </a:r>
            <a:r>
              <a:rPr lang="ru-RU" sz="2000" b="1" dirty="0">
                <a:solidFill>
                  <a:srgbClr val="FF3399"/>
                </a:solidFill>
              </a:rPr>
              <a:t> укутав </a:t>
            </a:r>
            <a:r>
              <a:rPr lang="ru-RU" sz="2000" b="1" dirty="0" err="1">
                <a:solidFill>
                  <a:srgbClr val="FF3399"/>
                </a:solidFill>
              </a:rPr>
              <a:t>усіх</a:t>
            </a:r>
            <a:r>
              <a:rPr lang="ru-RU" sz="2000" b="1" dirty="0">
                <a:solidFill>
                  <a:srgbClr val="FF3399"/>
                </a:solidFill>
              </a:rPr>
              <a:t>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 err="1">
                <a:solidFill>
                  <a:srgbClr val="FF3399"/>
                </a:solidFill>
              </a:rPr>
              <a:t>Щоб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жити</a:t>
            </a:r>
            <a:r>
              <a:rPr lang="ru-RU" sz="2000" b="1" dirty="0">
                <a:solidFill>
                  <a:srgbClr val="FF3399"/>
                </a:solidFill>
              </a:rPr>
              <a:t> народ наш у </a:t>
            </a:r>
            <a:r>
              <a:rPr lang="ru-RU" sz="2000" b="1" dirty="0" err="1">
                <a:solidFill>
                  <a:srgbClr val="FF3399"/>
                </a:solidFill>
              </a:rPr>
              <a:t>спокої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міг</a:t>
            </a:r>
            <a:r>
              <a:rPr lang="ru-RU" sz="2000" b="1" dirty="0">
                <a:solidFill>
                  <a:srgbClr val="FF3399"/>
                </a:solidFill>
              </a:rPr>
              <a:t>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 err="1">
                <a:solidFill>
                  <a:srgbClr val="FF3399"/>
                </a:solidFill>
              </a:rPr>
              <a:t>Щоби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Україна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завжди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була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вільна</a:t>
            </a:r>
            <a:r>
              <a:rPr lang="ru-RU" sz="2000" b="1" dirty="0">
                <a:solidFill>
                  <a:srgbClr val="FF3399"/>
                </a:solidFill>
              </a:rPr>
              <a:t>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 err="1">
                <a:solidFill>
                  <a:srgbClr val="FF3399"/>
                </a:solidFill>
              </a:rPr>
              <a:t>Завжди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залишалась</a:t>
            </a:r>
            <a:r>
              <a:rPr lang="ru-RU" sz="2000" b="1" dirty="0">
                <a:solidFill>
                  <a:srgbClr val="FF3399"/>
                </a:solidFill>
              </a:rPr>
              <a:t> одна, </a:t>
            </a:r>
            <a:r>
              <a:rPr lang="ru-RU" sz="2000" b="1" dirty="0" err="1">
                <a:solidFill>
                  <a:srgbClr val="FF3399"/>
                </a:solidFill>
              </a:rPr>
              <a:t>неподільна</a:t>
            </a:r>
            <a:r>
              <a:rPr lang="ru-RU" sz="2000" b="1" dirty="0">
                <a:solidFill>
                  <a:srgbClr val="FF3399"/>
                </a:solidFill>
              </a:rPr>
              <a:t>.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І стяг </a:t>
            </a:r>
            <a:r>
              <a:rPr lang="ru-RU" sz="2000" b="1" dirty="0" err="1">
                <a:solidFill>
                  <a:srgbClr val="FF3399"/>
                </a:solidFill>
              </a:rPr>
              <a:t>синьо-жовтий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здіймавсь</a:t>
            </a:r>
            <a:r>
              <a:rPr lang="ru-RU" sz="2000" b="1" dirty="0">
                <a:solidFill>
                  <a:srgbClr val="FF3399"/>
                </a:solidFill>
              </a:rPr>
              <a:t> аж до неба,</a:t>
            </a:r>
            <a:br>
              <a:rPr lang="ru-RU" sz="2000" b="1" dirty="0">
                <a:solidFill>
                  <a:srgbClr val="FF3399"/>
                </a:solidFill>
              </a:rPr>
            </a:br>
            <a:r>
              <a:rPr lang="ru-RU" sz="2000" b="1" dirty="0">
                <a:solidFill>
                  <a:srgbClr val="FF3399"/>
                </a:solidFill>
              </a:rPr>
              <a:t>А </a:t>
            </a:r>
            <a:r>
              <a:rPr lang="ru-RU" sz="2000" b="1" dirty="0" err="1">
                <a:solidFill>
                  <a:srgbClr val="FF3399"/>
                </a:solidFill>
              </a:rPr>
              <a:t>більше</a:t>
            </a:r>
            <a:r>
              <a:rPr lang="ru-RU" sz="2000" b="1" dirty="0">
                <a:solidFill>
                  <a:srgbClr val="FF3399"/>
                </a:solidFill>
              </a:rPr>
              <a:t> для </a:t>
            </a:r>
            <a:r>
              <a:rPr lang="ru-RU" sz="2000" b="1" dirty="0" err="1">
                <a:solidFill>
                  <a:srgbClr val="FF3399"/>
                </a:solidFill>
              </a:rPr>
              <a:t>щастя</a:t>
            </a:r>
            <a:r>
              <a:rPr lang="ru-RU" sz="2000" b="1" dirty="0">
                <a:solidFill>
                  <a:srgbClr val="FF3399"/>
                </a:solidFill>
              </a:rPr>
              <a:t> </a:t>
            </a:r>
            <a:r>
              <a:rPr lang="ru-RU" sz="2000" b="1" dirty="0" err="1">
                <a:solidFill>
                  <a:srgbClr val="FF3399"/>
                </a:solidFill>
              </a:rPr>
              <a:t>нічого</a:t>
            </a:r>
            <a:r>
              <a:rPr lang="ru-RU" sz="2000" b="1" dirty="0">
                <a:solidFill>
                  <a:srgbClr val="FF3399"/>
                </a:solidFill>
              </a:rPr>
              <a:t> не треба!</a:t>
            </a:r>
            <a:r>
              <a:rPr lang="ru-RU" sz="2000" b="1" i="1" dirty="0">
                <a:solidFill>
                  <a:srgbClr val="FF3399"/>
                </a:solidFill>
              </a:rPr>
              <a:t/>
            </a:r>
            <a:br>
              <a:rPr lang="ru-RU" sz="2000" b="1" i="1" dirty="0">
                <a:solidFill>
                  <a:srgbClr val="FF3399"/>
                </a:solidFill>
              </a:rPr>
            </a:br>
            <a:endParaRPr lang="ru-RU" sz="2000" b="1" i="1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827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7704855" cy="5832648"/>
          </a:xfrm>
        </p:spPr>
      </p:pic>
    </p:spTree>
    <p:extLst>
      <p:ext uri="{BB962C8B-B14F-4D97-AF65-F5344CB8AC3E}">
        <p14:creationId xmlns:p14="http://schemas.microsoft.com/office/powerpoint/2010/main" val="376041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0648"/>
            <a:ext cx="7920880" cy="6264696"/>
          </a:xfrm>
        </p:spPr>
      </p:pic>
    </p:spTree>
    <p:extLst>
      <p:ext uri="{BB962C8B-B14F-4D97-AF65-F5344CB8AC3E}">
        <p14:creationId xmlns:p14="http://schemas.microsoft.com/office/powerpoint/2010/main" val="3900177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0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4267602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i="1" dirty="0">
                <a:solidFill>
                  <a:schemeClr val="accent2"/>
                </a:solidFill>
              </a:rPr>
              <a:t>23 роки </a:t>
            </a:r>
            <a:r>
              <a:rPr lang="ru-RU" sz="1800" b="1" i="1" dirty="0" err="1">
                <a:solidFill>
                  <a:schemeClr val="accent2"/>
                </a:solidFill>
              </a:rPr>
              <a:t>українській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державі</a:t>
            </a:r>
            <a:r>
              <a:rPr lang="ru-RU" sz="1800" b="1" i="1" dirty="0">
                <a:solidFill>
                  <a:schemeClr val="accent2"/>
                </a:solidFill>
              </a:rPr>
              <a:t>, але </a:t>
            </a:r>
            <a:r>
              <a:rPr lang="ru-RU" sz="1800" b="1" i="1" dirty="0" err="1">
                <a:solidFill>
                  <a:schemeClr val="accent2"/>
                </a:solidFill>
              </a:rPr>
              <a:t>це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лише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мить</a:t>
            </a:r>
            <a:r>
              <a:rPr lang="ru-RU" sz="1800" b="1" i="1" dirty="0">
                <a:solidFill>
                  <a:schemeClr val="accent2"/>
                </a:solidFill>
              </a:rPr>
              <a:t>, </a:t>
            </a:r>
            <a:r>
              <a:rPr lang="ru-RU" sz="1800" b="1" i="1" dirty="0" err="1">
                <a:solidFill>
                  <a:schemeClr val="accent2"/>
                </a:solidFill>
              </a:rPr>
              <a:t>незначна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частина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нашого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минулого</a:t>
            </a:r>
            <a:r>
              <a:rPr lang="ru-RU" sz="1800" b="1" i="1" dirty="0">
                <a:solidFill>
                  <a:schemeClr val="accent2"/>
                </a:solidFill>
              </a:rPr>
              <a:t>. І </a:t>
            </a:r>
            <a:r>
              <a:rPr lang="ru-RU" sz="1800" b="1" i="1" dirty="0" err="1">
                <a:solidFill>
                  <a:schemeClr val="accent2"/>
                </a:solidFill>
              </a:rPr>
              <a:t>знову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життя</a:t>
            </a:r>
            <a:r>
              <a:rPr lang="ru-RU" sz="1800" b="1" i="1" dirty="0">
                <a:solidFill>
                  <a:schemeClr val="accent2"/>
                </a:solidFill>
              </a:rPr>
              <a:t> поставило перед нами </a:t>
            </a:r>
            <a:r>
              <a:rPr lang="ru-RU" sz="1800" b="1" i="1" dirty="0" err="1">
                <a:solidFill>
                  <a:schemeClr val="accent2"/>
                </a:solidFill>
              </a:rPr>
              <a:t>випробування</a:t>
            </a:r>
            <a:r>
              <a:rPr lang="ru-RU" sz="1800" b="1" i="1" dirty="0">
                <a:solidFill>
                  <a:schemeClr val="accent2"/>
                </a:solidFill>
              </a:rPr>
              <a:t>. На мою думку, </a:t>
            </a:r>
            <a:r>
              <a:rPr lang="ru-RU" sz="1800" b="1" i="1" dirty="0" err="1">
                <a:solidFill>
                  <a:schemeClr val="accent2"/>
                </a:solidFill>
              </a:rPr>
              <a:t>події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останніх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місяців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примусили</a:t>
            </a:r>
            <a:r>
              <a:rPr lang="ru-RU" sz="1800" b="1" i="1" dirty="0">
                <a:solidFill>
                  <a:schemeClr val="accent2"/>
                </a:solidFill>
              </a:rPr>
              <a:t> кожного </a:t>
            </a:r>
            <a:r>
              <a:rPr lang="ru-RU" sz="1800" b="1" i="1" dirty="0" err="1">
                <a:solidFill>
                  <a:schemeClr val="accent2"/>
                </a:solidFill>
              </a:rPr>
              <a:t>українця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відчути</a:t>
            </a:r>
            <a:r>
              <a:rPr lang="ru-RU" sz="1800" b="1" i="1" dirty="0">
                <a:solidFill>
                  <a:schemeClr val="accent2"/>
                </a:solidFill>
              </a:rPr>
              <a:t> свою </a:t>
            </a:r>
            <a:r>
              <a:rPr lang="ru-RU" sz="1800" b="1" i="1" dirty="0" err="1">
                <a:solidFill>
                  <a:schemeClr val="accent2"/>
                </a:solidFill>
              </a:rPr>
              <a:t>причетність</a:t>
            </a:r>
            <a:r>
              <a:rPr lang="ru-RU" sz="1800" b="1" i="1" dirty="0">
                <a:solidFill>
                  <a:schemeClr val="accent2"/>
                </a:solidFill>
              </a:rPr>
              <a:t> до </a:t>
            </a:r>
            <a:r>
              <a:rPr lang="ru-RU" sz="1800" b="1" i="1" dirty="0" err="1">
                <a:solidFill>
                  <a:schemeClr val="accent2"/>
                </a:solidFill>
              </a:rPr>
              <a:t>своєї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країни</a:t>
            </a:r>
            <a:r>
              <a:rPr lang="ru-RU" sz="1800" b="1" i="1" dirty="0">
                <a:solidFill>
                  <a:schemeClr val="accent2"/>
                </a:solidFill>
              </a:rPr>
              <a:t>, а </a:t>
            </a:r>
            <a:r>
              <a:rPr lang="ru-RU" sz="1800" b="1" i="1" dirty="0" err="1">
                <a:solidFill>
                  <a:schemeClr val="accent2"/>
                </a:solidFill>
              </a:rPr>
              <a:t>також</a:t>
            </a:r>
            <a:r>
              <a:rPr lang="ru-RU" sz="1800" b="1" i="1" dirty="0">
                <a:solidFill>
                  <a:schemeClr val="accent2"/>
                </a:solidFill>
              </a:rPr>
              <a:t>  </a:t>
            </a:r>
            <a:r>
              <a:rPr lang="ru-RU" sz="1800" b="1" i="1" dirty="0" err="1">
                <a:solidFill>
                  <a:schemeClr val="accent2"/>
                </a:solidFill>
              </a:rPr>
              <a:t>зрозуміти</a:t>
            </a:r>
            <a:r>
              <a:rPr lang="ru-RU" sz="1800" b="1" i="1" dirty="0">
                <a:solidFill>
                  <a:schemeClr val="accent2"/>
                </a:solidFill>
              </a:rPr>
              <a:t>, </a:t>
            </a:r>
            <a:r>
              <a:rPr lang="ru-RU" sz="1800" b="1" i="1" dirty="0" err="1">
                <a:solidFill>
                  <a:schemeClr val="accent2"/>
                </a:solidFill>
              </a:rPr>
              <a:t>що</a:t>
            </a:r>
            <a:r>
              <a:rPr lang="ru-RU" sz="1800" b="1" i="1" dirty="0">
                <a:solidFill>
                  <a:schemeClr val="accent2"/>
                </a:solidFill>
              </a:rPr>
              <a:t> ми </a:t>
            </a:r>
            <a:r>
              <a:rPr lang="ru-RU" sz="1800" b="1" i="1" dirty="0" err="1">
                <a:solidFill>
                  <a:schemeClr val="accent2"/>
                </a:solidFill>
              </a:rPr>
              <a:t>господарі</a:t>
            </a:r>
            <a:r>
              <a:rPr lang="ru-RU" sz="1800" b="1" i="1" dirty="0">
                <a:solidFill>
                  <a:schemeClr val="accent2"/>
                </a:solidFill>
              </a:rPr>
              <a:t> на </a:t>
            </a:r>
            <a:r>
              <a:rPr lang="ru-RU" sz="1800" b="1" i="1" dirty="0" err="1">
                <a:solidFill>
                  <a:schemeClr val="accent2"/>
                </a:solidFill>
              </a:rPr>
              <a:t>власній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землі</a:t>
            </a:r>
            <a:r>
              <a:rPr lang="ru-RU" sz="1800" b="1" i="1" dirty="0">
                <a:solidFill>
                  <a:schemeClr val="accent2"/>
                </a:solidFill>
              </a:rPr>
              <a:t>.</a:t>
            </a:r>
            <a:br>
              <a:rPr lang="ru-RU" sz="1800" b="1" i="1" dirty="0">
                <a:solidFill>
                  <a:schemeClr val="accent2"/>
                </a:solidFill>
              </a:rPr>
            </a:br>
            <a:r>
              <a:rPr lang="ru-RU" sz="1800" b="1" i="1" dirty="0" err="1">
                <a:solidFill>
                  <a:schemeClr val="accent2"/>
                </a:solidFill>
              </a:rPr>
              <a:t>Свідомість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українців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постійно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змінюється</a:t>
            </a:r>
            <a:r>
              <a:rPr lang="ru-RU" sz="1800" b="1" i="1" dirty="0">
                <a:solidFill>
                  <a:schemeClr val="accent2"/>
                </a:solidFill>
              </a:rPr>
              <a:t>. Майдан та </a:t>
            </a:r>
            <a:r>
              <a:rPr lang="ru-RU" sz="1800" b="1" i="1" dirty="0" err="1">
                <a:solidFill>
                  <a:schemeClr val="accent2"/>
                </a:solidFill>
              </a:rPr>
              <a:t>Революція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Гідності</a:t>
            </a:r>
            <a:r>
              <a:rPr lang="ru-RU" sz="1800" b="1" i="1" dirty="0">
                <a:solidFill>
                  <a:schemeClr val="accent2"/>
                </a:solidFill>
              </a:rPr>
              <a:t> потрясли не </a:t>
            </a:r>
            <a:r>
              <a:rPr lang="ru-RU" sz="1800" b="1" i="1" dirty="0" err="1">
                <a:solidFill>
                  <a:schemeClr val="accent2"/>
                </a:solidFill>
              </a:rPr>
              <a:t>тільки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Україну</a:t>
            </a:r>
            <a:r>
              <a:rPr lang="ru-RU" sz="1800" b="1" i="1" dirty="0">
                <a:solidFill>
                  <a:schemeClr val="accent2"/>
                </a:solidFill>
              </a:rPr>
              <a:t>, а й увесь </a:t>
            </a:r>
            <a:r>
              <a:rPr lang="ru-RU" sz="1800" b="1" i="1" dirty="0" err="1">
                <a:solidFill>
                  <a:schemeClr val="accent2"/>
                </a:solidFill>
              </a:rPr>
              <a:t>світ</a:t>
            </a:r>
            <a:r>
              <a:rPr lang="ru-RU" sz="1800" b="1" i="1" dirty="0">
                <a:solidFill>
                  <a:schemeClr val="accent2"/>
                </a:solidFill>
              </a:rPr>
              <a:t>. </a:t>
            </a:r>
            <a:r>
              <a:rPr lang="ru-RU" sz="1800" b="1" i="1" dirty="0" err="1">
                <a:solidFill>
                  <a:schemeClr val="accent2"/>
                </a:solidFill>
              </a:rPr>
              <a:t>Зігріта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палкими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серцями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мільйонів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національно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свідомих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українців</a:t>
            </a:r>
            <a:r>
              <a:rPr lang="ru-RU" sz="1800" b="1" i="1" dirty="0">
                <a:solidFill>
                  <a:schemeClr val="accent2"/>
                </a:solidFill>
              </a:rPr>
              <a:t> з </a:t>
            </a:r>
            <a:r>
              <a:rPr lang="ru-RU" sz="1800" b="1" i="1" dirty="0" err="1">
                <a:solidFill>
                  <a:schemeClr val="accent2"/>
                </a:solidFill>
              </a:rPr>
              <a:t>усіх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регіонів</a:t>
            </a:r>
            <a:r>
              <a:rPr lang="ru-RU" sz="1800" b="1" i="1" dirty="0">
                <a:solidFill>
                  <a:schemeClr val="accent2"/>
                </a:solidFill>
              </a:rPr>
              <a:t>, </a:t>
            </a:r>
            <a:r>
              <a:rPr lang="ru-RU" sz="1800" b="1" i="1" dirty="0" err="1">
                <a:solidFill>
                  <a:schemeClr val="accent2"/>
                </a:solidFill>
              </a:rPr>
              <a:t>незалежна</a:t>
            </a:r>
            <a:r>
              <a:rPr lang="ru-RU" sz="1800" b="1" i="1" dirty="0">
                <a:solidFill>
                  <a:schemeClr val="accent2"/>
                </a:solidFill>
              </a:rPr>
              <a:t> демократична держава </a:t>
            </a:r>
            <a:r>
              <a:rPr lang="ru-RU" sz="1800" b="1" i="1" dirty="0" err="1">
                <a:solidFill>
                  <a:schemeClr val="accent2"/>
                </a:solidFill>
              </a:rPr>
              <a:t>Україна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продемонструвала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Європі</a:t>
            </a:r>
            <a:r>
              <a:rPr lang="ru-RU" sz="1800" b="1" i="1" dirty="0">
                <a:solidFill>
                  <a:schemeClr val="accent2"/>
                </a:solidFill>
              </a:rPr>
              <a:t> і </a:t>
            </a:r>
            <a:r>
              <a:rPr lang="ru-RU" sz="1800" b="1" i="1" dirty="0" err="1">
                <a:solidFill>
                  <a:schemeClr val="accent2"/>
                </a:solidFill>
              </a:rPr>
              <a:t>всьому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світові</a:t>
            </a:r>
            <a:r>
              <a:rPr lang="ru-RU" sz="1800" b="1" i="1" dirty="0">
                <a:solidFill>
                  <a:schemeClr val="accent2"/>
                </a:solidFill>
              </a:rPr>
              <a:t>, </a:t>
            </a:r>
            <a:r>
              <a:rPr lang="ru-RU" sz="1800" b="1" i="1" dirty="0" err="1">
                <a:solidFill>
                  <a:schemeClr val="accent2"/>
                </a:solidFill>
              </a:rPr>
              <a:t>що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українці</a:t>
            </a:r>
            <a:r>
              <a:rPr lang="ru-RU" sz="1800" b="1" i="1" dirty="0">
                <a:solidFill>
                  <a:schemeClr val="accent2"/>
                </a:solidFill>
              </a:rPr>
              <a:t> – </a:t>
            </a:r>
            <a:r>
              <a:rPr lang="ru-RU" sz="1800" b="1" i="1" dirty="0" err="1">
                <a:solidFill>
                  <a:schemeClr val="accent2"/>
                </a:solidFill>
              </a:rPr>
              <a:t>міцна</a:t>
            </a:r>
            <a:r>
              <a:rPr lang="ru-RU" sz="1800" b="1" i="1" dirty="0">
                <a:solidFill>
                  <a:schemeClr val="accent2"/>
                </a:solidFill>
              </a:rPr>
              <a:t> духом </a:t>
            </a:r>
            <a:r>
              <a:rPr lang="ru-RU" sz="1800" b="1" i="1" dirty="0" err="1">
                <a:solidFill>
                  <a:schemeClr val="accent2"/>
                </a:solidFill>
              </a:rPr>
              <a:t>волелюбна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нація</a:t>
            </a:r>
            <a:r>
              <a:rPr lang="ru-RU" sz="1800" b="1" i="1" dirty="0">
                <a:solidFill>
                  <a:schemeClr val="accent2"/>
                </a:solidFill>
              </a:rPr>
              <a:t>, яка </a:t>
            </a:r>
            <a:r>
              <a:rPr lang="ru-RU" sz="1800" b="1" i="1" dirty="0" err="1">
                <a:solidFill>
                  <a:schemeClr val="accent2"/>
                </a:solidFill>
              </a:rPr>
              <a:t>навчилася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поважати</a:t>
            </a:r>
            <a:r>
              <a:rPr lang="ru-RU" sz="1800" b="1" i="1" dirty="0">
                <a:solidFill>
                  <a:schemeClr val="accent2"/>
                </a:solidFill>
              </a:rPr>
              <a:t> себе і яка </a:t>
            </a:r>
            <a:r>
              <a:rPr lang="ru-RU" sz="1800" b="1" i="1" dirty="0" err="1">
                <a:solidFill>
                  <a:schemeClr val="accent2"/>
                </a:solidFill>
              </a:rPr>
              <a:t>зуміла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відстояти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свій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демократичний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вибір</a:t>
            </a:r>
            <a:r>
              <a:rPr lang="ru-RU" sz="1800" b="1" i="1" dirty="0">
                <a:solidFill>
                  <a:schemeClr val="accent2"/>
                </a:solidFill>
              </a:rPr>
              <a:t>. </a:t>
            </a:r>
            <a:r>
              <a:rPr lang="ru-RU" sz="1800" b="1" i="1" dirty="0" err="1">
                <a:solidFill>
                  <a:schemeClr val="accent2"/>
                </a:solidFill>
              </a:rPr>
              <a:t>Це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рік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єднання</a:t>
            </a:r>
            <a:r>
              <a:rPr lang="ru-RU" sz="1800" b="1" i="1" dirty="0">
                <a:solidFill>
                  <a:schemeClr val="accent2"/>
                </a:solidFill>
              </a:rPr>
              <a:t>, </a:t>
            </a:r>
            <a:r>
              <a:rPr lang="ru-RU" sz="1800" b="1" i="1" dirty="0" err="1">
                <a:solidFill>
                  <a:schemeClr val="accent2"/>
                </a:solidFill>
              </a:rPr>
              <a:t>пробудження</a:t>
            </a:r>
            <a:r>
              <a:rPr lang="ru-RU" sz="1800" b="1" i="1" dirty="0">
                <a:solidFill>
                  <a:schemeClr val="accent2"/>
                </a:solidFill>
              </a:rPr>
              <a:t> і </a:t>
            </a:r>
            <a:r>
              <a:rPr lang="ru-RU" sz="1800" b="1" i="1" dirty="0" err="1">
                <a:solidFill>
                  <a:schemeClr val="accent2"/>
                </a:solidFill>
              </a:rPr>
              <a:t>консолідації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українського</a:t>
            </a:r>
            <a:r>
              <a:rPr lang="ru-RU" sz="1800" b="1" i="1" dirty="0">
                <a:solidFill>
                  <a:schemeClr val="accent2"/>
                </a:solidFill>
              </a:rPr>
              <a:t> народу. Майдан став центром </a:t>
            </a:r>
            <a:r>
              <a:rPr lang="ru-RU" sz="1800" b="1" i="1" dirty="0" err="1">
                <a:solidFill>
                  <a:schemeClr val="accent2"/>
                </a:solidFill>
              </a:rPr>
              <a:t>революції</a:t>
            </a:r>
            <a:r>
              <a:rPr lang="ru-RU" sz="1800" b="1" i="1" dirty="0">
                <a:solidFill>
                  <a:schemeClr val="accent2"/>
                </a:solidFill>
              </a:rPr>
              <a:t>, </a:t>
            </a:r>
            <a:r>
              <a:rPr lang="ru-RU" sz="1800" b="1" i="1" dirty="0" err="1">
                <a:solidFill>
                  <a:schemeClr val="accent2"/>
                </a:solidFill>
              </a:rPr>
              <a:t>місцем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правди</a:t>
            </a:r>
            <a:r>
              <a:rPr lang="ru-RU" sz="1800" b="1" i="1" dirty="0">
                <a:solidFill>
                  <a:schemeClr val="accent2"/>
                </a:solidFill>
              </a:rPr>
              <a:t> і </a:t>
            </a:r>
            <a:r>
              <a:rPr lang="ru-RU" sz="1800" b="1" i="1" dirty="0" err="1">
                <a:solidFill>
                  <a:schemeClr val="accent2"/>
                </a:solidFill>
              </a:rPr>
              <a:t>свободи</a:t>
            </a:r>
            <a:r>
              <a:rPr lang="ru-RU" sz="1800" b="1" i="1" dirty="0">
                <a:solidFill>
                  <a:schemeClr val="accent2"/>
                </a:solidFill>
              </a:rPr>
              <a:t>, </a:t>
            </a:r>
            <a:r>
              <a:rPr lang="ru-RU" sz="1800" b="1" i="1" dirty="0" err="1">
                <a:solidFill>
                  <a:schemeClr val="accent2"/>
                </a:solidFill>
              </a:rPr>
              <a:t>площею</a:t>
            </a:r>
            <a:r>
              <a:rPr lang="ru-RU" sz="1800" b="1" i="1" dirty="0">
                <a:solidFill>
                  <a:schemeClr val="accent2"/>
                </a:solidFill>
              </a:rPr>
              <a:t> добра, тепла, </a:t>
            </a:r>
            <a:r>
              <a:rPr lang="ru-RU" sz="1800" b="1" i="1" dirty="0" err="1">
                <a:solidFill>
                  <a:schemeClr val="accent2"/>
                </a:solidFill>
              </a:rPr>
              <a:t>дружби</a:t>
            </a:r>
            <a:r>
              <a:rPr lang="ru-RU" sz="1800" b="1" i="1" dirty="0">
                <a:solidFill>
                  <a:schemeClr val="accent2"/>
                </a:solidFill>
              </a:rPr>
              <a:t>, </a:t>
            </a:r>
            <a:r>
              <a:rPr lang="ru-RU" sz="1800" b="1" i="1" dirty="0" err="1">
                <a:solidFill>
                  <a:schemeClr val="accent2"/>
                </a:solidFill>
              </a:rPr>
              <a:t>любові</a:t>
            </a:r>
            <a:r>
              <a:rPr lang="ru-RU" sz="1800" b="1" i="1" dirty="0">
                <a:solidFill>
                  <a:schemeClr val="accent2"/>
                </a:solidFill>
              </a:rPr>
              <a:t>, </a:t>
            </a:r>
            <a:r>
              <a:rPr lang="ru-RU" sz="1800" b="1" i="1" dirty="0" err="1">
                <a:solidFill>
                  <a:schemeClr val="accent2"/>
                </a:solidFill>
              </a:rPr>
              <a:t>братерства</a:t>
            </a:r>
            <a:r>
              <a:rPr lang="ru-RU" sz="1800" b="1" i="1" dirty="0">
                <a:solidFill>
                  <a:schemeClr val="accent2"/>
                </a:solidFill>
              </a:rPr>
              <a:t> й </a:t>
            </a:r>
            <a:r>
              <a:rPr lang="ru-RU" sz="1800" b="1" i="1" dirty="0" err="1">
                <a:solidFill>
                  <a:schemeClr val="accent2"/>
                </a:solidFill>
              </a:rPr>
              <a:t>гідності</a:t>
            </a:r>
            <a:r>
              <a:rPr lang="ru-RU" sz="1800" b="1" i="1" dirty="0">
                <a:solidFill>
                  <a:schemeClr val="accent2"/>
                </a:solidFill>
              </a:rPr>
              <a:t>. </a:t>
            </a:r>
            <a:r>
              <a:rPr lang="ru-RU" sz="1800" b="1" i="1" dirty="0" err="1">
                <a:solidFill>
                  <a:schemeClr val="accent2"/>
                </a:solidFill>
              </a:rPr>
              <a:t>Наші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серця</a:t>
            </a:r>
            <a:r>
              <a:rPr lang="ru-RU" sz="1800" b="1" i="1" dirty="0">
                <a:solidFill>
                  <a:schemeClr val="accent2"/>
                </a:solidFill>
              </a:rPr>
              <a:t> стали </a:t>
            </a:r>
            <a:r>
              <a:rPr lang="ru-RU" sz="1800" b="1" i="1" dirty="0" err="1">
                <a:solidFill>
                  <a:schemeClr val="accent2"/>
                </a:solidFill>
              </a:rPr>
              <a:t>частиною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могутнього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серця</a:t>
            </a:r>
            <a:r>
              <a:rPr lang="ru-RU" sz="1800" b="1" i="1" dirty="0">
                <a:solidFill>
                  <a:schemeClr val="accent2"/>
                </a:solidFill>
              </a:rPr>
              <a:t>. </a:t>
            </a:r>
            <a:r>
              <a:rPr lang="ru-RU" sz="1800" b="1" i="1" dirty="0" err="1">
                <a:solidFill>
                  <a:schemeClr val="accent2"/>
                </a:solidFill>
              </a:rPr>
              <a:t>Наші</a:t>
            </a:r>
            <a:r>
              <a:rPr lang="ru-RU" sz="1800" b="1" i="1" dirty="0">
                <a:solidFill>
                  <a:schemeClr val="accent2"/>
                </a:solidFill>
              </a:rPr>
              <a:t> голоси – нотами потужного </a:t>
            </a:r>
            <a:r>
              <a:rPr lang="ru-RU" sz="1800" b="1" i="1" dirty="0" err="1">
                <a:solidFill>
                  <a:schemeClr val="accent2"/>
                </a:solidFill>
              </a:rPr>
              <a:t>гімну</a:t>
            </a:r>
            <a:r>
              <a:rPr lang="ru-RU" sz="1800" b="1" i="1" dirty="0">
                <a:solidFill>
                  <a:schemeClr val="accent2"/>
                </a:solidFill>
              </a:rPr>
              <a:t> </a:t>
            </a:r>
            <a:r>
              <a:rPr lang="ru-RU" sz="1800" b="1" i="1" dirty="0" err="1">
                <a:solidFill>
                  <a:schemeClr val="accent2"/>
                </a:solidFill>
              </a:rPr>
              <a:t>волі</a:t>
            </a:r>
            <a:r>
              <a:rPr lang="ru-RU" sz="1800" b="1" i="1" dirty="0">
                <a:solidFill>
                  <a:schemeClr val="accent2"/>
                </a:solidFill>
              </a:rPr>
              <a:t>.</a:t>
            </a:r>
            <a:r>
              <a:rPr lang="ru-RU" b="1" i="1" dirty="0">
                <a:solidFill>
                  <a:srgbClr val="FFFF00"/>
                </a:solidFill>
              </a:rPr>
              <a:t/>
            </a:r>
            <a:br>
              <a:rPr lang="ru-RU" b="1" i="1" dirty="0">
                <a:solidFill>
                  <a:srgbClr val="FFFF00"/>
                </a:solidFill>
              </a:rPr>
            </a:br>
            <a:endParaRPr lang="ru-RU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163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8680"/>
            <a:ext cx="7704856" cy="5760640"/>
          </a:xfrm>
        </p:spPr>
      </p:pic>
    </p:spTree>
    <p:extLst>
      <p:ext uri="{BB962C8B-B14F-4D97-AF65-F5344CB8AC3E}">
        <p14:creationId xmlns:p14="http://schemas.microsoft.com/office/powerpoint/2010/main" val="102430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7848872" cy="5760640"/>
          </a:xfrm>
        </p:spPr>
      </p:pic>
    </p:spTree>
    <p:extLst>
      <p:ext uri="{BB962C8B-B14F-4D97-AF65-F5344CB8AC3E}">
        <p14:creationId xmlns:p14="http://schemas.microsoft.com/office/powerpoint/2010/main" val="3311784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7848872" cy="5832648"/>
          </a:xfrm>
        </p:spPr>
      </p:pic>
    </p:spTree>
    <p:extLst>
      <p:ext uri="{BB962C8B-B14F-4D97-AF65-F5344CB8AC3E}">
        <p14:creationId xmlns:p14="http://schemas.microsoft.com/office/powerpoint/2010/main" val="4008761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92696"/>
            <a:ext cx="7488832" cy="5544616"/>
          </a:xfrm>
        </p:spPr>
      </p:pic>
    </p:spTree>
    <p:extLst>
      <p:ext uri="{BB962C8B-B14F-4D97-AF65-F5344CB8AC3E}">
        <p14:creationId xmlns:p14="http://schemas.microsoft.com/office/powerpoint/2010/main" val="2767660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92696"/>
            <a:ext cx="7488832" cy="5472608"/>
          </a:xfrm>
        </p:spPr>
      </p:pic>
    </p:spTree>
    <p:extLst>
      <p:ext uri="{BB962C8B-B14F-4D97-AF65-F5344CB8AC3E}">
        <p14:creationId xmlns:p14="http://schemas.microsoft.com/office/powerpoint/2010/main" val="829249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64704"/>
            <a:ext cx="7416823" cy="5400600"/>
          </a:xfrm>
        </p:spPr>
      </p:pic>
    </p:spTree>
    <p:extLst>
      <p:ext uri="{BB962C8B-B14F-4D97-AF65-F5344CB8AC3E}">
        <p14:creationId xmlns:p14="http://schemas.microsoft.com/office/powerpoint/2010/main" val="1465183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161</TotalTime>
  <Words>213</Words>
  <Application>Microsoft Office PowerPoint</Application>
  <PresentationFormat>Экран (4:3)</PresentationFormat>
  <Paragraphs>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Кнопка</vt:lpstr>
      <vt:lpstr>Презентация PowerPoint</vt:lpstr>
      <vt:lpstr>Презентация PowerPoint</vt:lpstr>
      <vt:lpstr>23 роки українській державі, але це лише мить, незначна частина нашого минулого. І знову життя поставило перед нами випробування. На мою думку, події останніх місяців примусили кожного українця відчути свою причетність до своєї країни, а також  зрозуміти, що ми господарі на власній землі. Свідомість українців постійно змінюється. Майдан та Революція Гідності потрясли не тільки Україну, а й увесь світ. Зігріта палкими серцями мільйонів національно свідомих українців з усіх регіонів, незалежна демократична держава Україна продемонструвала Європі і всьому світові, що українці – міцна духом волелюбна нація, яка навчилася поважати себе і яка зуміла відстояти свій демократичний вибір. Це рік єднання, пробудження і консолідації українського народу. Майдан став центром революції, місцем правди і свободи, площею добра, тепла, дружби, любові, братерства й гідності. Наші серця стали частиною могутнього серця. Наші голоси – нотами потужного гімну волі.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 не всім це до душі. Росія ніяк не може пробачити Україні її незалежність. Ліна Костенко писала: «У кожної нації свої хвороби. У Росії – невиліковні». Вороги розуміють, що тільки розділивши, посіявши ворожнечу, нас можна буде й надалі тримати в покорі. Мені хочеться згадати слова Григорія Сковороди, який сказав про наш народ: «Не вчіть яблуню родить яблука. Краще відженіть від неї свиней». Це була відповідь недругам і ворогам, які намагалися довести, що українська нація є недержавною, приреченою на другорядні історичні ролі. І щоб зробити нас слабшими, недруги намагаються нас розсварити. Російські сепаратисти зазіхають на територіальну цілісність нашої держави. На Сході точаться криваві бої. Там вирішується доля і майбутнє України. Ми знаємо, що ми – єдині, що перемога буде за нами. Єдина Україна – іншого шляху у нас немає. Саме за це зараз в АТО воюють сини-герої. На полі битви – захисники, воїни. Вони мужні, сміливі, хоробрі. Не шкодуючи власного життя, захищають неньку Україну.</vt:lpstr>
      <vt:lpstr>Презентация PowerPoint</vt:lpstr>
      <vt:lpstr>О Боже єдиний, здійсни мою мрію, Не діли нашу землю на Захід і Схід, Бо всі ми єдині, усі ми сім я , В усіх нас одна Батьківщина, одна, Одна і єдина, як вічна любов, За неї ще пращури лили свою кров. За волю, за єдність боролись вони, Щоб в вольній країні ми з вами росли. За неї Шевченко ще в Бога благав, У віршах своїх він про неї писав, Писав і благав у свого народу, Щоб він не проспав України свободу Бо звір стоголовий уже не дрімає, І пазурі гострі у серце впинає. Не дай йому, Боже, не дай розірвати, Не дай, щоби брат йшов війною на брата Прожени той туман, що укутав усіх, Щоб жити народ наш у спокої міг, Щоби Україна завжди була вільна, Завжди залишалась одна, неподільна. І стяг синьо-жовтий здіймавсь аж до неба, А більше для щастя нічого не треба!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17</cp:revision>
  <dcterms:created xsi:type="dcterms:W3CDTF">2014-08-30T16:13:08Z</dcterms:created>
  <dcterms:modified xsi:type="dcterms:W3CDTF">2014-08-30T18:54:59Z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1551893</vt:lpwstr>
  </property>
  <property fmtid="{D5CDD505-2E9C-101B-9397-08002B2CF9AE}" name="NXPowerLiteVersion" pid="3">
    <vt:lpwstr>D4.1.4</vt:lpwstr>
  </property>
</Properties>
</file>