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3.xml"/>
  <Override ContentType="application/vnd.openxmlformats-officedocument.presentationml.slideMaster+xml" PartName="/ppt/slideMasters/slideMaster14.xml"/>
  <Override ContentType="application/vnd.openxmlformats-officedocument.presentationml.slideMaster+xml" PartName="/ppt/slideMasters/slideMaster15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theme+xml" PartName="/ppt/theme/theme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theme+xml" PartName="/ppt/theme/theme4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theme+xml" PartName="/ppt/theme/theme5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theme+xml" PartName="/ppt/theme/theme6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theme+xml" PartName="/ppt/theme/theme7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theme+xml" PartName="/ppt/theme/theme8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theme+xml" PartName="/ppt/theme/theme9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theme+xml" PartName="/ppt/theme/theme10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124.xml"/>
  <Override ContentType="application/vnd.openxmlformats-officedocument.theme+xml" PartName="/ppt/theme/theme11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135.xml"/>
  <Override ContentType="application/vnd.openxmlformats-officedocument.theme+xml" PartName="/ppt/theme/theme12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46.xml"/>
  <Override ContentType="application/vnd.openxmlformats-officedocument.theme+xml" PartName="/ppt/theme/theme13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57.xml"/>
  <Override ContentType="application/vnd.openxmlformats-officedocument.theme+xml" PartName="/ppt/theme/theme14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160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168.xml"/>
  <Override ContentType="application/vnd.openxmlformats-officedocument.theme+xml" PartName="/ppt/theme/theme15.xml"/>
  <Override ContentType="application/vnd.openxmlformats-officedocument.theme+xml" PartName="/ppt/theme/theme16.xml"/>
  <Override ContentType="application/vnd.openxmlformats-officedocument.presentationml.notesSlide+xml" PartName="/ppt/notesSlides/notesSlide1.xml"/>
  <Override ContentType="application/vnd.openxmlformats-officedocument.themeOverride+xml" PartName="/ppt/theme/themeOverr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96" r:id="rId4"/>
    <p:sldMasterId id="2147483722" r:id="rId5"/>
    <p:sldMasterId id="2147483734" r:id="rId6"/>
    <p:sldMasterId id="2147483746" r:id="rId7"/>
    <p:sldMasterId id="2147483759" r:id="rId8"/>
    <p:sldMasterId id="2147483772" r:id="rId9"/>
    <p:sldMasterId id="2147483784" r:id="rId10"/>
    <p:sldMasterId id="2147483796" r:id="rId11"/>
    <p:sldMasterId id="2147483808" r:id="rId12"/>
    <p:sldMasterId id="2147483820" r:id="rId13"/>
    <p:sldMasterId id="2147483832" r:id="rId14"/>
    <p:sldMasterId id="2147483844" r:id="rId15"/>
  </p:sldMasterIdLst>
  <p:notesMasterIdLst>
    <p:notesMasterId r:id="rId49"/>
  </p:notesMasterIdLst>
  <p:sldIdLst>
    <p:sldId id="266" r:id="rId16"/>
    <p:sldId id="269" r:id="rId17"/>
    <p:sldId id="268" r:id="rId18"/>
    <p:sldId id="279" r:id="rId19"/>
    <p:sldId id="289" r:id="rId20"/>
    <p:sldId id="287" r:id="rId21"/>
    <p:sldId id="286" r:id="rId22"/>
    <p:sldId id="284" r:id="rId23"/>
    <p:sldId id="272" r:id="rId24"/>
    <p:sldId id="283" r:id="rId25"/>
    <p:sldId id="274" r:id="rId26"/>
    <p:sldId id="285" r:id="rId27"/>
    <p:sldId id="290" r:id="rId28"/>
    <p:sldId id="291" r:id="rId29"/>
    <p:sldId id="273" r:id="rId30"/>
    <p:sldId id="293" r:id="rId31"/>
    <p:sldId id="294" r:id="rId32"/>
    <p:sldId id="297" r:id="rId33"/>
    <p:sldId id="298" r:id="rId34"/>
    <p:sldId id="300" r:id="rId35"/>
    <p:sldId id="299" r:id="rId36"/>
    <p:sldId id="302" r:id="rId37"/>
    <p:sldId id="303" r:id="rId38"/>
    <p:sldId id="278" r:id="rId39"/>
    <p:sldId id="304" r:id="rId40"/>
    <p:sldId id="305" r:id="rId41"/>
    <p:sldId id="276" r:id="rId42"/>
    <p:sldId id="308" r:id="rId43"/>
    <p:sldId id="309" r:id="rId44"/>
    <p:sldId id="310" r:id="rId45"/>
    <p:sldId id="311" r:id="rId46"/>
    <p:sldId id="307" r:id="rId47"/>
    <p:sldId id="265" r:id="rId4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A307A21-0B2A-43DA-9951-0D6294C05435}" type="datetimeFigureOut">
              <a:rPr lang="ru-RU"/>
              <a:pPr>
                <a:defRPr/>
              </a:pPr>
              <a:t>08.07.2014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B2C7EE2-54E0-48F2-A619-43FFC04AE4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3074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35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1935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678B9C-EA9E-4F8B-A626-D2673EEF7BC0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27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2027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E30746-37C8-4F5C-9E7A-0D9E2BA088B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913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21913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437319-3742-404F-B892-08D4137CF3C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31E9EE-934A-4468-BEA3-123B800848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776F5-405B-4A8B-B7D3-8ED5F22FB8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9C4EB6-FCA7-43A3-816E-95298AED5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798B5C-08C8-4384-9A30-B297A98B67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D0085DF-0B7C-4C16-8A02-9DD649D842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9D598A-C356-444F-9F63-1838F1719A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0A2359-E37F-4C7C-8BDD-4BDBE9787D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B93385-7D89-4EA8-A5B7-670D2C8649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A13B95-480B-4270-8A5C-836DB745A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DD6A8DD-CB2F-45D5-9F60-32995218E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15BA666-989E-4C40-9878-53A8D75741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B261DE-4CFF-4316-8F54-C5A33699F5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769C4-8284-4B7B-99D9-EF7330287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531B90E-0388-47FD-8669-868819291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D1C4CA-65C4-4778-A7DF-890645DAE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829784-FCA7-46A7-95C4-A6F6FE391B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79B31E-129A-4B28-9C79-D40FD4531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3366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3366"/>
                </a:solidFill>
                <a:latin typeface="+mn-lt"/>
              </a:endParaRPr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003366"/>
                </a:solidFill>
                <a:latin typeface="+mn-lt"/>
              </a:endParaRPr>
            </a:p>
          </p:txBody>
        </p:sp>
      </p:grpSp>
      <p:sp>
        <p:nvSpPr>
          <p:cNvPr id="10248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0252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A52CBEC-E40D-4CC7-9C02-19C4657F9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5897417-3F80-460E-B217-92932995BD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46E117-38F8-40EF-83C7-1217A3720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5AF744-73EF-4269-9178-9296DA49B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3C2E26D-A74F-4AF6-9BE1-9C1B73482B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BE2E6D-02BF-4820-90DB-4F7754166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E7A7B-6186-42B5-A6EB-3541CCD19C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91B2F7-21A4-49AD-AE46-A38029B2DE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4F7DC1-DE71-4ADA-94F9-C98C0CAC3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AC21E0-E3B7-4EB7-BA3C-EDB94F55F8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9D2B6B-E1C8-4D11-93DD-5787016B4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7D0C429-17DD-409D-9EE2-E5A95737F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C7456-FD4B-433E-9FA9-211673FC09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C5CBA-C485-4681-BAC6-8EF41554A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5ACA4-AF83-4AC4-B9DE-CA7ED8635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A578A-D959-438B-95C3-414663695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F8C9-BB05-4976-B6B3-89A4C1544E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4686B-BA72-4BF4-B211-03A4D778B4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DF170-8391-41DE-BBDC-567526078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AF1DB-DE32-40F9-A126-8089683C52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D1A11-1D23-47A8-9FA9-70EC1A6C1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69371-2CE8-48B9-B0C7-4C24800E5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34409-4CF7-4827-B919-D88220608C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94547-5CFD-4FBE-9E7F-5A13E5FFDF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B60C42A-9D60-46AF-B8B7-03770A603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C1E8AE1-F563-4895-B677-EC171AC153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18628C-594D-434A-9252-09873CDC43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105726-86B7-4057-BE36-27952B114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56748-CC7F-4169-9F32-242068490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9C165BF-9C23-4F87-AF6B-29BC9B10A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BBDC92D-4B69-4C7B-9DB3-64204AC6CC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D759D4D-21C3-4B5A-8B0E-A8A49B6D6A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8782ACB-92E7-41A7-877F-E55A30356E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251F6FF-18AD-47B4-B0AD-CF08DDBBCE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7C05220-83F7-4A2D-98EE-3830EF12E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5CB790-596E-4BFE-8CD2-B45399302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3600E-F462-4AE4-9D34-E99A9AC10C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C417A-2099-4D84-A971-70DCEC52FE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88A7C-DDEB-45FF-BCD9-28B8FBE9AB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en-US" dirty="0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62551-D745-4C0D-9A5B-83DD5543BA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D1B63-52DD-4522-AFA6-B0000ADD40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B531E-CB99-4D75-8E01-79F31F0D1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9CEE1-24B1-400F-BC5A-84FF29EA0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BF9E0-ACD1-413B-8C45-2AFF79191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F6D11-0FD7-4454-ABAA-A5E1631D8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5C191-BE34-499F-AB68-A44FBB673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3E1A-C2B8-4F7A-B94C-8D335C94F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5D164-A4C4-4AB0-A599-853E2C4C02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20F2634-70AA-498D-9FFA-7CD4B0CFF0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477244-C80A-4C77-9C9C-BD6693CD6B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83A95-FB38-4298-9296-0856CA80ED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2F19E4-2B1F-442A-A318-2D11AAACA5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1EEDC3D-E97A-4336-B481-CA8930772B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8E16CA-6DCD-4F5D-8D23-9702929C4D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4989E75-8B44-4417-8804-4F243A03E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F3305F1-5076-489E-BCE5-48996A80CE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C8BDEB-6D70-4E65-BB75-BA4AD5E99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05CA249-732E-4A11-9C85-FEF44E6758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A1831E-C02F-487E-87BA-E90DE631CA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217C362-2529-4240-A8A1-00340E98C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ED64A-28D8-4DFA-ABBD-363AFF07EE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244E5-B781-4921-983A-CF25486DB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68B9D-AFC3-4CBD-93C6-07814773E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0963B-AC1F-46E6-8895-3029D79AF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F5AE-E42D-4EA7-812E-AEBA3D77D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E033A4-C11D-4E80-8C56-AF1AF02E1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E4D88-034B-4877-9362-DE4AFD40C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E86B4D-214D-4BFD-8BB0-2FF3CF672D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C59F2F5-A7E5-4D03-B0C7-C9A3C322C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E7C09C6-904E-44C4-BF34-85FD512349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AEE8F7-9CF2-4AB7-80D4-217AFCB0E2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F7FC3D1-836A-4F26-886C-C9CB24168C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E1DB7E8-C04B-47BA-820F-1ED7ED3D00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4B31691-E58D-4408-AFB5-06F936F47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27D7E-139D-4ECA-A878-71E92AE83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045AE17-4D80-48EB-AD4F-BE7A10644C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AC929B-BD98-4D92-8F06-D5CA0C325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64E91A8-B486-469A-B547-76A771096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FD03893-AB35-492A-B226-D27E0A661B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48916A2-FF42-4F69-8D2B-7B38A8E1DF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C467763-BDED-435F-A43A-041FA66B0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72651C1-03C6-4E43-A580-CCA6286A29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678B62-5DC4-4346-8461-882E0C2D13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1D96A1-5C6F-437D-BA32-39BF16C15C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AA7171F-E8E5-4896-945E-301A667B2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A38CF-DF2E-47CE-89DA-5D8899117D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65A013-434C-4501-885E-500637796C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72E5F6B-9DEB-40E9-9D48-CF0B1C293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F5C44E-19BC-47B5-96E0-9D8095F15B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9C77EB-1AED-47B3-B4D8-F1416D9C7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A0A3AD-0346-4261-906D-04FB694EFC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875376-F14C-4096-8B5D-6FF6720F7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28600" y="381000"/>
            <a:ext cx="8686800" cy="5638800"/>
          </a:xfrm>
          <a:prstGeom prst="roundRect">
            <a:avLst>
              <a:gd name="adj" fmla="val 7912"/>
            </a:avLst>
          </a:prstGeom>
          <a:solidFill>
            <a:schemeClr val="folHlink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white">
          <a:xfrm>
            <a:off x="327025" y="488950"/>
            <a:ext cx="8435975" cy="4768850"/>
          </a:xfrm>
          <a:prstGeom prst="roundRect">
            <a:avLst>
              <a:gd name="adj" fmla="val 731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blackWhite">
          <a:xfrm>
            <a:off x="1371600" y="3338513"/>
            <a:ext cx="6400800" cy="2286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0800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857250"/>
            <a:ext cx="7772400" cy="2266950"/>
          </a:xfrm>
        </p:spPr>
        <p:txBody>
          <a:bodyPr anchor="ctr" anchorCtr="1"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567113"/>
            <a:ext cx="5410200" cy="19050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391275"/>
            <a:ext cx="28956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91275"/>
            <a:ext cx="16002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DF47AA0-FE43-4772-90A5-4ED8B6DE94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0E3CED-21DE-4BC0-AB3A-A4BD8DA89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6B26E8-F174-47E6-A609-AF96F8FBAB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86300" y="1905000"/>
            <a:ext cx="37719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2CB0D9-B713-4ABE-8CA1-5959AD3EAF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83C40-7051-41BF-A9F8-0E1C9C296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CBA6D8B-9709-4C31-86B5-0A05062D4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775803-38B4-412F-B652-FBE0FC605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822E488-E3A8-406E-BDCD-D56593EA3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3E5427-D39A-4D7D-B533-FF2C8EE903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95EFDCC-4DBE-45C0-958C-CE33CB800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C1338AA-01E1-420B-9513-0DC59DB033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34150" y="533400"/>
            <a:ext cx="192405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533400"/>
            <a:ext cx="561975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3E2F624-13DF-4D9F-B7ED-D95723CD2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 sz="2400">
                  <a:solidFill>
                    <a:srgbClr val="000000"/>
                  </a:solidFill>
                  <a:latin typeface="Times New Roman" pitchFamily="18" charset="0"/>
                </a:endParaRPr>
              </a:p>
            </p:txBody>
          </p:sp>
        </p:grpSp>
      </p:grpSp>
      <p:sp>
        <p:nvSpPr>
          <p:cNvPr id="69651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69652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B125CA7-5568-4C14-8885-BD6466698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A9B8E2-7F19-446F-A44F-05B235336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B24042-E154-42F2-A91B-E8EE728BA9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8A763-2E26-4CD9-B1E8-F303BF529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C9F078-8E61-4799-8ABC-0D4C131AB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BF1C1DA-99BF-4895-95FD-C5225E693D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3B1642B-4A5D-4406-8DA9-971221BFA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619ED1-1DA7-4EF0-9FE2-156EAD8FE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195F26C-6088-43A8-9D51-F6A0F1C31F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DD23CDC-C7F7-49B3-82AD-66EC11647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38505C3-ACE5-45A3-8295-4DBD9FD06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A19E8B3-A10B-423C-BD5A-044C252503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9214E06-BF6D-4FA9-BE55-73A0E552D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653B608-6C61-4963-B98C-BF7F5CFF44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FAAC2-5546-45BD-A4F4-1AEE834C7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EFA3C4D-7DC8-4E58-A6CD-A319F94110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BC99B98-2B5A-47E5-AE7D-F6936B0657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9D6651D-B999-4215-9EA8-32566E7BBD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11325C-6A90-4380-A774-D3A3D1C18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465E8A-9F4F-4563-9FC3-3F3E68240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CC04030-40C2-4843-9705-0C5E2FA7C0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669EA9B-F21C-40AD-B773-9E3A95D6A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8467AA7-70A1-4F90-B428-DF4ED4300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6B13D9-CF80-4715-A78D-A7849AE521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2942933-D312-469B-9206-8E64097E5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53AC6-7CEC-4E09-B1B1-C4F19D8400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1026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1026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45F81B9-7630-42A2-A33F-93E1DD629F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8F21B66-AD68-4D28-8174-4E43286714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835FAD-C940-45B6-864D-D7F3056DB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A6C5ED-932C-442A-8E54-18747B572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CE52AFF-0BAA-44DA-96BE-D478E80AF6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3F6000F-E97A-4D94-A56E-94F88E3517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68CDEF1-FE2F-4C1F-9766-E76DB50E8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E6058DC-FCE7-4645-AB97-CEFD6989B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446C3CB-8655-4BFC-B2D2-0F8877BFCC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AE8A016-A4A5-4E68-A9C1-DAF24740C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91178A-2874-4329-A23C-F0E4DD675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E6B6AAA-E23E-4FC3-8C77-6ABA8778B0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C4DE6A5-1DBF-43C8-AB02-D781AA9932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>
                  <a:gd name="T0" fmla="*/ 636 w 994"/>
                  <a:gd name="T1" fmla="*/ 373 h 529"/>
                  <a:gd name="T2" fmla="*/ 495 w 994"/>
                  <a:gd name="T3" fmla="*/ 370 h 529"/>
                  <a:gd name="T4" fmla="*/ 280 w 994"/>
                  <a:gd name="T5" fmla="*/ 249 h 529"/>
                  <a:gd name="T6" fmla="*/ 127 w 994"/>
                  <a:gd name="T7" fmla="*/ 66 h 529"/>
                  <a:gd name="T8" fmla="*/ 0 w 994"/>
                  <a:gd name="T9" fmla="*/ 0 h 529"/>
                  <a:gd name="T10" fmla="*/ 22 w 994"/>
                  <a:gd name="T11" fmla="*/ 26 h 529"/>
                  <a:gd name="T12" fmla="*/ 0 w 994"/>
                  <a:gd name="T13" fmla="*/ 65 h 529"/>
                  <a:gd name="T14" fmla="*/ 30 w 994"/>
                  <a:gd name="T15" fmla="*/ 119 h 529"/>
                  <a:gd name="T16" fmla="*/ 75 w 994"/>
                  <a:gd name="T17" fmla="*/ 243 h 529"/>
                  <a:gd name="T18" fmla="*/ 45 w 994"/>
                  <a:gd name="T19" fmla="*/ 422 h 529"/>
                  <a:gd name="T20" fmla="*/ 200 w 994"/>
                  <a:gd name="T21" fmla="*/ 329 h 529"/>
                  <a:gd name="T22" fmla="*/ 592 w 994"/>
                  <a:gd name="T23" fmla="*/ 527 h 529"/>
                  <a:gd name="T24" fmla="*/ 994 w 994"/>
                  <a:gd name="T25" fmla="*/ 529 h 529"/>
                  <a:gd name="T26" fmla="*/ 828 w 994"/>
                  <a:gd name="T27" fmla="*/ 473 h 529"/>
                  <a:gd name="T28" fmla="*/ 636 w 994"/>
                  <a:gd name="T29" fmla="*/ 373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839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839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C69E78-E6DE-4A62-A6D3-B81E7416B6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1F01617-2257-4939-ABC5-335F46CF8B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C333198-2CD4-4728-BE43-96D352B29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F946048-9A13-4D79-A96D-426B06ED7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D5F1C79-3467-4B5D-A7A6-B28105047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DB9EBD8-35BA-4BD6-9511-EF93B3E09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500E38D-71F2-4C64-A586-CE05D34F8D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4689876-54D9-4F82-8017-6D65F5B6FD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8.xml"/><Relationship Id="rId1" Type="http://schemas.openxmlformats.org/officeDocument/2006/relationships/slideLayout" Target="../slideLayouts/slideLayout147.xml"/><Relationship Id="rId6" Type="http://schemas.openxmlformats.org/officeDocument/2006/relationships/slideLayout" Target="../slideLayouts/slideLayout152.xml"/><Relationship Id="rId11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56.xml"/><Relationship Id="rId4" Type="http://schemas.openxmlformats.org/officeDocument/2006/relationships/slideLayout" Target="../slideLayouts/slideLayout150.xml"/><Relationship Id="rId9" Type="http://schemas.openxmlformats.org/officeDocument/2006/relationships/slideLayout" Target="../slideLayouts/slideLayout15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8.xml"/><Relationship Id="rId5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5C18F9-4D8B-490D-BD76-F9FDD43B9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4" r:id="rId1"/>
    <p:sldLayoutId id="2147483983" r:id="rId2"/>
    <p:sldLayoutId id="2147483982" r:id="rId3"/>
    <p:sldLayoutId id="2147483981" r:id="rId4"/>
    <p:sldLayoutId id="2147483980" r:id="rId5"/>
    <p:sldLayoutId id="2147483979" r:id="rId6"/>
    <p:sldLayoutId id="2147483978" r:id="rId7"/>
    <p:sldLayoutId id="2147483977" r:id="rId8"/>
    <p:sldLayoutId id="2147483976" r:id="rId9"/>
    <p:sldLayoutId id="2147483975" r:id="rId10"/>
    <p:sldLayoutId id="2147483974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5541313-BCAE-4357-9D85-3CCFEBD4A6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978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26984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9220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srgbClr val="003366"/>
                  </a:solidFill>
                  <a:latin typeface="+mn-lt"/>
                </a:endParaRPr>
              </a:p>
            </p:txBody>
          </p:sp>
          <p:sp>
            <p:nvSpPr>
              <p:cNvPr id="9221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>
                  <a:solidFill>
                    <a:srgbClr val="003366"/>
                  </a:solidFill>
                  <a:latin typeface="+mn-lt"/>
                </a:endParaRPr>
              </a:p>
            </p:txBody>
          </p:sp>
        </p:grpSp>
        <p:grpSp>
          <p:nvGrpSpPr>
            <p:cNvPr id="126985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9223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srgbClr val="003366"/>
                  </a:solidFill>
                  <a:latin typeface="+mn-lt"/>
                </a:endParaRPr>
              </a:p>
            </p:txBody>
          </p:sp>
          <p:sp>
            <p:nvSpPr>
              <p:cNvPr id="9224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solidFill>
                    <a:srgbClr val="003366"/>
                  </a:solidFill>
                  <a:latin typeface="+mn-lt"/>
                </a:endParaRPr>
              </a:p>
            </p:txBody>
          </p:sp>
        </p:grpSp>
      </p:grpSp>
      <p:sp>
        <p:nvSpPr>
          <p:cNvPr id="12697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698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2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336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336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2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CE9D6A9-E18A-416D-BA9E-EFB0E29898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110" r:id="rId2"/>
    <p:sldLayoutId id="2147484111" r:id="rId3"/>
    <p:sldLayoutId id="2147484112" r:id="rId4"/>
    <p:sldLayoutId id="2147484113" r:id="rId5"/>
    <p:sldLayoutId id="2147484114" r:id="rId6"/>
    <p:sldLayoutId id="2147484115" r:id="rId7"/>
    <p:sldLayoutId id="2147484116" r:id="rId8"/>
    <p:sldLayoutId id="2147484117" r:id="rId9"/>
    <p:sldLayoutId id="2147484118" r:id="rId10"/>
    <p:sldLayoutId id="214748411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926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56CB7A8-FD6A-4D51-B8B7-B4E670451E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0" r:id="rId2"/>
    <p:sldLayoutId id="2147483999" r:id="rId3"/>
    <p:sldLayoutId id="2147483998" r:id="rId4"/>
    <p:sldLayoutId id="2147483997" r:id="rId5"/>
    <p:sldLayoutId id="2147483996" r:id="rId6"/>
    <p:sldLayoutId id="2147483995" r:id="rId7"/>
    <p:sldLayoutId id="2147483994" r:id="rId8"/>
    <p:sldLayoutId id="2147483993" r:id="rId9"/>
    <p:sldLayoutId id="2147483992" r:id="rId10"/>
    <p:sldLayoutId id="2147483991" r:id="rId11"/>
  </p:sldLayoutIdLst>
  <p:transition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B2ACE544-AF11-4A24-A1A3-9271F34BE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0" r:id="rId1"/>
    <p:sldLayoutId id="2147484121" r:id="rId2"/>
    <p:sldLayoutId id="2147484122" r:id="rId3"/>
    <p:sldLayoutId id="2147484123" r:id="rId4"/>
    <p:sldLayoutId id="2147484124" r:id="rId5"/>
    <p:sldLayoutId id="2147484125" r:id="rId6"/>
    <p:sldLayoutId id="2147484126" r:id="rId7"/>
    <p:sldLayoutId id="2147484127" r:id="rId8"/>
    <p:sldLayoutId id="2147484128" r:id="rId9"/>
    <p:sldLayoutId id="2147484129" r:id="rId10"/>
    <p:sldLayoutId id="214748413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384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5E366F26-F1A8-4C84-8601-19CB7566F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1" r:id="rId2"/>
    <p:sldLayoutId id="2147484010" r:id="rId3"/>
    <p:sldLayoutId id="2147484009" r:id="rId4"/>
    <p:sldLayoutId id="2147484008" r:id="rId5"/>
    <p:sldLayoutId id="2147484007" r:id="rId6"/>
    <p:sldLayoutId id="2147484006" r:id="rId7"/>
    <p:sldLayoutId id="2147484005" r:id="rId8"/>
    <p:sldLayoutId id="2147484004" r:id="rId9"/>
    <p:sldLayoutId id="2147484003" r:id="rId10"/>
    <p:sldLayoutId id="2147484002" r:id="rId11"/>
  </p:sldLayoutIdLst>
  <p:transition>
    <p:fade/>
  </p:transition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заголовка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тексту</a:t>
            </a:r>
          </a:p>
          <a:p>
            <a:pPr lvl="1"/>
            <a:r>
              <a:rPr lang="ru-RU" smtClean="0"/>
              <a:t>Другий рівень</a:t>
            </a:r>
          </a:p>
          <a:p>
            <a:pPr lvl="2"/>
            <a:r>
              <a:rPr lang="ru-RU" smtClean="0"/>
              <a:t>Третій рівень</a:t>
            </a:r>
          </a:p>
          <a:p>
            <a:pPr lvl="3"/>
            <a:r>
              <a:rPr lang="ru-RU" smtClean="0"/>
              <a:t>Четвертий рівень</a:t>
            </a:r>
          </a:p>
          <a:p>
            <a:pPr lvl="4"/>
            <a:r>
              <a:rPr lang="ru-RU" smtClean="0"/>
              <a:t>П'ятий рівень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D24ECF8E-8085-421A-BF4B-E9DEDDFD0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ransition spd="med">
    <p:dissolve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EFAC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EFAC9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rgbClr val="FEFAC9"/>
                </a:solidFill>
                <a:latin typeface="+mn-lt"/>
              </a:defRPr>
            </a:lvl1pPr>
          </a:lstStyle>
          <a:p>
            <a:pPr>
              <a:defRPr/>
            </a:pPr>
            <a:fld id="{6CA6F875-D20C-47D6-906C-F1A1B8A95A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13" r:id="rId1"/>
    <p:sldLayoutId id="2147483990" r:id="rId2"/>
    <p:sldLayoutId id="2147484014" r:id="rId3"/>
    <p:sldLayoutId id="2147483989" r:id="rId4"/>
    <p:sldLayoutId id="2147484015" r:id="rId5"/>
    <p:sldLayoutId id="2147483988" r:id="rId6"/>
    <p:sldLayoutId id="2147483987" r:id="rId7"/>
    <p:sldLayoutId id="2147484016" r:id="rId8"/>
    <p:sldLayoutId id="2147484017" r:id="rId9"/>
    <p:sldLayoutId id="2147483986" r:id="rId10"/>
    <p:sldLayoutId id="2147483985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08628F1-4CAA-4B52-86B7-48262A8D68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290BCE7-9688-4250-B625-1DC06A6C9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533400"/>
            <a:ext cx="7696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05000"/>
            <a:ext cx="7696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391275"/>
            <a:ext cx="20574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403975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400800"/>
            <a:ext cx="16002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02EBB0EA-C3A2-46B6-859D-5C8A652C7A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51207" name="Group 7"/>
          <p:cNvGrpSpPr>
            <a:grpSpLocks/>
          </p:cNvGrpSpPr>
          <p:nvPr/>
        </p:nvGrpSpPr>
        <p:grpSpPr bwMode="auto">
          <a:xfrm>
            <a:off x="168275" y="228600"/>
            <a:ext cx="8823325" cy="6096000"/>
            <a:chOff x="106" y="144"/>
            <a:chExt cx="5558" cy="3840"/>
          </a:xfrm>
        </p:grpSpPr>
        <p:sp>
          <p:nvSpPr>
            <p:cNvPr id="66568" name="AutoShape 8"/>
            <p:cNvSpPr>
              <a:spLocks noChangeArrowheads="1"/>
            </p:cNvSpPr>
            <p:nvPr/>
          </p:nvSpPr>
          <p:spPr bwMode="auto">
            <a:xfrm>
              <a:off x="106" y="144"/>
              <a:ext cx="5558" cy="3840"/>
            </a:xfrm>
            <a:prstGeom prst="roundRect">
              <a:avLst>
                <a:gd name="adj" fmla="val 11046"/>
              </a:avLst>
            </a:prstGeom>
            <a:noFill/>
            <a:ln w="28575">
              <a:solidFill>
                <a:schemeClr val="folHlink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6569" name="Line 9"/>
            <p:cNvSpPr>
              <a:spLocks noChangeShapeType="1"/>
            </p:cNvSpPr>
            <p:nvPr/>
          </p:nvSpPr>
          <p:spPr bwMode="auto">
            <a:xfrm>
              <a:off x="480" y="1077"/>
              <a:ext cx="4848" cy="0"/>
            </a:xfrm>
            <a:prstGeom prst="line">
              <a:avLst/>
            </a:prstGeom>
            <a:noFill/>
            <a:ln w="38100">
              <a:solidFill>
                <a:schemeClr val="folHlink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000000"/>
                </a:solidFill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0000"/>
        <a:buFont typeface="Wingdings" pitchFamily="2" charset="2"/>
        <a:buChar char="l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50000"/>
        <a:buChar char="•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50000"/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50000"/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150000"/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000000"/>
                </a:solidFill>
                <a:latin typeface="Arial Black" pitchFamily="34" charset="0"/>
              </a:defRPr>
            </a:lvl1pPr>
          </a:lstStyle>
          <a:p>
            <a:pPr>
              <a:defRPr/>
            </a:pPr>
            <a:fld id="{F11EB270-E32B-442A-8D23-3BDFF4D591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63492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68613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614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615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+mn-lt"/>
              </a:endParaRPr>
            </a:p>
          </p:txBody>
        </p:sp>
        <p:sp>
          <p:nvSpPr>
            <p:cNvPr id="68616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+mn-lt"/>
              </a:endParaRPr>
            </a:p>
          </p:txBody>
        </p:sp>
        <p:sp>
          <p:nvSpPr>
            <p:cNvPr id="68617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+mn-lt"/>
              </a:endParaRPr>
            </a:p>
          </p:txBody>
        </p:sp>
        <p:sp>
          <p:nvSpPr>
            <p:cNvPr id="68618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666699"/>
                </a:solidFill>
                <a:latin typeface="+mn-lt"/>
              </a:endParaRPr>
            </a:p>
          </p:txBody>
        </p:sp>
        <p:sp>
          <p:nvSpPr>
            <p:cNvPr id="68619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8620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+mn-lt"/>
              </a:endParaRPr>
            </a:p>
          </p:txBody>
        </p:sp>
        <p:sp>
          <p:nvSpPr>
            <p:cNvPr id="68621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9999CC"/>
                </a:solidFill>
                <a:latin typeface="+mn-lt"/>
              </a:endParaRPr>
            </a:p>
          </p:txBody>
        </p:sp>
      </p:grpSp>
      <p:sp>
        <p:nvSpPr>
          <p:cNvPr id="63493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3494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2" r:id="rId1"/>
    <p:sldLayoutId id="2147484053" r:id="rId2"/>
    <p:sldLayoutId id="2147484054" r:id="rId3"/>
    <p:sldLayoutId id="2147484055" r:id="rId4"/>
    <p:sldLayoutId id="2147484056" r:id="rId5"/>
    <p:sldLayoutId id="2147484057" r:id="rId6"/>
    <p:sldLayoutId id="2147484058" r:id="rId7"/>
    <p:sldLayoutId id="2147484059" r:id="rId8"/>
    <p:sldLayoutId id="2147484060" r:id="rId9"/>
    <p:sldLayoutId id="2147484061" r:id="rId10"/>
    <p:sldLayoutId id="2147484062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5ACF7A59-4A14-4E3C-B802-0BF14E5EE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  <p:sldLayoutId id="2147484074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921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2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>
                <a:gd name="T0" fmla="*/ 5700 w 5760"/>
                <a:gd name="T1" fmla="*/ 86 h 445"/>
                <a:gd name="T2" fmla="*/ 5508 w 5760"/>
                <a:gd name="T3" fmla="*/ 86 h 445"/>
                <a:gd name="T4" fmla="*/ 5454 w 5760"/>
                <a:gd name="T5" fmla="*/ 76 h 445"/>
                <a:gd name="T6" fmla="*/ 5448 w 5760"/>
                <a:gd name="T7" fmla="*/ 65 h 445"/>
                <a:gd name="T8" fmla="*/ 5442 w 5760"/>
                <a:gd name="T9" fmla="*/ 44 h 445"/>
                <a:gd name="T10" fmla="*/ 5414 w 5760"/>
                <a:gd name="T11" fmla="*/ 18 h 445"/>
                <a:gd name="T12" fmla="*/ 5332 w 5760"/>
                <a:gd name="T13" fmla="*/ 7 h 445"/>
                <a:gd name="T14" fmla="*/ 5051 w 5760"/>
                <a:gd name="T15" fmla="*/ 22 h 445"/>
                <a:gd name="T16" fmla="*/ 4986 w 5760"/>
                <a:gd name="T17" fmla="*/ 55 h 445"/>
                <a:gd name="T18" fmla="*/ 4854 w 5760"/>
                <a:gd name="T19" fmla="*/ 102 h 445"/>
                <a:gd name="T20" fmla="*/ 4740 w 5760"/>
                <a:gd name="T21" fmla="*/ 112 h 445"/>
                <a:gd name="T22" fmla="*/ 4662 w 5760"/>
                <a:gd name="T23" fmla="*/ 91 h 445"/>
                <a:gd name="T24" fmla="*/ 4598 w 5760"/>
                <a:gd name="T25" fmla="*/ 25 h 445"/>
                <a:gd name="T26" fmla="*/ 4514 w 5760"/>
                <a:gd name="T27" fmla="*/ 9 h 445"/>
                <a:gd name="T28" fmla="*/ 4410 w 5760"/>
                <a:gd name="T29" fmla="*/ 39 h 445"/>
                <a:gd name="T30" fmla="*/ 4236 w 5760"/>
                <a:gd name="T31" fmla="*/ 81 h 445"/>
                <a:gd name="T32" fmla="*/ 4020 w 5760"/>
                <a:gd name="T33" fmla="*/ 102 h 445"/>
                <a:gd name="T34" fmla="*/ 3810 w 5760"/>
                <a:gd name="T35" fmla="*/ 102 h 445"/>
                <a:gd name="T36" fmla="*/ 3654 w 5760"/>
                <a:gd name="T37" fmla="*/ 76 h 445"/>
                <a:gd name="T38" fmla="*/ 3594 w 5760"/>
                <a:gd name="T39" fmla="*/ 50 h 445"/>
                <a:gd name="T40" fmla="*/ 3528 w 5760"/>
                <a:gd name="T41" fmla="*/ 44 h 445"/>
                <a:gd name="T42" fmla="*/ 3480 w 5760"/>
                <a:gd name="T43" fmla="*/ 55 h 445"/>
                <a:gd name="T44" fmla="*/ 3420 w 5760"/>
                <a:gd name="T45" fmla="*/ 76 h 445"/>
                <a:gd name="T46" fmla="*/ 3048 w 5760"/>
                <a:gd name="T47" fmla="*/ 112 h 445"/>
                <a:gd name="T48" fmla="*/ 2844 w 5760"/>
                <a:gd name="T49" fmla="*/ 128 h 445"/>
                <a:gd name="T50" fmla="*/ 2742 w 5760"/>
                <a:gd name="T51" fmla="*/ 117 h 445"/>
                <a:gd name="T52" fmla="*/ 2710 w 5760"/>
                <a:gd name="T53" fmla="*/ 56 h 445"/>
                <a:gd name="T54" fmla="*/ 2658 w 5760"/>
                <a:gd name="T55" fmla="*/ 50 h 445"/>
                <a:gd name="T56" fmla="*/ 2558 w 5760"/>
                <a:gd name="T57" fmla="*/ 95 h 445"/>
                <a:gd name="T58" fmla="*/ 2444 w 5760"/>
                <a:gd name="T59" fmla="*/ 109 h 445"/>
                <a:gd name="T60" fmla="*/ 2322 w 5760"/>
                <a:gd name="T61" fmla="*/ 91 h 445"/>
                <a:gd name="T62" fmla="*/ 2274 w 5760"/>
                <a:gd name="T63" fmla="*/ 70 h 445"/>
                <a:gd name="T64" fmla="*/ 2185 w 5760"/>
                <a:gd name="T65" fmla="*/ 3 h 445"/>
                <a:gd name="T66" fmla="*/ 2048 w 5760"/>
                <a:gd name="T67" fmla="*/ 64 h 445"/>
                <a:gd name="T68" fmla="*/ 1794 w 5760"/>
                <a:gd name="T69" fmla="*/ 102 h 445"/>
                <a:gd name="T70" fmla="*/ 1560 w 5760"/>
                <a:gd name="T71" fmla="*/ 91 h 445"/>
                <a:gd name="T72" fmla="*/ 1482 w 5760"/>
                <a:gd name="T73" fmla="*/ 76 h 445"/>
                <a:gd name="T74" fmla="*/ 1428 w 5760"/>
                <a:gd name="T75" fmla="*/ 50 h 445"/>
                <a:gd name="T76" fmla="*/ 1374 w 5760"/>
                <a:gd name="T77" fmla="*/ 44 h 445"/>
                <a:gd name="T78" fmla="*/ 1308 w 5760"/>
                <a:gd name="T79" fmla="*/ 55 h 445"/>
                <a:gd name="T80" fmla="*/ 1140 w 5760"/>
                <a:gd name="T81" fmla="*/ 107 h 445"/>
                <a:gd name="T82" fmla="*/ 948 w 5760"/>
                <a:gd name="T83" fmla="*/ 143 h 445"/>
                <a:gd name="T84" fmla="*/ 708 w 5760"/>
                <a:gd name="T85" fmla="*/ 138 h 445"/>
                <a:gd name="T86" fmla="*/ 534 w 5760"/>
                <a:gd name="T87" fmla="*/ 96 h 445"/>
                <a:gd name="T88" fmla="*/ 444 w 5760"/>
                <a:gd name="T89" fmla="*/ 55 h 445"/>
                <a:gd name="T90" fmla="*/ 396 w 5760"/>
                <a:gd name="T91" fmla="*/ 34 h 445"/>
                <a:gd name="T92" fmla="*/ 378 w 5760"/>
                <a:gd name="T93" fmla="*/ 39 h 445"/>
                <a:gd name="T94" fmla="*/ 342 w 5760"/>
                <a:gd name="T95" fmla="*/ 70 h 445"/>
                <a:gd name="T96" fmla="*/ 288 w 5760"/>
                <a:gd name="T97" fmla="*/ 96 h 445"/>
                <a:gd name="T98" fmla="*/ 192 w 5760"/>
                <a:gd name="T99" fmla="*/ 112 h 445"/>
                <a:gd name="T100" fmla="*/ 90 w 5760"/>
                <a:gd name="T101" fmla="*/ 112 h 445"/>
                <a:gd name="T102" fmla="*/ 0 w 5760"/>
                <a:gd name="T103" fmla="*/ 96 h 445"/>
                <a:gd name="T104" fmla="*/ 5760 w 5760"/>
                <a:gd name="T105" fmla="*/ 44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923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>
                <a:gd name="T0" fmla="*/ 4993 w 5770"/>
                <a:gd name="T1" fmla="*/ 66 h 174"/>
                <a:gd name="T2" fmla="*/ 4771 w 5770"/>
                <a:gd name="T3" fmla="*/ 132 h 174"/>
                <a:gd name="T4" fmla="*/ 4640 w 5770"/>
                <a:gd name="T5" fmla="*/ 96 h 174"/>
                <a:gd name="T6" fmla="*/ 4598 w 5770"/>
                <a:gd name="T7" fmla="*/ 36 h 174"/>
                <a:gd name="T8" fmla="*/ 4478 w 5770"/>
                <a:gd name="T9" fmla="*/ 30 h 174"/>
                <a:gd name="T10" fmla="*/ 4186 w 5770"/>
                <a:gd name="T11" fmla="*/ 108 h 174"/>
                <a:gd name="T12" fmla="*/ 3815 w 5770"/>
                <a:gd name="T13" fmla="*/ 120 h 174"/>
                <a:gd name="T14" fmla="*/ 3617 w 5770"/>
                <a:gd name="T15" fmla="*/ 72 h 174"/>
                <a:gd name="T16" fmla="*/ 3510 w 5770"/>
                <a:gd name="T17" fmla="*/ 60 h 174"/>
                <a:gd name="T18" fmla="*/ 3336 w 5770"/>
                <a:gd name="T19" fmla="*/ 96 h 174"/>
                <a:gd name="T20" fmla="*/ 2846 w 5770"/>
                <a:gd name="T21" fmla="*/ 150 h 174"/>
                <a:gd name="T22" fmla="*/ 2703 w 5770"/>
                <a:gd name="T23" fmla="*/ 96 h 174"/>
                <a:gd name="T24" fmla="*/ 2619 w 5770"/>
                <a:gd name="T25" fmla="*/ 90 h 174"/>
                <a:gd name="T26" fmla="*/ 2416 w 5770"/>
                <a:gd name="T27" fmla="*/ 132 h 174"/>
                <a:gd name="T28" fmla="*/ 2278 w 5770"/>
                <a:gd name="T29" fmla="*/ 84 h 174"/>
                <a:gd name="T30" fmla="*/ 2151 w 5770"/>
                <a:gd name="T31" fmla="*/ 36 h 174"/>
                <a:gd name="T32" fmla="*/ 1947 w 5770"/>
                <a:gd name="T33" fmla="*/ 120 h 174"/>
                <a:gd name="T34" fmla="*/ 1525 w 5770"/>
                <a:gd name="T35" fmla="*/ 102 h 174"/>
                <a:gd name="T36" fmla="*/ 1429 w 5770"/>
                <a:gd name="T37" fmla="*/ 60 h 174"/>
                <a:gd name="T38" fmla="*/ 1333 w 5770"/>
                <a:gd name="T39" fmla="*/ 60 h 174"/>
                <a:gd name="T40" fmla="*/ 1058 w 5770"/>
                <a:gd name="T41" fmla="*/ 150 h 174"/>
                <a:gd name="T42" fmla="*/ 652 w 5770"/>
                <a:gd name="T43" fmla="*/ 150 h 174"/>
                <a:gd name="T44" fmla="*/ 442 w 5770"/>
                <a:gd name="T45" fmla="*/ 66 h 174"/>
                <a:gd name="T46" fmla="*/ 377 w 5770"/>
                <a:gd name="T47" fmla="*/ 48 h 174"/>
                <a:gd name="T48" fmla="*/ 305 w 5770"/>
                <a:gd name="T49" fmla="*/ 108 h 174"/>
                <a:gd name="T50" fmla="*/ 144 w 5770"/>
                <a:gd name="T51" fmla="*/ 138 h 174"/>
                <a:gd name="T52" fmla="*/ 0 w 5770"/>
                <a:gd name="T53" fmla="*/ 96 h 174"/>
                <a:gd name="T54" fmla="*/ 167 w 5770"/>
                <a:gd name="T55" fmla="*/ 120 h 174"/>
                <a:gd name="T56" fmla="*/ 323 w 5770"/>
                <a:gd name="T57" fmla="*/ 84 h 174"/>
                <a:gd name="T58" fmla="*/ 383 w 5770"/>
                <a:gd name="T59" fmla="*/ 24 h 174"/>
                <a:gd name="T60" fmla="*/ 460 w 5770"/>
                <a:gd name="T61" fmla="*/ 60 h 174"/>
                <a:gd name="T62" fmla="*/ 706 w 5770"/>
                <a:gd name="T63" fmla="*/ 144 h 174"/>
                <a:gd name="T64" fmla="*/ 1100 w 5770"/>
                <a:gd name="T65" fmla="*/ 120 h 174"/>
                <a:gd name="T66" fmla="*/ 1345 w 5770"/>
                <a:gd name="T67" fmla="*/ 36 h 174"/>
                <a:gd name="T68" fmla="*/ 1441 w 5770"/>
                <a:gd name="T69" fmla="*/ 48 h 174"/>
                <a:gd name="T70" fmla="*/ 1561 w 5770"/>
                <a:gd name="T71" fmla="*/ 90 h 174"/>
                <a:gd name="T72" fmla="*/ 1971 w 5770"/>
                <a:gd name="T73" fmla="*/ 96 h 174"/>
                <a:gd name="T74" fmla="*/ 2235 w 5770"/>
                <a:gd name="T75" fmla="*/ 3 h 174"/>
                <a:gd name="T76" fmla="*/ 2350 w 5770"/>
                <a:gd name="T77" fmla="*/ 102 h 174"/>
                <a:gd name="T78" fmla="*/ 2559 w 5770"/>
                <a:gd name="T79" fmla="*/ 96 h 174"/>
                <a:gd name="T80" fmla="*/ 2715 w 5770"/>
                <a:gd name="T81" fmla="*/ 24 h 174"/>
                <a:gd name="T82" fmla="*/ 2792 w 5770"/>
                <a:gd name="T83" fmla="*/ 132 h 174"/>
                <a:gd name="T84" fmla="*/ 3127 w 5770"/>
                <a:gd name="T85" fmla="*/ 102 h 174"/>
                <a:gd name="T86" fmla="*/ 3486 w 5770"/>
                <a:gd name="T87" fmla="*/ 48 h 174"/>
                <a:gd name="T88" fmla="*/ 3582 w 5770"/>
                <a:gd name="T89" fmla="*/ 42 h 174"/>
                <a:gd name="T90" fmla="*/ 3731 w 5770"/>
                <a:gd name="T91" fmla="*/ 90 h 174"/>
                <a:gd name="T92" fmla="*/ 4078 w 5770"/>
                <a:gd name="T93" fmla="*/ 102 h 174"/>
                <a:gd name="T94" fmla="*/ 4419 w 5770"/>
                <a:gd name="T95" fmla="*/ 30 h 174"/>
                <a:gd name="T96" fmla="*/ 4574 w 5770"/>
                <a:gd name="T97" fmla="*/ 6 h 174"/>
                <a:gd name="T98" fmla="*/ 4628 w 5770"/>
                <a:gd name="T99" fmla="*/ 60 h 174"/>
                <a:gd name="T100" fmla="*/ 4724 w 5770"/>
                <a:gd name="T101" fmla="*/ 108 h 174"/>
                <a:gd name="T102" fmla="*/ 4927 w 5770"/>
                <a:gd name="T103" fmla="*/ 84 h 174"/>
                <a:gd name="T104" fmla="*/ 5118 w 5770"/>
                <a:gd name="T105" fmla="*/ 14 h 174"/>
                <a:gd name="T106" fmla="*/ 5280 w 5770"/>
                <a:gd name="T107" fmla="*/ 9 h 174"/>
                <a:gd name="T108" fmla="*/ 5453 w 5770"/>
                <a:gd name="T109" fmla="*/ 36 h 174"/>
                <a:gd name="T110" fmla="*/ 5465 w 5770"/>
                <a:gd name="T111" fmla="*/ 72 h 174"/>
                <a:gd name="T112" fmla="*/ 5656 w 5770"/>
                <a:gd name="T113" fmla="*/ 90 h 174"/>
                <a:gd name="T114" fmla="*/ 5710 w 5770"/>
                <a:gd name="T115" fmla="*/ 102 h 174"/>
                <a:gd name="T116" fmla="*/ 5477 w 5770"/>
                <a:gd name="T117" fmla="*/ 90 h 174"/>
                <a:gd name="T118" fmla="*/ 5453 w 5770"/>
                <a:gd name="T119" fmla="*/ 60 h 174"/>
                <a:gd name="T120" fmla="*/ 5393 w 5770"/>
                <a:gd name="T121" fmla="*/ 30 h 174"/>
                <a:gd name="T122" fmla="*/ 5219 w 5770"/>
                <a:gd name="T123" fmla="*/ 2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sp>
        <p:nvSpPr>
          <p:cNvPr id="924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4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24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24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AAB1E78-CF54-4C71-9F12-148E8D46DB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24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  <p:sldLayoutId id="2147484083" r:id="rId9"/>
    <p:sldLayoutId id="2147484084" r:id="rId10"/>
    <p:sldLayoutId id="2147484085" r:id="rId11"/>
    <p:sldLayoutId id="2147484086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0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29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>
                <a:gd name="T0" fmla="*/ 6027 w 6027"/>
                <a:gd name="T1" fmla="*/ 2296 h 2296"/>
                <a:gd name="T2" fmla="*/ 0 w 6027"/>
                <a:gd name="T3" fmla="*/ 2296 h 2296"/>
                <a:gd name="T4" fmla="*/ 0 w 6027"/>
                <a:gd name="T5" fmla="*/ 0 h 2296"/>
                <a:gd name="T6" fmla="*/ 6027 w 6027"/>
                <a:gd name="T7" fmla="*/ 0 h 2296"/>
                <a:gd name="T8" fmla="*/ 6027 w 6027"/>
                <a:gd name="T9" fmla="*/ 2296 h 2296"/>
                <a:gd name="T10" fmla="*/ 6027 w 6027"/>
                <a:gd name="T11" fmla="*/ 2296 h 2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829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>
              <a:gd name="T0" fmla="*/ 5748 w 5748"/>
              <a:gd name="T1" fmla="*/ 246 h 246"/>
              <a:gd name="T2" fmla="*/ 0 w 5748"/>
              <a:gd name="T3" fmla="*/ 246 h 246"/>
              <a:gd name="T4" fmla="*/ 0 w 5748"/>
              <a:gd name="T5" fmla="*/ 0 h 246"/>
              <a:gd name="T6" fmla="*/ 5748 w 5748"/>
              <a:gd name="T7" fmla="*/ 0 h 246"/>
              <a:gd name="T8" fmla="*/ 5748 w 5748"/>
              <a:gd name="T9" fmla="*/ 246 h 246"/>
              <a:gd name="T10" fmla="*/ 5748 w 5748"/>
              <a:gd name="T11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ru-RU">
              <a:solidFill>
                <a:srgbClr val="FFFFFF"/>
              </a:solidFill>
              <a:latin typeface="+mn-lt"/>
            </a:endParaRPr>
          </a:p>
        </p:txBody>
      </p:sp>
      <p:grpSp>
        <p:nvGrpSpPr>
          <p:cNvPr id="102404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829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>
                <a:gd name="T0" fmla="*/ 3132 w 3240"/>
                <a:gd name="T1" fmla="*/ 469 h 536"/>
                <a:gd name="T2" fmla="*/ 2995 w 3240"/>
                <a:gd name="T3" fmla="*/ 395 h 536"/>
                <a:gd name="T4" fmla="*/ 2911 w 3240"/>
                <a:gd name="T5" fmla="*/ 375 h 536"/>
                <a:gd name="T6" fmla="*/ 2678 w 3240"/>
                <a:gd name="T7" fmla="*/ 228 h 536"/>
                <a:gd name="T8" fmla="*/ 2553 w 3240"/>
                <a:gd name="T9" fmla="*/ 74 h 536"/>
                <a:gd name="T10" fmla="*/ 2457 w 3240"/>
                <a:gd name="T11" fmla="*/ 7 h 536"/>
                <a:gd name="T12" fmla="*/ 2403 w 3240"/>
                <a:gd name="T13" fmla="*/ 47 h 536"/>
                <a:gd name="T14" fmla="*/ 2289 w 3240"/>
                <a:gd name="T15" fmla="*/ 74 h 536"/>
                <a:gd name="T16" fmla="*/ 2134 w 3240"/>
                <a:gd name="T17" fmla="*/ 74 h 536"/>
                <a:gd name="T18" fmla="*/ 2044 w 3240"/>
                <a:gd name="T19" fmla="*/ 128 h 536"/>
                <a:gd name="T20" fmla="*/ 1775 w 3240"/>
                <a:gd name="T21" fmla="*/ 222 h 536"/>
                <a:gd name="T22" fmla="*/ 1602 w 3240"/>
                <a:gd name="T23" fmla="*/ 181 h 536"/>
                <a:gd name="T24" fmla="*/ 1560 w 3240"/>
                <a:gd name="T25" fmla="*/ 101 h 536"/>
                <a:gd name="T26" fmla="*/ 1542 w 3240"/>
                <a:gd name="T27" fmla="*/ 87 h 536"/>
                <a:gd name="T28" fmla="*/ 1446 w 3240"/>
                <a:gd name="T29" fmla="*/ 60 h 536"/>
                <a:gd name="T30" fmla="*/ 1375 w 3240"/>
                <a:gd name="T31" fmla="*/ 74 h 536"/>
                <a:gd name="T32" fmla="*/ 1309 w 3240"/>
                <a:gd name="T33" fmla="*/ 87 h 536"/>
                <a:gd name="T34" fmla="*/ 1243 w 3240"/>
                <a:gd name="T35" fmla="*/ 13 h 536"/>
                <a:gd name="T36" fmla="*/ 1225 w 3240"/>
                <a:gd name="T37" fmla="*/ 0 h 536"/>
                <a:gd name="T38" fmla="*/ 1189 w 3240"/>
                <a:gd name="T39" fmla="*/ 0 h 536"/>
                <a:gd name="T40" fmla="*/ 1106 w 3240"/>
                <a:gd name="T41" fmla="*/ 34 h 536"/>
                <a:gd name="T42" fmla="*/ 1106 w 3240"/>
                <a:gd name="T43" fmla="*/ 34 h 536"/>
                <a:gd name="T44" fmla="*/ 1094 w 3240"/>
                <a:gd name="T45" fmla="*/ 40 h 536"/>
                <a:gd name="T46" fmla="*/ 1070 w 3240"/>
                <a:gd name="T47" fmla="*/ 54 h 536"/>
                <a:gd name="T48" fmla="*/ 1034 w 3240"/>
                <a:gd name="T49" fmla="*/ 74 h 536"/>
                <a:gd name="T50" fmla="*/ 1004 w 3240"/>
                <a:gd name="T51" fmla="*/ 74 h 536"/>
                <a:gd name="T52" fmla="*/ 986 w 3240"/>
                <a:gd name="T53" fmla="*/ 74 h 536"/>
                <a:gd name="T54" fmla="*/ 956 w 3240"/>
                <a:gd name="T55" fmla="*/ 81 h 536"/>
                <a:gd name="T56" fmla="*/ 920 w 3240"/>
                <a:gd name="T57" fmla="*/ 94 h 536"/>
                <a:gd name="T58" fmla="*/ 884 w 3240"/>
                <a:gd name="T59" fmla="*/ 107 h 536"/>
                <a:gd name="T60" fmla="*/ 843 w 3240"/>
                <a:gd name="T61" fmla="*/ 128 h 536"/>
                <a:gd name="T62" fmla="*/ 813 w 3240"/>
                <a:gd name="T63" fmla="*/ 141 h 536"/>
                <a:gd name="T64" fmla="*/ 789 w 3240"/>
                <a:gd name="T65" fmla="*/ 148 h 536"/>
                <a:gd name="T66" fmla="*/ 783 w 3240"/>
                <a:gd name="T67" fmla="*/ 154 h 536"/>
                <a:gd name="T68" fmla="*/ 556 w 3240"/>
                <a:gd name="T69" fmla="*/ 228 h 536"/>
                <a:gd name="T70" fmla="*/ 394 w 3240"/>
                <a:gd name="T71" fmla="*/ 294 h 536"/>
                <a:gd name="T72" fmla="*/ 107 w 3240"/>
                <a:gd name="T73" fmla="*/ 462 h 536"/>
                <a:gd name="T74" fmla="*/ 0 w 3240"/>
                <a:gd name="T75" fmla="*/ 536 h 536"/>
                <a:gd name="T76" fmla="*/ 3240 w 3240"/>
                <a:gd name="T77" fmla="*/ 536 h 536"/>
                <a:gd name="T78" fmla="*/ 3132 w 3240"/>
                <a:gd name="T79" fmla="*/ 469 h 536"/>
                <a:gd name="T80" fmla="*/ 3132 w 3240"/>
                <a:gd name="T81" fmla="*/ 46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grpSp>
          <p:nvGrpSpPr>
            <p:cNvPr id="10241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829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>
                  <a:gd name="T0" fmla="*/ 636 w 996"/>
                  <a:gd name="T1" fmla="*/ 373 h 533"/>
                  <a:gd name="T2" fmla="*/ 495 w 996"/>
                  <a:gd name="T3" fmla="*/ 370 h 533"/>
                  <a:gd name="T4" fmla="*/ 280 w 996"/>
                  <a:gd name="T5" fmla="*/ 249 h 533"/>
                  <a:gd name="T6" fmla="*/ 127 w 996"/>
                  <a:gd name="T7" fmla="*/ 66 h 533"/>
                  <a:gd name="T8" fmla="*/ 0 w 996"/>
                  <a:gd name="T9" fmla="*/ 0 h 533"/>
                  <a:gd name="T10" fmla="*/ 22 w 996"/>
                  <a:gd name="T11" fmla="*/ 26 h 533"/>
                  <a:gd name="T12" fmla="*/ 0 w 996"/>
                  <a:gd name="T13" fmla="*/ 65 h 533"/>
                  <a:gd name="T14" fmla="*/ 30 w 996"/>
                  <a:gd name="T15" fmla="*/ 119 h 533"/>
                  <a:gd name="T16" fmla="*/ 75 w 996"/>
                  <a:gd name="T17" fmla="*/ 243 h 533"/>
                  <a:gd name="T18" fmla="*/ 45 w 996"/>
                  <a:gd name="T19" fmla="*/ 422 h 533"/>
                  <a:gd name="T20" fmla="*/ 200 w 996"/>
                  <a:gd name="T21" fmla="*/ 329 h 533"/>
                  <a:gd name="T22" fmla="*/ 612 w 996"/>
                  <a:gd name="T23" fmla="*/ 533 h 533"/>
                  <a:gd name="T24" fmla="*/ 996 w 996"/>
                  <a:gd name="T25" fmla="*/ 529 h 533"/>
                  <a:gd name="T26" fmla="*/ 828 w 996"/>
                  <a:gd name="T27" fmla="*/ 473 h 533"/>
                  <a:gd name="T28" fmla="*/ 636 w 996"/>
                  <a:gd name="T29" fmla="*/ 37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829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>
                  <a:gd name="T0" fmla="*/ 36 w 186"/>
                  <a:gd name="T1" fmla="*/ 0 h 353"/>
                  <a:gd name="T2" fmla="*/ 54 w 186"/>
                  <a:gd name="T3" fmla="*/ 18 h 353"/>
                  <a:gd name="T4" fmla="*/ 24 w 186"/>
                  <a:gd name="T5" fmla="*/ 30 h 353"/>
                  <a:gd name="T6" fmla="*/ 18 w 186"/>
                  <a:gd name="T7" fmla="*/ 66 h 353"/>
                  <a:gd name="T8" fmla="*/ 42 w 186"/>
                  <a:gd name="T9" fmla="*/ 114 h 353"/>
                  <a:gd name="T10" fmla="*/ 48 w 186"/>
                  <a:gd name="T11" fmla="*/ 162 h 353"/>
                  <a:gd name="T12" fmla="*/ 0 w 186"/>
                  <a:gd name="T13" fmla="*/ 353 h 353"/>
                  <a:gd name="T14" fmla="*/ 54 w 186"/>
                  <a:gd name="T15" fmla="*/ 233 h 353"/>
                  <a:gd name="T16" fmla="*/ 84 w 186"/>
                  <a:gd name="T17" fmla="*/ 216 h 353"/>
                  <a:gd name="T18" fmla="*/ 126 w 186"/>
                  <a:gd name="T19" fmla="*/ 126 h 353"/>
                  <a:gd name="T20" fmla="*/ 144 w 186"/>
                  <a:gd name="T21" fmla="*/ 120 h 353"/>
                  <a:gd name="T22" fmla="*/ 144 w 186"/>
                  <a:gd name="T23" fmla="*/ 90 h 353"/>
                  <a:gd name="T24" fmla="*/ 186 w 186"/>
                  <a:gd name="T25" fmla="*/ 66 h 353"/>
                  <a:gd name="T26" fmla="*/ 162 w 186"/>
                  <a:gd name="T27" fmla="*/ 60 h 353"/>
                  <a:gd name="T28" fmla="*/ 36 w 186"/>
                  <a:gd name="T29" fmla="*/ 0 h 353"/>
                  <a:gd name="T30" fmla="*/ 36 w 186"/>
                  <a:gd name="T31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829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>
                  <a:gd name="T0" fmla="*/ 18 w 378"/>
                  <a:gd name="T1" fmla="*/ 0 h 271"/>
                  <a:gd name="T2" fmla="*/ 12 w 378"/>
                  <a:gd name="T3" fmla="*/ 13 h 271"/>
                  <a:gd name="T4" fmla="*/ 0 w 378"/>
                  <a:gd name="T5" fmla="*/ 40 h 271"/>
                  <a:gd name="T6" fmla="*/ 60 w 378"/>
                  <a:gd name="T7" fmla="*/ 121 h 271"/>
                  <a:gd name="T8" fmla="*/ 310 w 378"/>
                  <a:gd name="T9" fmla="*/ 271 h 271"/>
                  <a:gd name="T10" fmla="*/ 290 w 378"/>
                  <a:gd name="T11" fmla="*/ 139 h 271"/>
                  <a:gd name="T12" fmla="*/ 378 w 378"/>
                  <a:gd name="T13" fmla="*/ 76 h 271"/>
                  <a:gd name="T14" fmla="*/ 251 w 378"/>
                  <a:gd name="T15" fmla="*/ 94 h 271"/>
                  <a:gd name="T16" fmla="*/ 90 w 378"/>
                  <a:gd name="T17" fmla="*/ 54 h 271"/>
                  <a:gd name="T18" fmla="*/ 18 w 378"/>
                  <a:gd name="T19" fmla="*/ 0 h 271"/>
                  <a:gd name="T20" fmla="*/ 18 w 378"/>
                  <a:gd name="T2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829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>
                  <a:gd name="T0" fmla="*/ 114 w 155"/>
                  <a:gd name="T1" fmla="*/ 0 h 66"/>
                  <a:gd name="T2" fmla="*/ 0 w 155"/>
                  <a:gd name="T3" fmla="*/ 0 h 66"/>
                  <a:gd name="T4" fmla="*/ 0 w 155"/>
                  <a:gd name="T5" fmla="*/ 0 h 66"/>
                  <a:gd name="T6" fmla="*/ 6 w 155"/>
                  <a:gd name="T7" fmla="*/ 6 h 66"/>
                  <a:gd name="T8" fmla="*/ 6 w 155"/>
                  <a:gd name="T9" fmla="*/ 18 h 66"/>
                  <a:gd name="T10" fmla="*/ 0 w 155"/>
                  <a:gd name="T11" fmla="*/ 24 h 66"/>
                  <a:gd name="T12" fmla="*/ 78 w 155"/>
                  <a:gd name="T13" fmla="*/ 60 h 66"/>
                  <a:gd name="T14" fmla="*/ 96 w 155"/>
                  <a:gd name="T15" fmla="*/ 42 h 66"/>
                  <a:gd name="T16" fmla="*/ 155 w 155"/>
                  <a:gd name="T17" fmla="*/ 66 h 66"/>
                  <a:gd name="T18" fmla="*/ 126 w 155"/>
                  <a:gd name="T19" fmla="*/ 24 h 66"/>
                  <a:gd name="T20" fmla="*/ 149 w 155"/>
                  <a:gd name="T21" fmla="*/ 0 h 66"/>
                  <a:gd name="T22" fmla="*/ 114 w 155"/>
                  <a:gd name="T23" fmla="*/ 0 h 66"/>
                  <a:gd name="T24" fmla="*/ 114 w 155"/>
                  <a:gd name="T25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  <p:sp>
            <p:nvSpPr>
              <p:cNvPr id="829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>
                  <a:gd name="T0" fmla="*/ 6 w 42"/>
                  <a:gd name="T1" fmla="*/ 36 h 72"/>
                  <a:gd name="T2" fmla="*/ 0 w 42"/>
                  <a:gd name="T3" fmla="*/ 18 h 72"/>
                  <a:gd name="T4" fmla="*/ 12 w 42"/>
                  <a:gd name="T5" fmla="*/ 6 h 72"/>
                  <a:gd name="T6" fmla="*/ 0 w 42"/>
                  <a:gd name="T7" fmla="*/ 6 h 72"/>
                  <a:gd name="T8" fmla="*/ 12 w 42"/>
                  <a:gd name="T9" fmla="*/ 6 h 72"/>
                  <a:gd name="T10" fmla="*/ 24 w 42"/>
                  <a:gd name="T11" fmla="*/ 6 h 72"/>
                  <a:gd name="T12" fmla="*/ 36 w 42"/>
                  <a:gd name="T13" fmla="*/ 6 h 72"/>
                  <a:gd name="T14" fmla="*/ 42 w 42"/>
                  <a:gd name="T15" fmla="*/ 0 h 72"/>
                  <a:gd name="T16" fmla="*/ 30 w 42"/>
                  <a:gd name="T17" fmla="*/ 18 h 72"/>
                  <a:gd name="T18" fmla="*/ 42 w 42"/>
                  <a:gd name="T19" fmla="*/ 48 h 72"/>
                  <a:gd name="T20" fmla="*/ 12 w 42"/>
                  <a:gd name="T21" fmla="*/ 72 h 72"/>
                  <a:gd name="T22" fmla="*/ 6 w 42"/>
                  <a:gd name="T23" fmla="*/ 36 h 72"/>
                  <a:gd name="T24" fmla="*/ 6 w 42"/>
                  <a:gd name="T25" fmla="*/ 3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FFFF"/>
                  </a:solidFill>
                  <a:latin typeface="+mn-lt"/>
                </a:endParaRPr>
              </a:p>
            </p:txBody>
          </p:sp>
        </p:grpSp>
        <p:sp>
          <p:nvSpPr>
            <p:cNvPr id="829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>
                <a:gd name="T0" fmla="*/ 3976 w 3976"/>
                <a:gd name="T1" fmla="*/ 527 h 527"/>
                <a:gd name="T2" fmla="*/ 3970 w 3976"/>
                <a:gd name="T3" fmla="*/ 527 h 527"/>
                <a:gd name="T4" fmla="*/ 3844 w 3976"/>
                <a:gd name="T5" fmla="*/ 509 h 527"/>
                <a:gd name="T6" fmla="*/ 2487 w 3976"/>
                <a:gd name="T7" fmla="*/ 305 h 527"/>
                <a:gd name="T8" fmla="*/ 2039 w 3976"/>
                <a:gd name="T9" fmla="*/ 36 h 527"/>
                <a:gd name="T10" fmla="*/ 1907 w 3976"/>
                <a:gd name="T11" fmla="*/ 24 h 527"/>
                <a:gd name="T12" fmla="*/ 1883 w 3976"/>
                <a:gd name="T13" fmla="*/ 54 h 527"/>
                <a:gd name="T14" fmla="*/ 1859 w 3976"/>
                <a:gd name="T15" fmla="*/ 54 h 527"/>
                <a:gd name="T16" fmla="*/ 1830 w 3976"/>
                <a:gd name="T17" fmla="*/ 30 h 527"/>
                <a:gd name="T18" fmla="*/ 1704 w 3976"/>
                <a:gd name="T19" fmla="*/ 102 h 527"/>
                <a:gd name="T20" fmla="*/ 1608 w 3976"/>
                <a:gd name="T21" fmla="*/ 126 h 527"/>
                <a:gd name="T22" fmla="*/ 1561 w 3976"/>
                <a:gd name="T23" fmla="*/ 132 h 527"/>
                <a:gd name="T24" fmla="*/ 1495 w 3976"/>
                <a:gd name="T25" fmla="*/ 102 h 527"/>
                <a:gd name="T26" fmla="*/ 1357 w 3976"/>
                <a:gd name="T27" fmla="*/ 126 h 527"/>
                <a:gd name="T28" fmla="*/ 1285 w 3976"/>
                <a:gd name="T29" fmla="*/ 24 h 527"/>
                <a:gd name="T30" fmla="*/ 1280 w 3976"/>
                <a:gd name="T31" fmla="*/ 18 h 527"/>
                <a:gd name="T32" fmla="*/ 1262 w 3976"/>
                <a:gd name="T33" fmla="*/ 12 h 527"/>
                <a:gd name="T34" fmla="*/ 1238 w 3976"/>
                <a:gd name="T35" fmla="*/ 6 h 527"/>
                <a:gd name="T36" fmla="*/ 1220 w 3976"/>
                <a:gd name="T37" fmla="*/ 0 h 527"/>
                <a:gd name="T38" fmla="*/ 1196 w 3976"/>
                <a:gd name="T39" fmla="*/ 0 h 527"/>
                <a:gd name="T40" fmla="*/ 1166 w 3976"/>
                <a:gd name="T41" fmla="*/ 0 h 527"/>
                <a:gd name="T42" fmla="*/ 1142 w 3976"/>
                <a:gd name="T43" fmla="*/ 0 h 527"/>
                <a:gd name="T44" fmla="*/ 1136 w 3976"/>
                <a:gd name="T45" fmla="*/ 0 h 527"/>
                <a:gd name="T46" fmla="*/ 1130 w 3976"/>
                <a:gd name="T47" fmla="*/ 0 h 527"/>
                <a:gd name="T48" fmla="*/ 1124 w 3976"/>
                <a:gd name="T49" fmla="*/ 6 h 527"/>
                <a:gd name="T50" fmla="*/ 1118 w 3976"/>
                <a:gd name="T51" fmla="*/ 12 h 527"/>
                <a:gd name="T52" fmla="*/ 1100 w 3976"/>
                <a:gd name="T53" fmla="*/ 18 h 527"/>
                <a:gd name="T54" fmla="*/ 1088 w 3976"/>
                <a:gd name="T55" fmla="*/ 18 h 527"/>
                <a:gd name="T56" fmla="*/ 1070 w 3976"/>
                <a:gd name="T57" fmla="*/ 24 h 527"/>
                <a:gd name="T58" fmla="*/ 1052 w 3976"/>
                <a:gd name="T59" fmla="*/ 30 h 527"/>
                <a:gd name="T60" fmla="*/ 1034 w 3976"/>
                <a:gd name="T61" fmla="*/ 36 h 527"/>
                <a:gd name="T62" fmla="*/ 1028 w 3976"/>
                <a:gd name="T63" fmla="*/ 42 h 527"/>
                <a:gd name="T64" fmla="*/ 969 w 3976"/>
                <a:gd name="T65" fmla="*/ 60 h 527"/>
                <a:gd name="T66" fmla="*/ 921 w 3976"/>
                <a:gd name="T67" fmla="*/ 72 h 527"/>
                <a:gd name="T68" fmla="*/ 855 w 3976"/>
                <a:gd name="T69" fmla="*/ 48 h 527"/>
                <a:gd name="T70" fmla="*/ 825 w 3976"/>
                <a:gd name="T71" fmla="*/ 48 h 527"/>
                <a:gd name="T72" fmla="*/ 759 w 3976"/>
                <a:gd name="T73" fmla="*/ 72 h 527"/>
                <a:gd name="T74" fmla="*/ 735 w 3976"/>
                <a:gd name="T75" fmla="*/ 72 h 527"/>
                <a:gd name="T76" fmla="*/ 706 w 3976"/>
                <a:gd name="T77" fmla="*/ 60 h 527"/>
                <a:gd name="T78" fmla="*/ 640 w 3976"/>
                <a:gd name="T79" fmla="*/ 60 h 527"/>
                <a:gd name="T80" fmla="*/ 544 w 3976"/>
                <a:gd name="T81" fmla="*/ 72 h 527"/>
                <a:gd name="T82" fmla="*/ 389 w 3976"/>
                <a:gd name="T83" fmla="*/ 18 h 527"/>
                <a:gd name="T84" fmla="*/ 323 w 3976"/>
                <a:gd name="T85" fmla="*/ 60 h 527"/>
                <a:gd name="T86" fmla="*/ 317 w 3976"/>
                <a:gd name="T87" fmla="*/ 60 h 527"/>
                <a:gd name="T88" fmla="*/ 305 w 3976"/>
                <a:gd name="T89" fmla="*/ 72 h 527"/>
                <a:gd name="T90" fmla="*/ 287 w 3976"/>
                <a:gd name="T91" fmla="*/ 78 h 527"/>
                <a:gd name="T92" fmla="*/ 263 w 3976"/>
                <a:gd name="T93" fmla="*/ 90 h 527"/>
                <a:gd name="T94" fmla="*/ 203 w 3976"/>
                <a:gd name="T95" fmla="*/ 120 h 527"/>
                <a:gd name="T96" fmla="*/ 149 w 3976"/>
                <a:gd name="T97" fmla="*/ 150 h 527"/>
                <a:gd name="T98" fmla="*/ 78 w 3976"/>
                <a:gd name="T99" fmla="*/ 168 h 527"/>
                <a:gd name="T100" fmla="*/ 0 w 3976"/>
                <a:gd name="T101" fmla="*/ 180 h 527"/>
                <a:gd name="T102" fmla="*/ 0 w 3976"/>
                <a:gd name="T103" fmla="*/ 527 h 527"/>
                <a:gd name="T104" fmla="*/ 1010 w 3976"/>
                <a:gd name="T105" fmla="*/ 527 h 527"/>
                <a:gd name="T106" fmla="*/ 3725 w 3976"/>
                <a:gd name="T107" fmla="*/ 527 h 527"/>
                <a:gd name="T108" fmla="*/ 3976 w 3976"/>
                <a:gd name="T109" fmla="*/ 527 h 527"/>
                <a:gd name="T110" fmla="*/ 3976 w 3976"/>
                <a:gd name="T111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10240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829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>
                <a:gd name="T0" fmla="*/ 24 w 365"/>
                <a:gd name="T1" fmla="*/ 24 h 287"/>
                <a:gd name="T2" fmla="*/ 0 w 365"/>
                <a:gd name="T3" fmla="*/ 60 h 287"/>
                <a:gd name="T4" fmla="*/ 66 w 365"/>
                <a:gd name="T5" fmla="*/ 108 h 287"/>
                <a:gd name="T6" fmla="*/ 143 w 365"/>
                <a:gd name="T7" fmla="*/ 180 h 287"/>
                <a:gd name="T8" fmla="*/ 191 w 365"/>
                <a:gd name="T9" fmla="*/ 168 h 287"/>
                <a:gd name="T10" fmla="*/ 341 w 365"/>
                <a:gd name="T11" fmla="*/ 287 h 287"/>
                <a:gd name="T12" fmla="*/ 305 w 365"/>
                <a:gd name="T13" fmla="*/ 174 h 287"/>
                <a:gd name="T14" fmla="*/ 365 w 365"/>
                <a:gd name="T15" fmla="*/ 132 h 287"/>
                <a:gd name="T16" fmla="*/ 359 w 365"/>
                <a:gd name="T17" fmla="*/ 126 h 287"/>
                <a:gd name="T18" fmla="*/ 335 w 365"/>
                <a:gd name="T19" fmla="*/ 114 h 287"/>
                <a:gd name="T20" fmla="*/ 299 w 365"/>
                <a:gd name="T21" fmla="*/ 90 h 287"/>
                <a:gd name="T22" fmla="*/ 257 w 365"/>
                <a:gd name="T23" fmla="*/ 72 h 287"/>
                <a:gd name="T24" fmla="*/ 215 w 365"/>
                <a:gd name="T25" fmla="*/ 54 h 287"/>
                <a:gd name="T26" fmla="*/ 173 w 365"/>
                <a:gd name="T27" fmla="*/ 36 h 287"/>
                <a:gd name="T28" fmla="*/ 143 w 365"/>
                <a:gd name="T29" fmla="*/ 24 h 287"/>
                <a:gd name="T30" fmla="*/ 131 w 365"/>
                <a:gd name="T31" fmla="*/ 18 h 287"/>
                <a:gd name="T32" fmla="*/ 107 w 365"/>
                <a:gd name="T33" fmla="*/ 18 h 287"/>
                <a:gd name="T34" fmla="*/ 95 w 365"/>
                <a:gd name="T35" fmla="*/ 18 h 287"/>
                <a:gd name="T36" fmla="*/ 72 w 365"/>
                <a:gd name="T37" fmla="*/ 12 h 287"/>
                <a:gd name="T38" fmla="*/ 66 w 365"/>
                <a:gd name="T39" fmla="*/ 12 h 287"/>
                <a:gd name="T40" fmla="*/ 54 w 365"/>
                <a:gd name="T41" fmla="*/ 6 h 287"/>
                <a:gd name="T42" fmla="*/ 42 w 365"/>
                <a:gd name="T43" fmla="*/ 0 h 287"/>
                <a:gd name="T44" fmla="*/ 30 w 365"/>
                <a:gd name="T45" fmla="*/ 0 h 287"/>
                <a:gd name="T46" fmla="*/ 24 w 365"/>
                <a:gd name="T47" fmla="*/ 24 h 287"/>
                <a:gd name="T48" fmla="*/ 24 w 365"/>
                <a:gd name="T49" fmla="*/ 2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>
                <a:gd name="T0" fmla="*/ 186 w 2033"/>
                <a:gd name="T1" fmla="*/ 18 h 499"/>
                <a:gd name="T2" fmla="*/ 138 w 2033"/>
                <a:gd name="T3" fmla="*/ 6 h 499"/>
                <a:gd name="T4" fmla="*/ 96 w 2033"/>
                <a:gd name="T5" fmla="*/ 0 h 499"/>
                <a:gd name="T6" fmla="*/ 36 w 2033"/>
                <a:gd name="T7" fmla="*/ 0 h 499"/>
                <a:gd name="T8" fmla="*/ 12 w 2033"/>
                <a:gd name="T9" fmla="*/ 25 h 499"/>
                <a:gd name="T10" fmla="*/ 0 w 2033"/>
                <a:gd name="T11" fmla="*/ 128 h 499"/>
                <a:gd name="T12" fmla="*/ 60 w 2033"/>
                <a:gd name="T13" fmla="*/ 104 h 499"/>
                <a:gd name="T14" fmla="*/ 90 w 2033"/>
                <a:gd name="T15" fmla="*/ 134 h 499"/>
                <a:gd name="T16" fmla="*/ 150 w 2033"/>
                <a:gd name="T17" fmla="*/ 153 h 499"/>
                <a:gd name="T18" fmla="*/ 209 w 2033"/>
                <a:gd name="T19" fmla="*/ 273 h 499"/>
                <a:gd name="T20" fmla="*/ 401 w 2033"/>
                <a:gd name="T21" fmla="*/ 359 h 499"/>
                <a:gd name="T22" fmla="*/ 777 w 2033"/>
                <a:gd name="T23" fmla="*/ 359 h 499"/>
                <a:gd name="T24" fmla="*/ 2033 w 2033"/>
                <a:gd name="T25" fmla="*/ 499 h 499"/>
                <a:gd name="T26" fmla="*/ 2033 w 2033"/>
                <a:gd name="T27" fmla="*/ 499 h 499"/>
                <a:gd name="T28" fmla="*/ 1991 w 2033"/>
                <a:gd name="T29" fmla="*/ 493 h 499"/>
                <a:gd name="T30" fmla="*/ 676 w 2033"/>
                <a:gd name="T31" fmla="*/ 243 h 499"/>
                <a:gd name="T32" fmla="*/ 514 w 2033"/>
                <a:gd name="T33" fmla="*/ 159 h 499"/>
                <a:gd name="T34" fmla="*/ 425 w 2033"/>
                <a:gd name="T35" fmla="*/ 110 h 499"/>
                <a:gd name="T36" fmla="*/ 365 w 2033"/>
                <a:gd name="T37" fmla="*/ 92 h 499"/>
                <a:gd name="T38" fmla="*/ 281 w 2033"/>
                <a:gd name="T39" fmla="*/ 61 h 499"/>
                <a:gd name="T40" fmla="*/ 186 w 2033"/>
                <a:gd name="T41" fmla="*/ 18 h 499"/>
                <a:gd name="T42" fmla="*/ 186 w 2033"/>
                <a:gd name="T43" fmla="*/ 18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>
                <a:gd name="T0" fmla="*/ 0 w 71"/>
                <a:gd name="T1" fmla="*/ 18 h 60"/>
                <a:gd name="T2" fmla="*/ 6 w 71"/>
                <a:gd name="T3" fmla="*/ 18 h 60"/>
                <a:gd name="T4" fmla="*/ 12 w 71"/>
                <a:gd name="T5" fmla="*/ 12 h 60"/>
                <a:gd name="T6" fmla="*/ 6 w 71"/>
                <a:gd name="T7" fmla="*/ 6 h 60"/>
                <a:gd name="T8" fmla="*/ 0 w 71"/>
                <a:gd name="T9" fmla="*/ 0 h 60"/>
                <a:gd name="T10" fmla="*/ 29 w 71"/>
                <a:gd name="T11" fmla="*/ 18 h 60"/>
                <a:gd name="T12" fmla="*/ 53 w 71"/>
                <a:gd name="T13" fmla="*/ 18 h 60"/>
                <a:gd name="T14" fmla="*/ 59 w 71"/>
                <a:gd name="T15" fmla="*/ 30 h 60"/>
                <a:gd name="T16" fmla="*/ 65 w 71"/>
                <a:gd name="T17" fmla="*/ 42 h 60"/>
                <a:gd name="T18" fmla="*/ 71 w 71"/>
                <a:gd name="T19" fmla="*/ 54 h 60"/>
                <a:gd name="T20" fmla="*/ 71 w 71"/>
                <a:gd name="T21" fmla="*/ 60 h 60"/>
                <a:gd name="T22" fmla="*/ 59 w 71"/>
                <a:gd name="T23" fmla="*/ 54 h 60"/>
                <a:gd name="T24" fmla="*/ 47 w 71"/>
                <a:gd name="T25" fmla="*/ 42 h 60"/>
                <a:gd name="T26" fmla="*/ 23 w 71"/>
                <a:gd name="T27" fmla="*/ 30 h 60"/>
                <a:gd name="T28" fmla="*/ 23 w 71"/>
                <a:gd name="T29" fmla="*/ 36 h 60"/>
                <a:gd name="T30" fmla="*/ 18 w 71"/>
                <a:gd name="T31" fmla="*/ 42 h 60"/>
                <a:gd name="T32" fmla="*/ 12 w 71"/>
                <a:gd name="T33" fmla="*/ 48 h 60"/>
                <a:gd name="T34" fmla="*/ 6 w 71"/>
                <a:gd name="T35" fmla="*/ 48 h 60"/>
                <a:gd name="T36" fmla="*/ 6 w 71"/>
                <a:gd name="T37" fmla="*/ 48 h 60"/>
                <a:gd name="T38" fmla="*/ 6 w 71"/>
                <a:gd name="T39" fmla="*/ 36 h 60"/>
                <a:gd name="T40" fmla="*/ 0 w 71"/>
                <a:gd name="T41" fmla="*/ 18 h 60"/>
                <a:gd name="T42" fmla="*/ 0 w 71"/>
                <a:gd name="T43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>
                <a:gd name="T0" fmla="*/ 30 w 161"/>
                <a:gd name="T1" fmla="*/ 0 h 162"/>
                <a:gd name="T2" fmla="*/ 48 w 161"/>
                <a:gd name="T3" fmla="*/ 6 h 162"/>
                <a:gd name="T4" fmla="*/ 72 w 161"/>
                <a:gd name="T5" fmla="*/ 6 h 162"/>
                <a:gd name="T6" fmla="*/ 114 w 161"/>
                <a:gd name="T7" fmla="*/ 12 h 162"/>
                <a:gd name="T8" fmla="*/ 96 w 161"/>
                <a:gd name="T9" fmla="*/ 54 h 162"/>
                <a:gd name="T10" fmla="*/ 96 w 161"/>
                <a:gd name="T11" fmla="*/ 60 h 162"/>
                <a:gd name="T12" fmla="*/ 102 w 161"/>
                <a:gd name="T13" fmla="*/ 72 h 162"/>
                <a:gd name="T14" fmla="*/ 108 w 161"/>
                <a:gd name="T15" fmla="*/ 84 h 162"/>
                <a:gd name="T16" fmla="*/ 120 w 161"/>
                <a:gd name="T17" fmla="*/ 96 h 162"/>
                <a:gd name="T18" fmla="*/ 143 w 161"/>
                <a:gd name="T19" fmla="*/ 114 h 162"/>
                <a:gd name="T20" fmla="*/ 155 w 161"/>
                <a:gd name="T21" fmla="*/ 138 h 162"/>
                <a:gd name="T22" fmla="*/ 161 w 161"/>
                <a:gd name="T23" fmla="*/ 156 h 162"/>
                <a:gd name="T24" fmla="*/ 161 w 161"/>
                <a:gd name="T25" fmla="*/ 162 h 162"/>
                <a:gd name="T26" fmla="*/ 96 w 161"/>
                <a:gd name="T27" fmla="*/ 102 h 162"/>
                <a:gd name="T28" fmla="*/ 30 w 161"/>
                <a:gd name="T29" fmla="*/ 54 h 162"/>
                <a:gd name="T30" fmla="*/ 0 w 161"/>
                <a:gd name="T31" fmla="*/ 0 h 162"/>
                <a:gd name="T32" fmla="*/ 30 w 161"/>
                <a:gd name="T33" fmla="*/ 0 h 162"/>
                <a:gd name="T34" fmla="*/ 30 w 161"/>
                <a:gd name="T35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>
                <a:gd name="T0" fmla="*/ 59 w 59"/>
                <a:gd name="T1" fmla="*/ 6 h 60"/>
                <a:gd name="T2" fmla="*/ 41 w 59"/>
                <a:gd name="T3" fmla="*/ 30 h 60"/>
                <a:gd name="T4" fmla="*/ 41 w 59"/>
                <a:gd name="T5" fmla="*/ 36 h 60"/>
                <a:gd name="T6" fmla="*/ 47 w 59"/>
                <a:gd name="T7" fmla="*/ 42 h 60"/>
                <a:gd name="T8" fmla="*/ 53 w 59"/>
                <a:gd name="T9" fmla="*/ 54 h 60"/>
                <a:gd name="T10" fmla="*/ 53 w 59"/>
                <a:gd name="T11" fmla="*/ 60 h 60"/>
                <a:gd name="T12" fmla="*/ 47 w 59"/>
                <a:gd name="T13" fmla="*/ 54 h 60"/>
                <a:gd name="T14" fmla="*/ 35 w 59"/>
                <a:gd name="T15" fmla="*/ 48 h 60"/>
                <a:gd name="T16" fmla="*/ 23 w 59"/>
                <a:gd name="T17" fmla="*/ 36 h 60"/>
                <a:gd name="T18" fmla="*/ 17 w 59"/>
                <a:gd name="T19" fmla="*/ 30 h 60"/>
                <a:gd name="T20" fmla="*/ 0 w 59"/>
                <a:gd name="T21" fmla="*/ 0 h 60"/>
                <a:gd name="T22" fmla="*/ 59 w 59"/>
                <a:gd name="T23" fmla="*/ 6 h 60"/>
                <a:gd name="T24" fmla="*/ 59 w 59"/>
                <a:gd name="T25" fmla="*/ 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829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>
                <a:gd name="T0" fmla="*/ 233 w 245"/>
                <a:gd name="T1" fmla="*/ 36 h 204"/>
                <a:gd name="T2" fmla="*/ 245 w 245"/>
                <a:gd name="T3" fmla="*/ 42 h 204"/>
                <a:gd name="T4" fmla="*/ 209 w 245"/>
                <a:gd name="T5" fmla="*/ 84 h 204"/>
                <a:gd name="T6" fmla="*/ 143 w 245"/>
                <a:gd name="T7" fmla="*/ 132 h 204"/>
                <a:gd name="T8" fmla="*/ 167 w 245"/>
                <a:gd name="T9" fmla="*/ 156 h 204"/>
                <a:gd name="T10" fmla="*/ 179 w 245"/>
                <a:gd name="T11" fmla="*/ 204 h 204"/>
                <a:gd name="T12" fmla="*/ 77 w 245"/>
                <a:gd name="T13" fmla="*/ 132 h 204"/>
                <a:gd name="T14" fmla="*/ 47 w 245"/>
                <a:gd name="T15" fmla="*/ 84 h 204"/>
                <a:gd name="T16" fmla="*/ 89 w 245"/>
                <a:gd name="T17" fmla="*/ 66 h 204"/>
                <a:gd name="T18" fmla="*/ 59 w 245"/>
                <a:gd name="T19" fmla="*/ 36 h 204"/>
                <a:gd name="T20" fmla="*/ 0 w 245"/>
                <a:gd name="T21" fmla="*/ 12 h 204"/>
                <a:gd name="T22" fmla="*/ 0 w 245"/>
                <a:gd name="T23" fmla="*/ 0 h 204"/>
                <a:gd name="T24" fmla="*/ 6 w 245"/>
                <a:gd name="T25" fmla="*/ 0 h 204"/>
                <a:gd name="T26" fmla="*/ 12 w 245"/>
                <a:gd name="T27" fmla="*/ 0 h 204"/>
                <a:gd name="T28" fmla="*/ 47 w 245"/>
                <a:gd name="T29" fmla="*/ 6 h 204"/>
                <a:gd name="T30" fmla="*/ 77 w 245"/>
                <a:gd name="T31" fmla="*/ 6 h 204"/>
                <a:gd name="T32" fmla="*/ 83 w 245"/>
                <a:gd name="T33" fmla="*/ 6 h 204"/>
                <a:gd name="T34" fmla="*/ 89 w 245"/>
                <a:gd name="T35" fmla="*/ 6 h 204"/>
                <a:gd name="T36" fmla="*/ 101 w 245"/>
                <a:gd name="T37" fmla="*/ 12 h 204"/>
                <a:gd name="T38" fmla="*/ 125 w 245"/>
                <a:gd name="T39" fmla="*/ 12 h 204"/>
                <a:gd name="T40" fmla="*/ 143 w 245"/>
                <a:gd name="T41" fmla="*/ 18 h 204"/>
                <a:gd name="T42" fmla="*/ 149 w 245"/>
                <a:gd name="T43" fmla="*/ 18 h 204"/>
                <a:gd name="T44" fmla="*/ 149 w 245"/>
                <a:gd name="T45" fmla="*/ 18 h 204"/>
                <a:gd name="T46" fmla="*/ 203 w 245"/>
                <a:gd name="T47" fmla="*/ 24 h 204"/>
                <a:gd name="T48" fmla="*/ 233 w 245"/>
                <a:gd name="T49" fmla="*/ 36 h 204"/>
                <a:gd name="T50" fmla="*/ 233 w 245"/>
                <a:gd name="T51" fmla="*/ 36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829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0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9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9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B2EA44AF-1258-4B14-B5DA-BC8765E8D4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 ?><Relationships xmlns="http://schemas.openxmlformats.org/package/2006/relationships"><Relationship Id="rId3" Target="../media/image25.pn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131.xml" Type="http://schemas.openxmlformats.org/officeDocument/2006/relationships/slideLayout"/><Relationship Id="rId6" Target="../media/image28.jpeg" Type="http://schemas.openxmlformats.org/officeDocument/2006/relationships/image"/><Relationship Id="rId5" Target="../media/image27.jpeg" Type="http://schemas.openxmlformats.org/officeDocument/2006/relationships/image"/><Relationship Id="rId4" Target="../media/image26.pn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9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4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6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64.xml"/></Relationships>
</file>

<file path=ppt/slides/_rels/slide15.xml.rels><?xml version="1.0" encoding="UTF-8" standalone="yes" ?><Relationships xmlns="http://schemas.openxmlformats.org/package/2006/relationships"><Relationship Id="rId8" Target="../media/image45.jpeg" Type="http://schemas.openxmlformats.org/officeDocument/2006/relationships/image"/><Relationship Id="rId3" Target="../media/image41.jpeg" Type="http://schemas.openxmlformats.org/officeDocument/2006/relationships/image"/><Relationship Id="rId7" Target="../media/image44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58.xml" Type="http://schemas.openxmlformats.org/officeDocument/2006/relationships/slideLayout"/><Relationship Id="rId6" Target="../media/image43.jpeg" Type="http://schemas.openxmlformats.org/officeDocument/2006/relationships/image"/><Relationship Id="rId5" Target="../media/image23.jpeg" Type="http://schemas.openxmlformats.org/officeDocument/2006/relationships/image"/><Relationship Id="rId4" Target="../media/image42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4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42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8.xml.rels><?xml version="1.0" encoding="UTF-8" standalone="yes" ?><Relationships xmlns="http://schemas.openxmlformats.org/package/2006/relationships"><Relationship Id="rId3" Target="../media/image56.jpeg" Type="http://schemas.openxmlformats.org/officeDocument/2006/relationships/image"/><Relationship Id="rId2" Target="../media/image55.jpeg" Type="http://schemas.openxmlformats.org/officeDocument/2006/relationships/image"/><Relationship Id="rId1" Target="../slideLayouts/slideLayout142.xml" Type="http://schemas.openxmlformats.org/officeDocument/2006/relationships/slideLayout"/><Relationship Id="rId5" Target="../media/image58.jpeg" Type="http://schemas.openxmlformats.org/officeDocument/2006/relationships/image"/><Relationship Id="rId4" Target="../media/image57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8" Target="../media/image65.jpeg" Type="http://schemas.openxmlformats.org/officeDocument/2006/relationships/image"/><Relationship Id="rId3" Target="../media/image60.jpeg" Type="http://schemas.openxmlformats.org/officeDocument/2006/relationships/image"/><Relationship Id="rId7" Target="../media/image64.jpeg" Type="http://schemas.openxmlformats.org/officeDocument/2006/relationships/image"/><Relationship Id="rId2" Target="../media/image59.jpeg" Type="http://schemas.openxmlformats.org/officeDocument/2006/relationships/image"/><Relationship Id="rId1" Target="../slideLayouts/slideLayout142.xml" Type="http://schemas.openxmlformats.org/officeDocument/2006/relationships/slideLayout"/><Relationship Id="rId6" Target="../media/image63.jpeg" Type="http://schemas.openxmlformats.org/officeDocument/2006/relationships/image"/><Relationship Id="rId5" Target="../media/image62.jpeg" Type="http://schemas.openxmlformats.org/officeDocument/2006/relationships/image"/><Relationship Id="rId4" Target="../media/image61.jpeg" Type="http://schemas.openxmlformats.org/officeDocument/2006/relationships/image"/><Relationship Id="rId9" Target="../media/image66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45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68.jpeg" Type="http://schemas.openxmlformats.org/officeDocument/2006/relationships/image"/><Relationship Id="rId7" Target="../media/image72.jpeg" Type="http://schemas.openxmlformats.org/officeDocument/2006/relationships/image"/><Relationship Id="rId2" Target="../media/image67.png" Type="http://schemas.openxmlformats.org/officeDocument/2006/relationships/image"/><Relationship Id="rId1" Target="../slideLayouts/slideLayout86.xml" Type="http://schemas.openxmlformats.org/officeDocument/2006/relationships/slideLayout"/><Relationship Id="rId6" Target="../media/image71.jpeg" Type="http://schemas.openxmlformats.org/officeDocument/2006/relationships/image"/><Relationship Id="rId5" Target="../media/image70.jpeg" Type="http://schemas.openxmlformats.org/officeDocument/2006/relationships/image"/><Relationship Id="rId4" Target="../media/image69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8" Target="../media/image79.jpeg" Type="http://schemas.openxmlformats.org/officeDocument/2006/relationships/image"/><Relationship Id="rId3" Target="../media/image74.jpeg" Type="http://schemas.openxmlformats.org/officeDocument/2006/relationships/image"/><Relationship Id="rId7" Target="../media/image78.jpeg" Type="http://schemas.openxmlformats.org/officeDocument/2006/relationships/image"/><Relationship Id="rId2" Target="../media/image73.jpeg" Type="http://schemas.openxmlformats.org/officeDocument/2006/relationships/image"/><Relationship Id="rId1" Target="../slideLayouts/slideLayout142.xml" Type="http://schemas.openxmlformats.org/officeDocument/2006/relationships/slideLayout"/><Relationship Id="rId6" Target="../media/image77.jpeg" Type="http://schemas.openxmlformats.org/officeDocument/2006/relationships/image"/><Relationship Id="rId5" Target="../media/image76.jpeg" Type="http://schemas.openxmlformats.org/officeDocument/2006/relationships/image"/><Relationship Id="rId4" Target="../media/image75.jpeg" Type="http://schemas.openxmlformats.org/officeDocument/2006/relationships/image"/><Relationship Id="rId9" Target="../media/image80.gif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82.jpeg" Type="http://schemas.openxmlformats.org/officeDocument/2006/relationships/image"/><Relationship Id="rId2" Target="../media/image81.jpeg" Type="http://schemas.openxmlformats.org/officeDocument/2006/relationships/image"/><Relationship Id="rId1" Target="../slideLayouts/slideLayout142.xml" Type="http://schemas.openxmlformats.org/officeDocument/2006/relationships/slideLayout"/><Relationship Id="rId4" Target="../media/image83.jpeg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3" Target="../media/image85.jpeg" Type="http://schemas.openxmlformats.org/officeDocument/2006/relationships/image"/><Relationship Id="rId7" Target="../media/image87.jpeg" Type="http://schemas.openxmlformats.org/officeDocument/2006/relationships/image"/><Relationship Id="rId2" Target="../slideLayouts/slideLayout106.xml" Type="http://schemas.openxmlformats.org/officeDocument/2006/relationships/slideLayout"/><Relationship Id="rId1" Target="../drawings/vmlDrawing1.vml" Type="http://schemas.openxmlformats.org/officeDocument/2006/relationships/vmlDrawing"/><Relationship Id="rId6" Target="../media/image86.jpeg" Type="http://schemas.openxmlformats.org/officeDocument/2006/relationships/image"/><Relationship Id="rId5" Target="../media/image84.jpeg" Type="http://schemas.openxmlformats.org/officeDocument/2006/relationships/image"/><Relationship Id="rId4" Target="../embeddings/oleObject1.bin" Type="http://schemas.openxmlformats.org/officeDocument/2006/relationships/oleObject"/></Relationships>
</file>

<file path=ppt/slides/_rels/slide24.xml.rels><?xml version="1.0" encoding="UTF-8" standalone="yes" ?><Relationships xmlns="http://schemas.openxmlformats.org/package/2006/relationships"><Relationship Id="rId3" Target="../media/image88.jpeg" Type="http://schemas.openxmlformats.org/officeDocument/2006/relationships/image"/><Relationship Id="rId7" Target="../media/image92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115.xml" Type="http://schemas.openxmlformats.org/officeDocument/2006/relationships/slideLayout"/><Relationship Id="rId6" Target="../media/image91.png" Type="http://schemas.openxmlformats.org/officeDocument/2006/relationships/image"/><Relationship Id="rId5" Target="../media/image90.gif" Type="http://schemas.openxmlformats.org/officeDocument/2006/relationships/image"/><Relationship Id="rId4" Target="../media/image89.pn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3" Target="../media/image94.jpeg" Type="http://schemas.openxmlformats.org/officeDocument/2006/relationships/image"/><Relationship Id="rId2" Target="../media/image9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96.jpeg" Type="http://schemas.openxmlformats.org/officeDocument/2006/relationships/image"/><Relationship Id="rId7" Target="../media/image100.jpeg" Type="http://schemas.openxmlformats.org/officeDocument/2006/relationships/image"/><Relationship Id="rId2" Target="../media/image95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99.jpeg" Type="http://schemas.openxmlformats.org/officeDocument/2006/relationships/image"/><Relationship Id="rId5" Target="../media/image98.jpeg" Type="http://schemas.openxmlformats.org/officeDocument/2006/relationships/image"/><Relationship Id="rId4" Target="../media/image97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102.jpeg" Type="http://schemas.openxmlformats.org/officeDocument/2006/relationships/image"/><Relationship Id="rId2" Target="../media/image101.jpeg" Type="http://schemas.openxmlformats.org/officeDocument/2006/relationships/image"/><Relationship Id="rId1" Target="../slideLayouts/slideLayout93.xml" Type="http://schemas.openxmlformats.org/officeDocument/2006/relationships/slideLayout"/><Relationship Id="rId4" Target="../media/image103.jpeg" Type="http://schemas.openxmlformats.org/officeDocument/2006/relationships/image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30.xml.rels><?xml version="1.0" encoding="UTF-8" standalone="yes" ?><Relationships xmlns="http://schemas.openxmlformats.org/package/2006/relationships"><Relationship Id="rId2" Target="../media/image10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1.xml.rels><?xml version="1.0" encoding="UTF-8" standalone="yes" ?><Relationships xmlns="http://schemas.openxmlformats.org/package/2006/relationships"><Relationship Id="rId2" Target="../media/image10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2.xml.rels><?xml version="1.0" encoding="UTF-8" standalone="yes" ?><Relationships xmlns="http://schemas.openxmlformats.org/package/2006/relationships"><Relationship Id="rId2" Target="../media/image10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6.xml"/><Relationship Id="rId5" Type="http://schemas.openxmlformats.org/officeDocument/2006/relationships/image" Target="../media/image11.gif"/><Relationship Id="rId4" Type="http://schemas.openxmlformats.org/officeDocument/2006/relationships/image" Target="../media/image10.png"/></Relationships>
</file>

<file path=ppt/slides/_rels/slide5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131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8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4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27647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ru-RU" sz="1560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 Леся </a:t>
            </a:r>
            <a:r>
              <a:rPr lang="uk-UA" sz="1560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Українка</a:t>
            </a:r>
            <a:endParaRPr lang="ru-RU" sz="15600" dirty="0" smtClean="0">
              <a:solidFill>
                <a:srgbClr val="CC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89443" name="Picture 7" descr="j01579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5334000" y="3048000"/>
            <a:ext cx="685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9444" name="Picture 8" descr="j01579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-3048000" y="3048000"/>
            <a:ext cx="6858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5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4C5774-CF73-4ECF-A3DE-6D665395619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 smtClean="0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відкритий захід\картинки зима\2.jpg" id="199681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0"/>
            <a:ext cx="91567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3082009 002_dgerela" id="199682" name="Picture 6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459163"/>
            <a:ext cx="4392612" cy="339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23082009 054_dgerela" id="199683" name="Picture 7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3288" y="3427413"/>
            <a:ext cx="4430712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5355621.jp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0574" y="255111"/>
            <a:ext cx="3847890" cy="3078312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</p:spPr>
      </p:pic>
      <p:pic>
        <p:nvPicPr>
          <p:cNvPr id="199685" name="Picture 8"/>
          <p:cNvPicPr>
            <a:picLocks noChangeArrowheads="1" noChangeAspect="1"/>
          </p:cNvPicPr>
          <p:nvPr/>
        </p:nvPicPr>
        <p:blipFill>
          <a:blip r:embed="rId6"/>
          <a:srcRect b="137"/>
          <a:stretch>
            <a:fillRect/>
          </a:stretch>
        </p:blipFill>
        <p:spPr bwMode="auto">
          <a:xfrm>
            <a:off x="198438" y="255588"/>
            <a:ext cx="4373562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9686" name="Номер слайда 1"/>
          <p:cNvSpPr>
            <a:spLocks noGrp="1"/>
          </p:cNvSpPr>
          <p:nvPr>
            <p:ph idx="12" sz="quarter" type="sldNum"/>
          </p:nvPr>
        </p:nvSpPr>
        <p:spPr bwMode="auto">
          <a:noFill/>
          <a:ln>
            <a:miter lim="800000"/>
            <a:headEnd/>
            <a:tailEnd/>
          </a:ln>
        </p:spPr>
        <p:txBody>
          <a:bodyPr anchorCtr="0" compatLnSpc="1" numCol="1" wrap="square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81E8D7-CC49-4B1C-BEA1-FA4F5ED84B1C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33" id="6149" name="Picture 5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6375" y="260350"/>
            <a:ext cx="2687638" cy="360203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descr="545" id="6148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r:embed="rId3"/>
          <a:stretch>
            <a:fillRect/>
          </a:stretch>
        </p:blipFill>
        <p:spPr>
          <a:xfrm>
            <a:off x="2987675" y="836613"/>
            <a:ext cx="3384550" cy="5667375"/>
          </a:xfrm>
          <a:ln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descr="http://www.ua.all.biz/img/ua/catalog/2040543.jpeg" id="200707" name="Picture 2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6688" y="404813"/>
            <a:ext cx="24114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s://encrypted-tbn2.gstatic.com/images?q=tbn:ANd9GcT0V9oNgIRkHFL6UW6dIHp50JiZOjvQkfBYfdkGxDmPhBkQ9slnKA" id="200708" name="Picture 4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142403">
            <a:off x="269875" y="432593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s://encrypted-tbn2.gstatic.com/images?q=tbn:ANd9GcRzFDqVFid4O09W0eSrikW3Vf1PtlyYbpP0qFwTDvsE9DyZCvfB3A" id="200709" name="Picture 6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498746">
            <a:off x="6580188" y="4360863"/>
            <a:ext cx="2198687" cy="161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idx="11" sz="quarter" type="sldNum"/>
          </p:nvPr>
        </p:nvSpPr>
        <p:spPr/>
        <p:txBody>
          <a:bodyPr/>
          <a:lstStyle/>
          <a:p>
            <a:pPr>
              <a:defRPr/>
            </a:pPr>
            <a:fld id="{4D366C1B-E79B-466E-9FC3-B40DA16A639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D:\відкритий захід\картинки колискова\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9738" y="3859213"/>
            <a:ext cx="2246312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1731" name="Picture 3" descr="D:\відкритий захід\картинки колискова\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541338"/>
            <a:ext cx="3160712" cy="418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 descr="1297593671_616432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838" y="541338"/>
            <a:ext cx="3240087" cy="508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5140325" y="188913"/>
            <a:ext cx="40322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uk-UA" sz="4400" b="1">
                <a:solidFill>
                  <a:srgbClr val="FFFFFF"/>
                </a:solidFill>
              </a:rPr>
              <a:t>Леся </a:t>
            </a:r>
          </a:p>
          <a:p>
            <a:pPr algn="ctr"/>
            <a:r>
              <a:rPr lang="uk-UA" sz="4400" b="1">
                <a:solidFill>
                  <a:srgbClr val="FFFFFF"/>
                </a:solidFill>
              </a:rPr>
              <a:t>Українка «Колискова»</a:t>
            </a:r>
            <a:endParaRPr lang="ru-RU" sz="4400" b="1">
              <a:solidFill>
                <a:srgbClr val="FFFFFF"/>
              </a:solidFill>
            </a:endParaRPr>
          </a:p>
        </p:txBody>
      </p:sp>
      <p:sp>
        <p:nvSpPr>
          <p:cNvPr id="2017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E671B8-3652-4C8C-9C22-872C72BB3C5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7" name="Picture 2" descr="https://encrypted-tbn1.gstatic.com/images?q=tbn:ANd9GcTMks-6NHnUZ2PKdM6dbpgiB2AI5NUgEFdqj4tkQLj4R6BzjQK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275"/>
            <a:ext cx="9144000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7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A067690-8A44-46FB-9675-C8E3752FED3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1" name="Picture 2" descr="D:\відкритий захід\фото Л Українка\СТОЯЛА Я І СЛУХАЛА ВЕСН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34925"/>
            <a:ext cx="9180513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0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18EAC50-F5E4-402C-A20E-F3D38CBFE75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smtClean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3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711450" cy="6858000"/>
          </a:xfrm>
        </p:spPr>
      </p:pic>
      <p:pic>
        <p:nvPicPr>
          <p:cNvPr descr="6" id="207874" name="Picture 5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279066">
            <a:off x="2913063" y="185738"/>
            <a:ext cx="1824037" cy="3090862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descr="4" id="207875" name="Picture 7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62448">
            <a:off x="7019925" y="255588"/>
            <a:ext cx="1873250" cy="3024187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descr="5" id="207876" name="Picture 6"/>
          <p:cNvPicPr>
            <a:picLocks noChangeArrowheads="1" noChangeAspect="1"/>
          </p:cNvPicPr>
          <p:nvPr/>
        </p:nvPicPr>
        <p:blipFill>
          <a:blip r:embed="rId5"/>
          <a:srcRect b="49"/>
          <a:stretch>
            <a:fillRect/>
          </a:stretch>
        </p:blipFill>
        <p:spPr bwMode="auto">
          <a:xfrm>
            <a:off x="4859338" y="188913"/>
            <a:ext cx="2133600" cy="30257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descr="2" id="207877" name="Picture 9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87678">
            <a:off x="2843213" y="3671888"/>
            <a:ext cx="1879600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descr="1" id="207878" name="Picture 11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32805">
            <a:off x="6732588" y="3794125"/>
            <a:ext cx="1887537" cy="2924175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descr="3" id="207879" name="Picture 10"/>
          <p:cNvPicPr>
            <a:picLocks noChangeArrowheads="1"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16463" y="3671888"/>
            <a:ext cx="1897062" cy="2852737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207880" name="Rectangle 14"/>
          <p:cNvSpPr>
            <a:spLocks noChangeArrowheads="1"/>
          </p:cNvSpPr>
          <p:nvPr/>
        </p:nvSpPr>
        <p:spPr bwMode="auto">
          <a:xfrm>
            <a:off x="2627313" y="3176588"/>
            <a:ext cx="6408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b="1" lang="uk-UA" sz="2800">
                <a:solidFill>
                  <a:srgbClr val="D01F02"/>
                </a:solidFill>
              </a:rPr>
              <a:t>У Лесі було два брати і три сестри.</a:t>
            </a:r>
            <a:endParaRPr b="1" lang="ru-RU" sz="2800">
              <a:solidFill>
                <a:srgbClr val="D01F02"/>
              </a:solidFill>
            </a:endParaRPr>
          </a:p>
        </p:txBody>
      </p:sp>
      <p:sp>
        <p:nvSpPr>
          <p:cNvPr id="207881" name="Номер слайда 1"/>
          <p:cNvSpPr>
            <a:spLocks noGrp="1"/>
          </p:cNvSpPr>
          <p:nvPr>
            <p:ph idx="11" sz="quarter" type="sldNum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5B32FF-C522-463D-8703-414EF66109C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smtClean="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lib.ukrsd.com.ua/images/ukrainka/071.jpg" id="208897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7950" y="-3175"/>
            <a:ext cx="5688013" cy="692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відкритий захід\картинки тішся дитино\28.jpg" id="3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4938" y="-20638"/>
            <a:ext cx="5589587" cy="686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відкритий захід\картинки тішся дитино\13.jpg" id="208899" name="Picture 3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0425" y="188913"/>
            <a:ext cx="3052763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chytanka.com.ua/ebooks/files/ill/ill3/litokrasneemynulo_270310.jpg" id="40965" name="Picture 5"/>
          <p:cNvPicPr>
            <a:picLocks noChangeArrowheads="1"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950" y="15875"/>
            <a:ext cx="5616575" cy="693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chytanka.com.ua/ebooks/files/ill/ill4/mamo-ide-vzhe-zyma15122010-3.jpg" id="40967" name="Picture 7"/>
          <p:cNvPicPr>
            <a:picLocks noChangeArrowheads="1"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44450"/>
            <a:ext cx="5616575" cy="694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902" name="Номер слайда 1"/>
          <p:cNvSpPr>
            <a:spLocks noGrp="1"/>
          </p:cNvSpPr>
          <p:nvPr>
            <p:ph idx="12" sz="quarter" type="sldNum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33DB78-10C1-4F99-BFDB-8333FC493B7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smtClean="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1" name="Picture 2" descr="http://www.rozumnadytyna.com.ua/wp-content/uploads/2010/07/Lesy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80963"/>
            <a:ext cx="3721100" cy="543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9922" name="Picture 4" descr="https://encrypted-tbn2.gstatic.com/images?q=tbn:ANd9GcTD8CumbcTVXmqGICo5Y7yX1dgONL62lDIbrN7bz3pC8X-bVtbVq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0463" y="44450"/>
            <a:ext cx="5480050" cy="677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6" descr="https://encrypted-tbn0.gstatic.com/images?q=tbn:ANd9GcTp8r8SKEX4Fm2W3wrYYZzePJpG3lX3_F9hYo9NteofDNTtq5AOG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63975" y="80963"/>
            <a:ext cx="5264150" cy="674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2" name="Picture 8" descr="https://encrypted-tbn1.gstatic.com/images?q=tbn:ANd9GcQF-I0s79-P458xM503h_xilttn-YGfF9TEbJ0NvTfFsOFS6Tvh5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63975" y="93663"/>
            <a:ext cx="5264150" cy="667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9925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0E97A8-667C-4A1D-B915-2CCF9998A75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5" name="Picture 2" descr="https://encrypted-tbn3.gstatic.com/images?q=tbn:ANd9GcTOuxC-JjeB-fC0LowONhtfNYG3rYmX05ikkRM37hqnYthNjhzka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36838"/>
            <a:ext cx="4932363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6988"/>
            <a:ext cx="4967288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6050" y="85725"/>
            <a:ext cx="4713288" cy="499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094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9700" y="115888"/>
            <a:ext cx="3756025" cy="610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49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5C9251-4537-48AC-9CFD-0547D41F018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encrypted-tbn1.gstatic.com/images?q=tbn:ANd9GcQ75ODbreYpMuuuEBJ5Z58f9oJYEq59T7RB37xBHXI3GPTFuFBs" id="211969" name="Picture 6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8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3889375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descr="data:image/jpeg;base64,/9j/4AAQSkZJRgABAQAAAQABAAD/2wCEAAkGBxQTEhUUExQWFhUXGCEYGBgXGB8gHxweHhwXHR4fHB4aHCgiGBwnIBwdITEhJSksLi4uHh8zODMsNygtLisBCgoKDg0OGxAQGy8kICUvMjQ2NzQ0LCwsLyw0LCwvLTIsLC8sLDQsLy8wLDQvNDQ0LCwsLCwsLywsLCw0LCwsLP/AABEIAP8AxQMBIgACEQEDEQH/xAAcAAACAwEBAQEAAAAAAAAAAAAFBgMEBwIAAQj/xABBEAACAQIEAwYDBgUCBgEFAAABAhEDIQAEEjEFQVEGEyJhcYEykaEjQrHB0fAUUmLh8QdyFRYkM4KSsjRDosLS/8QAGwEAAwEBAQEBAAAAAAAAAAAAAwQFAgEABgf/xAAzEQACAgEDAQUHBAMAAwEAAAABAgADEQQSITETQVFh8AUUInGBkaGxwdHhMkLxQ1JyM//aAAwDAQACEQMRAD8AC5usBIY8pgmcBqnEELxrVSGvJ5Wkb4v59ZnnG31MemETJ5QVs0KZbRrcqDHMkwPcwMRtDpxacyzqr+xTjvmpZSprYd0yvqgABttpmDaMGv4LSvxEmLyPTGVdmavcGqQsV6T2JJ+GHVlIFiNWkn+2GbgHabOV17tJqm/iZRqgaYkCNXqcfSo9e3DifHnQsCSh+8a8jUR9Id9F4BBB58wThnHBpNJnZDRM6ZYqx8J0gH70mOYtgT2c7ItqNUMr95TBhxJQlrgA7Re+/LlJYeHZUUfCLioSGB3OkkaUSIgx8RvGNVnA4MXt0yhueR6+8hbgIahValJ1gRJACCASoJ+IAz4jztywu1GNNBJQgeEaZ3NgWMD53w95zLGmp001g6llSRCsLSBYxJF9oGBec4VpUBZUCwWZ9IPP3+eOq28EHvgr9KAwK8Edf6iNns3EWaOR0tG223vgfrJ+61/6W+lsaT/y9C3JLN8RN4n1EY+L2SWJ71ib7qLelsAFKA8tAPomc5AmdkNMKrf+pn8MdU1M3SoP/Bv0w6cQ4IUHhJZefVfMH6weeLGU4IopnQ4YPB1RF/fGhSF5zAjRHOIksagEQw5xB/THzQ0we808zBMEeg3EYdq/B2Fx92Sx3nnfC5k8pKaCY7xZVwdmMQx9xBGPPXnvjFGiH+3SL3EXM+Fanhv8LetowGzneOAUpOQCZsenRsPPB8oKKUzUBIJYNAM7wRPXmPLBjiHBVgQ0o9w0Fo+t98e91DLtYmP06aut8jqJi2aqVyhUUnv5RaRIwNyvCs0SHFBzffT+E4/Q+U7J0mpGCjVDbXE+2KH/AAcIw1KYm5jeI+W/0xlNHSoIUmPNqGQdOJiVbhmauTRqkWuKZsfOPxxw/DsyImhUAOxmOu18bzmKIYIg2C36SxJj5RgTxXsyWVJ0jwWIUb7wQRb8b497igxM+9H/AFExarw3NEx3TC3l5Gd/TFfNZXMUgGqKyrykj6Qca7nOzb5elPdGuwBYKl97yYMqvOMZtxXKNVo1Kpcsy3f+X4o0g7SOg2+uMNQgHE3TezH4hiC6PEgEC36W/fTBfIVdQlFZuRn/ADbARMpGVarAk1Ao6xBJjpe2H/8A09p91lBUIJ1ufpbpsYxK1+Ka9+OZU057RsQblNQLB1YRAAgk++PYPV84QTAF733nHsSTaW5xNbR4ylnqszyAEHrFt8AOE9njTzVNcyhisheiykxrB1LJHkDI8xg40AkzMzysDacNHZridDMoKYjXlgtiBqBKwWQ3sJKnbfFn2MoLkTPtiwrSCPP6RU4vwcCtmKgMtWQMsTF9wepLAH5iMXf9Ia1CjUPeuwqMpQLo8MErBLTv4diPTFvteOkAFRtvud7/AOMDux3Zr+I0O4qKiEECnEtG/ib4VFr35eeLGoUB+JM0rb6MuZtnDyjVlZa1M92DKoZsREekwfbFTi2XKhalGKbO0stWpDR/KmokJJ+IC5tirwDJd2h0AIdViCTbmzM3xNEAchJsMW+JUUqU6bNd1BCsectz/XHkU7gTF2YbSqz5l8/W1AkLpC6TLWM7WHTridVGpG1TeY5C+w/C+BvDOH1NRVpC/P5csMNLhw1INtIBgfP5YJYVU8Reut2H8witGb4EZnLMxjUJ6TYYOP0GKf8ABqh1m56YTWzEo2UgiD6GWYTrFoseUefU4plFSdOxIOnodpA5TzwWWr3jXm33R/fElXhqEzBnB1tA/wAok1BblO6CDWPitusH5YSHV47lhem5YWgwZi+xHPbfnjT1yKEXEemI04YrAzvzx3tkzODTW46zPs5nHakymGsfukGRzBmx/vj72czxSmoqOWQySG5QTERce9rYcM/wFGBUqLiAwAseW249cZrXpsKxVoHdjTB21EyY+WGKm38ZmLCyJ8pq3CatMJqpgaGvK9TvjrNOHBjf8/1xl/D+PNlaisviRvjSfi25TAbofnjTaKCqi1aLWIm/MH8Dhd1CPD12tYmIF4YqPVNviPtaB7bYtdsq3d0VCfFMC0hRDXtfoAOeLThUlwkMOcR8+uKnFq/hp6xOo6yekbe8E/XGrXyQwma/hVgesnyVPQgAgEgF6jdbTvuR8hjMP9TuEoi1O78WtfAiwFBJUEwLs5iYttjSeH02zALN/wBlfhSLEj8Y3nnhI7RVWq5ghbhbbXNrsCNhf6YzVhiczVjFQMTJePcP7unSooCWY6j0JJZQBe/SeZnyw71sucvSp5Zo10oBPKdKEkH3mfTDJ2f7MNUrd9VUCmjHQrdAIk785MdTgZ27pH+MZV2KKxMf0qPnbE32wqlB8/2Mo+z7DyT4fniBFrNeL35/l0x7FCi8TJaZ5HzO+PYglIUvLlONJ2Em3oeuFbh/EHy3ENdO57wKQPvK2kFdryD84ww0qwBgmBff2HriPsVwxa3EatZ57uj4pifFaLek3HOMUfZoItOIzq2BqGZo68AWs2uuYpiyqOcHYYpcc7b0crpo5VNZU6CqXEkxBMb7D3xa4rxOoRY6RHSAB0v5ThS7G5PXmmrMs06NRpJG7l2HzX4jPl1xbbczYElVBNhJ6D8zTsnUZDNRrxOjoeYnnfEGbdyjKg1aSo6Re/pzxI1KHBJ0k3vzGxjrgpk8oTTdTYmsot0Bn5xg/aqsXWkscwzkMsEAXeBdus46yqeJnO5sPQbYmTb1x5mgT0xNstOcDrH1QATrVgNxPjKAQpubSNh+vtgnUqwNrn6epxRpZJZBAkSSfcTzP7nHk4GXMFcXPwpIeF1PiY6izHY2/DYYvtmwCASATsNz8t8LnaniLZcKTIDNCqp0z1k8hthe4f2gqhotSBN2iSAdpJEnBg2RmLruT4ZpHeWvt6YnRueFvIcU1wrVqbG+lRYnz/G2Ja/HlotpqEhVgExqsRJa1/L54GAzNmMI4EPVLjGV9s4SrWkWBm3MlQd+VycaTRziVED02VlIlWBkHCrU4JSzWYYPULgnUVUEW2ALE35bD3w5p2CHJimsU2ABesXO0nZwUqgcRoa4B+60XXpBuR6HDV2NzGhApNnMgclN7eWqGPtgh/DLWpVUP8xHpBMH1tgFXpMStCmp1SGAmIVIVGJ5CQW87b4253DBgQNpBEcqhWp4ev5fv64Hca4Z3kXIUWt+fTHhmSiFyLlbgdeY9jIn0wFTtW1NWBpiAGeS24nkB7DAGBUZ7owbEPDdZZz2e0J3FOwA8QG9/u+/P1wFXJhm7x0IIEMwtANgPPbAOpxSoyl9qrEsSLRvIG87/jg1wXPVWGqs80wsAQPE02+RxlbhniCRSTlocastGkFAAY30+fIYQu31YGupBB8CCoV5HTMGPIg4MVs9NQgn7QzYbj09sDM5SWGlBZgYtuQAfwG9t8TfaIZl6d8crtCiKtLJE6mDBQSeRueePYZKVECYJHUSD+mPuJHZ2mD7dYmZNBADbgmfzw3dn6Splx4QNZkxub29RYD2wl3KnTIabtzxqfBssj0goBQdwtRfRQBf3B9b4sezf/1bPh+8Y114apVXrn+YIQtVe4YrJkxbwmIE8vxwVywEBUTRTBJCqLyZJYx1Jmcd0XSnba/0+dsQ5ji6pU0xqtfyHr/nH0GSOAJNXaB1jjUUOlKoL+Eq3ykfUYKtUQAsSBLSJ9Ithd4JxHVRhfDDzHTy+uKnG87oGvnJAnmzGwE/u2FDQSST0jHvqAADrG7+PBEpeLdPlbHYqFgJWLzePywudnszpOiASANRPIm9zywxUwzzNukeu98LXIVO1B9YWm02DJP0k1RASJm1/LA3NZqhl6VSpUqhEZixdyRfa03O1gMW0qr9pqbbmxEAC89AN/ljM+2Hapc2lRKAVqVM+IkfEL+JRzUH8AfXDou0gwu7kGH89xnKZ0UzSqlgpbUdDAi4BADAX8J39cVcllslXr90tOrqidZYKttgL7/phd4BxLKUcqUckZk3C9WvGk7AdZjAhWYtqLmG+Pwyb76YvN7YV98rrCoY9TorLiSs1fJ9ksorCoqeNYa7tvyJv9cW83w2jWP2lIhlMDS3vyP0N8IvDu0SJ4RUZRaTUdnJI2hFgDbmQMNfZrjn8Tq0yVB0ln0rJHRFcna84bFg25EXall4YSf/AJfCXy9Z6TTPiGoH1BjVizlsnord4DyOtRtePEPltgi1IMIa/TqMdaAIPMDGPeGzyOIM0r3QHk6bUnqyPiafnt+ZxS4oYP2cB2JJ8yOp/DDKRIsIPnywo9p2095pAPdwx8pifSJm3TDtV62MR3xDUUlRkdJ1lOImpTIg7kOIgjrJ6c5wkccd2zFUU1JFOmFsZ3ZfnMn5YZaGipQWoti1T7WP5tjPMjbDzUytGR9nTLGB8I6enIYHc8xRXvOT3TOMtw5kVVqSHcS0RCKfMbsbDywO7RdqEpfZUXVX6gfBHsRquOXXGk8aqUqCwlNA7XsosObG2Mz4plJbpMtqjzsQOf0wsgJPwjMZKBTgmBOEcZpozzr1M3iJRuQ6xbc74P0+JLUNSARsYfwzbkG3Bj6Yt0MjpyU63Yu8KSTsAQSI3vJnC1xd3uReYEncCBbzMyB7Y5rHKMFIzBqN6kiWU4mFm9zzDA/jMY9gS3mCfbb6+ePmFBqU/wDWImm2WOx+XV++p1YAdQqsb6W1SPbrjUOEcMNKnQWQR3b5cxsNQLqQenK+EqtkBTB0WLGWWIhgTaOkH64dOy+bLoJ/nUHyYfqDi6ns73dBZ38iAp1wusKnyP7wLncuGCk/FAOnnO0fPATiuUNPMvTYXUiBNrqN59r4acnkS+beR4Uck+YVvzMD3OLPFuBivWLElXMF2ABAXz6RAUczHqQckg4JmyNwJXrn9Oso9mKJJIUbzv1sL/W5xB2rzUZhaC7IAWMfE7RAHoLf+WG3hVBKQKqIVBqYncjqSffFHgvBgarZqtBZ21InSTAJnnEen4Ae7B9c+ENXpwR5n8S3w2gKCAtdz4iDy/vHPyx94pxo06f2as9V37umgO5FyWJ+Cmu7NyHUkA+jV9pWOhSrAg2N9onmAPrgdme0CsCyKsCbxJjnPQG1sCALHHfGgwQZME8e4o1VDQqmm8gCpAIRyLwBMsszvY2wOo0aNKBpQBhEKABt0Foxffib1iAioAY2pjpyMm+DGT7Nlm1OAR5gT72549b4AczNb89czK63Dlp1oBDLOpSIuDMC5viPPnUjIGIvEzzkdOWNzodn0VlOlQACCI3+eKPG+ymXdDNNTF9o26RcHzGIOqoNZ3gZE+k0utIXaeJj/ZdP4mEeoocWGoRIETccxIExz9YN5ehWyuYVlTLVWMogqNykGxOkhrDr6YVe2nAKuUqd5T8VNp0ki45kHz6H9MAP4uo2hw5KgzE/CRuCJkTHLfDdGpW2sEdDCNWd3B49ec/TXBM9VrUddaktFwdg4YEDmCNvcTghScPsdr+f6EYyzsP2qohAGpVvE2kFX8IIAmAWEe/1xoWWy61PGhqIZ1SefqRuPKcc3JTyM/tJhzv29ISo5lWLBTJWzDn64FZ/KjviTEVKekg8/wBjHuIvoIqKYqLvYgN+WO81XWqKdRfutDDpNr+4xqp91i2D5Qdo+EjwgXs5wlqQqo4kFyVBG6iN/X9cNpUBp9l9T/jEVZQQzDdDJ+QN8Uczng5ZlMolNmEczp/vhm5iSYKtQkpDRXq1HLSinSY+mAvafLQlM3N2SAJPIj8MW8nlmQUytgwhx1tb3xfq0dSsXF6csvrHlglbitPCIuS7GAuMuKdKhTuSN7X67dZtgN2l4bpCQIDICLbSWMnzNsOHEcjrzM9UWR06n1MRgF2wzA/iFUx/21MTckFrR0jA9Rl6hYep/ubU7Sy+EWEpIPiE+3znHsfMxVRWIKwJ8MSfW8H8cexI5mC4nOW4qtWwPiHXeB16x1w2dhc7pzHdsZFQbf1C4PtfA/s12LLKSwSm07u2pgDsNINiehI9MO/ZqjRpowpEGCdbc5G+3ToMfZtqSdOUswW8s48pK0+jYahXXhfPqfEYklGitA5irVZV1uYkwAtyonqbmB5YG5niGZqgrQphR1MgH/8AY++nDBVooQutSwiQxEx8ueKdSpU1DTDoBEixHtievJzK1q7RgcDy6/WDMyr0stpq1NVR2nYXUQQsAbT8/fEtPNtRpd5VA1sLAjnG8fliaKjV1cVmCAQ1PqRMG94vf0xV41xuktN6janRNyu28QGNmYm0LJxooP8AYTCHn4Yk5/PZ3MTV0nSDYvGnTPJTuehxzkcxr8BqioxM6afwrzmBYR5X2wE7T9tK9c91RQqv3lQFrgT4iBJHsB5Ya+xnBnZ8tWBVaS0f+2B4u8Om59NMe2F7LT/pHKqk/wDJ6Mj4v2qXIEUx3KVNIKtV1EgHnoRb/wDtgbwf/W1qb6c3TSrTJtVoBlI/8KnxexGNK4p2dp5hQzU0aohDIWF5Fx4txe/TywiN/pvTFSpU7k02fUG1VFZfEb6V02+ntiVZe1LZfcc/aVErpZBtwD3+v6mm8D7QUM3SWrReVYSJEH3BuMc8YzKBfiUdZIA+uFjgnAWy2vQZprTESeaiPqAD7Yzvi9HMZli9SoO7qMQLTpWN72BPnFsTbNdbbmtwFHifDy84xVpVY5Uxs7R5/KOjU6lejpO41qIPKIO4xlvGuArl4q0nFSm7d2QVFtypkbjlNt8d8O7M5sanKKWEaB4GVzM320iNsNOd4Yq5d9aIhYanp05iyyY6THxAYxUF09mEfdk84xj15+WI3z2eSOkB9l1pGvIplWQ/ccsGkGCyMZt5HeMa/wAOztRaavTpoVKxqUEEnzUTtvtjGVANcBEY+K3cr4pjlzMdf840bsp2sWk4pVldHA0+M2Yj+eJCED05Yt1OCcMMiR9SNx3rkTQMs9TSS4FwPAYkWvPKTvHLEZoUQ0j7OR4hspH4A85GO6GcViIkTsxiB6Cfrgfm+DI9R1fMOCVNo2FpIPPDQRVPwjEBncJJw3iP/WPRIlaiB1PIwIN/T8MQZDJlRmUMwEKj0ube2PcC7KUqDqyZiowS4XwxfrAn64Orlhrdw0hwBHSAR+mO2dJwLkRVqVmV0RVZpgMYtBjfoRMz+uGfIQZkQdvbCgrMlaAQNBIj3/A9MM1etppq463/AB/tg4UMm3xk9TtsLHuldQRUrVH+Jm0qP5VUQPUm7e8YVe1hBqyb6VURA3j6H9cMbVWILHeJHQn9nCjx5tTPaWAQG/8ASJ9747qUArA9dIBbN2T9fzFku5ZtKMR6jzx7H2myiQWZTvfnP7/DHsS2qBMwLcdcQ/nuOVKGXIQ6e9nuhAGlfvPHInYepNzcluwNM06bSPE49l8JaPU2n1woU6NTN5lqsAqlkA25BVHlth+4S4WqmWHKZaD4m0tqI63n9jH01u0V48YOhS9g8B+/r6S5S4g9AhdQKG6huR5rO/mPXBWjxZHTWVKxYnTP4XIwv8bUOhAmXEof612+YMH0wUpcPC0kpGfCo1Gdzz+uFrEQgE9ZSXepwDxO85mA4hADIgmGFsJ/aDgaMizSBUWIBJgcrkzHuMOxoLSQsQW5wP3YYX+0HESyaVkTYKqz636xzOM02DuGQJ5qWzuzzF3LEBdKjSgsVUADbyxb4ErU8wkOdJY+EmwIE29T+OJsplwyQBHOTfqDeb35874FVs89OqvgMo02EgibxA6Yg672mpt24xz9uf4lHR+zHZSwI9CaZleK09mIU+eKXGO0tKlAUCo5IUAbSTFzyGFztFT15bvaZtYkcyCOR6xgDwPj6UUf+Ky9VVJK06gUMpXaIkaTM7i9sJXarUL8Ax+/0/5HqqKmQOMnymm5iq/cVDUVQQD8Jt8+mMuyWeSmdDDSxEwDaItfEmeB0sZzAoTrKMjAfIAiPQ4NdjuAU68ZmpTlI+z1T84P58tsTrc6pwMHpj68nr66fSN1baFJJk+R4dUZdRAQGI8Nz7YqVuEUnYozKxG+qSAb2hYE4aOK6DHeuf6aabnythW7S8Qell2FBQsHSdPwg7bjdgfkZxr3EU8k+vp/MD7yz/COJWzPCaeWV0y+lHYeJkWCPKTMDAzhnDaFMiKRd3O5PxEb7aix+mB3DuLjVdjJiBczJYAt5GMH8lxIiYBmd1sTbYHcDfaMOaO2ztuzJxnpnJi+r07V1l498J4UFUBgUK/dDagPcgfTFzjQKJqUbCJnrH0wB4LwNnipWqstrKGvE2ktz8sM9OgNLIzlwbeKJj88fRtgNmTaslfCAuD8XE6Kgv8ADqi4/wB0bjzwYq6kIMyCQLc5nA98tSB7t1IMSKgsCPMjn5HBOllAaWjVqBFj09xjrupPQ/tM1KwGCcxc7TZbTUWsBKuYYf1Dr6gfTHFDiepe7/mEx05x85xfaqalNqLgar36EfCeu4wgrxCpSfSwMNBHlBggneJH1wSogRLVZ6iM+azTK9MSAoJJ+kfOScAuJiarEnxMoO+0qMX83S1GQeh9hO3XpgTxKp9pUJ3FMAeZKgWwTWDCiJVOSpgao6rBYFibSADtbmLY+Y5oICN4gbT6+e+PuJrYBxM17mUEQtwrjaZakQVkxYC0mb8rc74auyWYGYNGvYEFlgbQSw5/u5xlNR9RJNpNv7YeOxGY0qoDRDn5TPtiwzLYSV6T2hdg4VjmMVHNAMFIMq5gwSBBIkxeMWs7xulTUM1Tf+k3PoAdI9cDxU7vvmF3aVSREAi/tvhTr5apmWNWmv2anuxeJ0ggm/IsTfz8sdtKj4jKuNvfGpu3FAbVHLTtpb/+cVa/aqi7WDi9/syJ6wDAxRynZ1KNMVKg1VBYMNgTyHU/3xVXK97UUKI08heZ35YEttQG8CcWwk4EMcPz9BhpHfETAsPeNPIYu0KFJxqTvApMBpi5Mc98fMlwULpkWvuOW/5YjzOe+0K6CtNQNLEgKZI5TIPryj3g6q7SgkrUCflH6e2bgtxPnEszSy6aKmoI87kHzm0AenviPKpTqU40koRbVEeVhOAPauh3tIrzBleo3FvLce/lhS4V2qr5Y92wJgxpcG3mDyH0OJhLapBYoA8pTSnaMA8x4ynCqlfMii6KtO+p0JhlW+xJE7DynDjx/OnLvlKKIdFR9EjYGV39pt+mEjsN2iOYqZpmUIKdIbST4mi1hvA+eNF4ci1KOurBDgOZ2XYqAeUfzdb4Y0dBX4WHOM/TP7zl7EnLdBx9cf3M64hxAlhLsut4apNxqWpYfy3sPPTucTdpqZOUanTAAIQpHLSyahbmLn/xOHyvkcnWVpWjUB+KADN59zI3xQfI0aSRpAQXgEz7X+mMWjsVAZgfP+Z3crnIBExjj/2VeFlVVVUeXdPJG38hw5dn8zTWpFQbkSSfwM2E3jywS43Rydb7R+6UgaQGZZJ5HqThZ4pkyjCL0rEEHlawPkTO+xwpptatdqsB0/PyjV+m7ekrnBms5Ji4JpldPUSOs2m3+MXC7j4lBvcydvfCz2OzM21WA63kCD+/LDYM2qjxOOk4+q3A4I6GfPqeOeogyv3byAreLdlsPWevtiXI0qlMmxKzzIMjr5HF5gtSSjKSOkGP0wPqcR7lgjCofNjYk+fS2OlgBOEc5lfi4t3iX0mG9Jwo9tOGso7/AE+GRy/mI/OD88Nv8aNbEoQpkMbETiPOKjUXpufC3I8unvO2PI+IF1VsxW4Ue8RKhsY0kehjFftFKs4Cg2EXvIGCOXy5ooqi8MTtyJ/XFLijy7XA2nVtthnVPkAyXXVgMsU6oBN7dAZH5Y9iXNZnSSPCpk2Jjp13GPYjXWYczVdS7YFpgzfr/nDx2LdFoa2IEO1jzvbfCFlEKzJvNh5Tz/TDHwCoguQSZaY23OLemAbygNMcW+M0DMMD3RPwkmR7Tz5YMcM4erKDphPugQJH5DCzwc97U1ExSpiTJ25xf2/ZwXrdoDIUKYmD1M7YDqly2T3S0ADyYS4lw2nVYB2gKLIot5z8sc5LI0AR3arpG5H+cDaReo2kAKTc3n8NsXs26ondqYUXZup/HC1LNaenEOUC8iXq9emDBn0UcvM4CcYz61VCogCzdjGwHLy/YwscU7S1XBFGYp2kCR5W57bxA+uCPDc/Xq1AoYNYarLZeZ22wezR7lKggeMGlxX4iDIK9HqN7G/LAduFoWK1EWp0LD6Ax9MN/dOy1DI0rset/LywJg6TbVOwP4kTy+uENN7IspyFYEQ9uuVsHBBg7hjU8tUVlpqFZSKijZwd1M9N/LBXjvE6VKmlJsvUrhaRqLqnRpWSDABl4BNxAA3HMDxTPqjBT4mvMnnHXawuflhz7KVaecyQ1A6SCrArF7gjzFz7HAzpijFMg+unMcrtLKLGB9d8Rey3bda7t3GXakyyWpgSjAfFpIAhgLx673w0cfbTWom7CqpNvICwG0nBvgfZbI5JvsKSq7eGYk33Hlb6Yo9qcz9vRpFSqLcuPuDYap5HE3WaVAjMPHgecc01u6wDGeDzEjjfbCllWXvMqDruAfiKyQLhSJkGwJ84xNX7qvlu8oKy0qoLBTaGEg2GzAgzGHPM9iMvWZGzFKmy0xCKVFtzYiPDJmNpwP7SU1pBQiiF2AGw2iOQwtqdOqVKyqQQe/8AiM6W7ddwcxSoZ0K2kOVZoLBW5wbQP3tgNxLjVZMw5zFTMIobVT0XVgAJlSRM/ng9xbOJQpqFGl3YGV3NxqjoYn9MKXHKUVQsnwk1GLEkqGsoMk36ny88b9nszOOuD4/qPCe1lVQQ4H6TXuAV1YIyVQrafv2nyPK/TDZmcp31OHGlhsRyPUeWETs1wr7JdQOgKJ03IMc+dueHCnVmivcNEOB18I5D8MfTBD07p8yuBBLVWosUIIjeTYjy9cRVszqqAAgBgN+onBXitBaoCFl7xRqAB2J+6fXCppgiQRHnt7Y0gyYteSvHdCGQzQNNRUEGSJnYkiB79cAeLUCMw4YGNKkGeUEHbmIOD2XywNJHEEON48yJwD7QVCtYg/EFHP13jy5Y5rHAUY8YIVkgmLHEKDao0i3U7332x7HWccFuoAFwbbn9/LHsQr2btDgzKoMQO7eLzw1cD4QzUEqU4ZjrlIvvuP5iMKlWx8+uH7sNXYUU+0ULqMIQWO52AFj5zj6rTDkkSZQcMJLUfTQCkQSS7wN4gD63xNll0xpEsTz/AAtywV7VZANTFdAY2YRB/wB19vPEXZ6mSRUYWnSsfMt7DArwLAZXRmV41ZDICnTJaNZFz08hhB7QcUqPX/g0BknxxvHMLytf5YeM9nwtNCxiSWP+1AT+QxjWbz4OZ7511y+sjWUJiI8QuvtjNS7F4EcJ3NHTIcITKsXQujNZiRqRjFg2k28toww8O4aUpWpqlSr8cGwHlP73wP7O8WWsq1TSelKklCxYNEgRqvuN8MWcYaCSfEYmDtsYwsO1Ulnjhat12qJXq0VZTTXZLHl6ThS7S1DQpinSMVXgs3NE/mP9R+6vudrt/E80tNQY1M3iVB94xu/9IN8JGX4e9Wq/eBiWJZnNpJ6Xm0WtAAAGHFsGMk8RRqi3dFHjeUZf+2CfDF5MmdzPKJOGv/STiwNKtQnxIQ4E/dIgx7jl1xBxvIimxFz4TeDHnOM/yfFqmTzvfIslZDAiAymNS+XUHqBhDU14O4dDKFDl02nqJtPF8qhJq13YUlBDAGNQIiPfa0YXuInJ5hldakztFbUQDIAbxGNQEe0Yv5fiOX4plytMozAau7qAFkb+penLUJBwvVOyv2yf9ItCku+mprm8hRYaVnb0+UbUV/Afv9ZVoYEDJxiaJS4ie7HphV49nJYEbbepxfOY7pSpsqqN+kYWs3l62cqd3Qp23Z2sqjlqO48hE+XPEs22XkVztCLXlz0gTiPaJg1RKdIuUg6tMgEgEGFEgQReb32jCBxHPOagZoaozB3YeR29oFvLG2V+zNNKDjU2uPjFiSF0qNNwV5QfxvhN7TdhqXcO6EnMEz8VixMkRsOdx0xV0bVUsARjPf67om7m4Eqe+P8A/p3xlqlEBFvUOoFiF9fNojkOeGqpnCKvcHxOyFidhyhbX6mfLGMf6WUKjVBRkU2pAlv5gRt6/EtxaD54d6XEStXVrJaCs738z88X0G4YEkWfAYyZLu4Ze77tuUmRqPsOfXA7jiaWLmwZZ2i/P6/jieoCVRySSWi/pJ5Wx9zlMtQJa5HiXnEWM+RH4Y8qkHMWtO5SMTvIUAMrSBNlQf3jCH2jqf8AUkFgJpgn5sPmd8aVw4A0lB20xH64z3tJlVOZqavuosf/AJ/IeeEdc+Kz84Tszs+kWKgubg33jHsfdPQEXx9xBZyTmLYEGVZLb/3w69ms1ppppEwTPSSx357RhKZbnbyOGLsvVmn6M2x88fe6Fcsc+Ej1dRNRp5zvKMjnKFTtJHPy88D8vm9A0OmjSqqIuL3J9+onnjnhdPu0LVhpldSkkCYBtc+45xi9mlWrRCrZgYRiLSF9fhtz6jnjjBFYjGRmWFB48ZQ7Qk1dVNW0rpClvIi8W3N8Asn2bWr4WVUpUiNbA3Yx8Or0icGKVSQSReB7bz7gnHL11VNVRglJefTzj7xJMbSTjTIAIWr4mzCVWrqKLl1htgSIAHkMFBRVE0DxEXZmvfmT1OMu4524rldOVQ0KVpdh9o+25/8Atj+kSb78sGf9PO1YzDPQrf8AejWp5OF+OJ2Nwfn0xN1TnGFHEo1U7RuaGM1m9Dqp1S7Qpgm5+7PIzt5YmLFTDgqfO3r7YI8N4cy5h61QxTA8A5SdzHKNvfB56a1FuAynrhOncyAtD3WorYETOLEpT1qurl6TzxnvFeGCu5YFSWBPhsJve3L++NX4vwVzTK0xqGoEDVfedzjO8/kqlElWW7H4TY85AgXmcPVIHTa0UN2yzcszynSrZWqXUmmyeJXUkb8p6GNtjjTeF8Wzrs1PM1KQPdrVBpoZ0soPi1GA1xy64g4J2dTNV9WZvTpQVpx8TD+bqgPLmfLD1/wdKtUOVBtpkWJEg6Sf5RiBrySTVX1lKvU1nDMInZ7s9nWePE5Y2ZrCDtqIMAeg/TD72e4OMtQVGMkCXbbUxuT5KNgOgGC1HLxc79MLnF8/UdmpwUGxAFz79PTG9PpeyU56n9PxE9XrS6gEceXjBWfz4kPpJVibASRcBYG9xItzOBHdDWzudRDaKdObLNiTO7nmdgsxzwYz3C2IAVtJF5HI+nzwNRaq63ZddSdKxAWOU7lR1Nzb0wC5MvlIT2fqAK9rnmVeHcCqZWquZWm7Pc1BTupB/k6qFGn/ANbYNVuGK9YQko5VwSv3W8Vz7xBxT4dxo5ZE/iO8l2OoBTppxJtOy8vPfDPTzocppIhipDDmJH7GKujZtnHSA1LKznnnyn3jFMKqaQbuVgE9ANsdZlNMIOgEdf1ucW61ENUWfuS/zsP8YrvmVQNVcWTYdTyj1wwrfEItYMmSqVpuEkRzHSwj54QO2y6M0/8AKyKbTzLYP5Om7sajk6nb0k9PQWwM7TcOapWdob7Kihg84dvnY88J+0Vyk6GymBE/KkkQBfn4jz2x7Berw4liBTNo2HUTj2Ivu1hPCmLYEUK88sGuy7gJf+cmCJkWn2wDJ0k8wZF8HuzqBlA5ybbbnH33s8fEc+Eg18EfOPmarhu6dzaWBKjUmo+IXN2UTBgwCDvGL3Bs4Wcuq+E05YobEi8wwEdIE4EcO4qyHQVBgabzpCDTaJ+KQfEI9LXJNm0y1OajJRprMux2mfCvzgRJxy1NoIMsdSCJHxDxVniAGNumoAap2/YOA/EFpD/6nMU6QjwK7qtjAmCQSSOftgB2o7VsaUZYGkhstaqPEepp048P+54jpzwp0eAUK+rvqveVtayxqaKhLACCtSdak7EXwBtVjCp3RmipsFm4mnUuz8qGpkMIDLswabgg7e+IuCcJUZukzrpZPFIMcjbzknb1xB/pUmZoUTQq5eotGWanUJEKSfEg2ZlmSDG83vhl45QsG5j9jA2uNyFTwZ1iazkGF+KZyKTsdgB/8lGCHCq0pblhKzPEScrW1EkinPr4kgT13vg12Vz47oaokibe2I2ipsrRg5yd38TxvBsHmIZr8UCPoe3MHE+aytOqoDqrjlP5dMUc4adbwsCCNmiYxUDZinsNY5MlwfMg3GGcso8R+Zo28+Ign/hAp5tyWIpi4piRIIHObjlGGWnxCmohRA8rYq52g1UBtMVE59RuR+eB9PNA25z/AJxMte2qzI5U/f7zW4AcQ83EVGwueWKebrFiCRA5H8gcR0csN1Ak7iY/PFxMiSpVtjcEbqfLHEsttbbjg+XT5meILCV6VAEsTdQuoHrM3+nzwOyNIVJcCfDqN/l+eCXDMvUph6ZKsoYEAHkfiEfd6jHzLqmVp6Fl2J6T5cuQ2w77uFWCA3YzBFbJkqWdQwNlUidX6L+OF/hmdalV01JhHDL5gzAHoR9cPeYotUQ3KzuxEWvsNz6YDZDIorCq66iLUwRf/cbWHlgmhZsEsMDunTVgjEt5cuFlx9pVMxyA5D5Yo8aae7WfADPm7dAPLrsMGXJkFgDUbYDYD8hiNcihdXY6mEG2x6BR0GGFxuzNvwuJYyvCoClz4htGy/qfPA3jfDgzhwTrCEBhuwuCrD3kHrhgqSSDMAcuvrgTxrNFW5aSApJ5kkiPlfC2uANXM3WecQFUcBmYM1zB0hTBAFiSfpj2KlfiVMnxgmJAKyJg8+px7EJi+4lGAHnuH7GdOzPMzk5BidgI6/mBgtwIlAbA3Jvbb8sVM/nlohzVcLNr9b2UC7W6YGLxerUISjTYuSSAw8ZHXu58K/1OQPI4/RkWukAsefz9p8xpq3sb4Rx4933jnn+0NDL0zVrmCBCKPicxsvvzO2FCjxVs5mBWrNSSo1MvR75oo0hfQkkQGbSTrMT58l7tFwqr3kVHNXMadVQ6vBRW8KSQAJEG0dALjHfDsuKqAIDVdIusqguLSY8IvfrsMStVczN04E+kppRU+JpP2xyGbCCpWQhEIDVFYEM3OChMKTsPI7YfOweZqJkZzHed7TFlYeLSx+zjmxJIHXbAHgnAkp1keoq1aggimiE00AJgwYuDPiaBJPM4l7R9ouK94po5R6YU6gQneEm8ExItJi1sTHqttOADjPJhlvpwQMZ7u4TYqOTKU6StcogUnzgT9ZxQ4muowBOMVp9tOOOdIarqm80VHzlAAMNXAM1xZ4bMZsIs3VaaFiLc9MA/PD1aWMfhUmIXMqjBIj3nOG6cpXEwSskn1H5YpcFztMjTMaQAZBAtYXi+IznmYHvCW0iwP6RE48piAt5sf088N1aHbnd3xKy5WwR3Q3WJjUvi/qUgiPbEeV4iaREEkHdSdz1wCzalagN0ZeY+L5jli02b1mailjtqWze5FvmMb9ywM9ZwXDPhDOY7VkCygfMjAinmlqnWWgz0i98S5Wjl20z3tuZf9Di/RyeU5apmTdj+uE7tL3FY0r7xktPuVza2m4xfo1mqWppYcyzAfMEYqJSyqHUFm/OT7wbTjirxjXIU6YMBRufPpGFE9l7jnE92wr6mHKwgDWwA21cyTsBzHriSpmVQCdUG0i8YXuKZtnrKqMQEsAOZ2J/L2wzVCp8B3ImMNvVsC574et9xbHdKvdITq1MT0YnFOpliDOpQCbRv5i+JOILTpgBi4nYqxFxykGxws8SZWEF80vQrXkied+mOJQTyi5ni4BwxxCGarMja1mw/XB7KUrCrEFhtjFuOcLz1LMI9LOVq9DUuoGo2sAcmpkwwjmPpjZeG55a1NWU3tqXmPUHbANrZ54hiRBfEqDpVLtsT4COR2wHzmcZlqFzymT1AMbbRi/2r4nTZgnxBd9MxJ/HbGS9r+PVKJFOmSA15MkxLbXgW6+eAe1NO91CqOOZ7TlRacSjwzte+VqV0ZRUl5EuRFrxY7/lj5hMGZALbzO+8wT1x7HlDqABCGusnpNI4iiVH1OhLLIUgwyzElSNjbflixwah3U90NIbdolm/3MZLH1xHUp7k4s8LQkgSYvj7fsUxuwMz42rUMMDJxn6SUcKo69b0ldiZIcSpPNip8JfqxE4LuvejSwGkiJTwH0DIQR0tFsfGpEi1oE/5nFelWKnT0wAaesg4UR6/V2KM5lrI5OnTdnpJpLWYcoG1ttXnF+eJs1XJBiFPlv8APES1Tb8JxzXuJHr/AIx5alTpBrZZYMkz7SAA8QmeZJ+d8c0+LUe6NUOvdA/HMLvEz62wP4rk6lag1NH0lvDqO+knxR5kWwOTsw/8HmMrTdQjvqp6p8CyhKnrtuMDtLgnaO78w9aKVBZu/wDEP5jjdDuu/FRe721z4Tcjf1GOKnG6K00qtUVaZiHJgHpE77fTAnN8CqV8tTpNUppUo1FemyqSngBADBrtY3PX3xY4h2fq1qNKm9VA6uHaoqFSIkjuwDCHlJn0xgtYARt7vXf68ZsJU3O7/kKJxNK32iOKikxrBkeeIx2hpo1Sn3ihgyoV56mBKiI53xBwDhJy1BaTuKhDMZE/eYm84hr8B15xcywSUp6F82kyzdbWH+MayxRePnPBFDnn5ecIDjFFGhnUMHFMjnrYSq7bkTiw3aSgtRaTVESo0QjGCdRt5X9cKr9m2GabM94BU74PcEju4IKQbaj/ADcsXqvZQVsy1eo5KEIRTFpKXGqxkTyEYC3aEZK9/wCI0gq6A/8AYxV+LU9Yo6wKmnXonxaRzjpgfQ4zR+NXDfZmoPJAY1GRYT1vgFX7L1Gzv8Ua/i7ydIS3dxGi5k2t054uVOBOEzi6lBzDswsfCGUKAf5uuOqbB3evvMutbDg+vtDPB+No9VdDa2CCoVE7N8LXtBMYtr2upValE0q8sUMRN9Fm5dRhS7N9nGyjs6ssNTpoRfdI1NJJ+Ijbzxx2Z7JNlnR0qAnS4q2MPJlIBJ06T03jGWDkhio8/lMhKxlQx7sTR17UUawqUx4npsoqqN0LAwR52/LA96Pi+IR5cwMKPZzsrUoV2rmvqd1YVQVADMW1ah0g9ZPLDJSJ1gT5jz2E38+WOUoVB4xN2Y3AZzJatQcrmTB/fK23rixRzPhHhGoWJ6+gxVLwWIN1OLIyzGYtPQfu+Ouo7xNA+BnypSDCRE+u/TGV/wCpyaa1MA3KTcf7/fGoVw3xLNj0vhI7fcJ73MqSNX2QiBMXcQTyGFdWma4xpT8efKZdRpB1F4IJkfhy9cexoeW7LGgoUQxN2JjqYEHaBj2JDJYDxDduhhWs40gQB+9vrj7wvW1VKdNQWcwt+sbnoN/niGq8sYF/zw2/6ZcOBrVK7fDSWAeWphf5L/8ALH2V1wqoLmfH6SntLQviZ94dwuq+YfLWDJJZrxA/GSR88QZHhjVa7UBZgWBbkNJgk/T540nK5akHaukaqwXxT8QA8Me17YD8PprQqZ6rpLOG1AKCSVK6wAOZLE/IYlJr2IbA5wMfPof1lu7QLlcnjJz/APOCcfiKfFeGHLVBSJ1krqUgb8o58/xxzmuE11qLQYAO3QyDO14G159MOGYTvmyVd1KXIZTaCykgGejgfTBmrlENRaxHjphlBnYNE/h9Tjja9lC564Ofnzidr0ClmKnAyMfLAJmapweqmYGVHjcDVI2IPMk7Ly9cEc52frUF7xgrKD4ijbDmSCBYeWGysmnNFgJapQIHrTaQJ89f0wK7I5ypWo1+/LMLglxFyDrAtsMe98tZd/GABnxOZr3WoMU5yc48sAEfrFrWNUdBI/XE3EMpVo01qVwqhmgAHURYm8W5dTgXl3IVp2AO/pbD32myPfHJ0jsast6KjEj8sN32dk6g9DnP0GYjpR2tbkdRjHzJxFvO8MqU6IrvGgwdN5Gq4m1uWLNDszmHUOWpqrCdzsYPTDHxGqmZTNZdfiRQPcrqEe4jA/tClF8lR7x9PgDII+IhNoIPXCa6qwgDoSfDPBAIlI0Vg5HIA8ccg4MUQ0iT0v7YY37OVQilGQkrOgkgkRyn1ws5mlpQtYDGjP3XeZcsJrd2e6N4+FdUxYcr4LrLWTbt8/xMaRVYkHyifmuG1lpJVhfG2iBfTJA8Vusg9Mfc7weutVKAh2cagRMKAYJYkWGGXsp3p7/vI0960Do0kvH9Mm3vgnxlKhov3JAqEeExf2m09J54WbVur7ePXT7Q6aZXXPPrr94nZTs3WqSuqmuhirbkyL/IyD74E0X0K0xYn3I8j6YaMlSo/wDDqQrMUWfEfva9bWaxlp3wovVW+rY7DDlDtYWB7j4ev6i1gVApHXHj+0Zq3Aqnd94jo9pIAvtsJMT64q5rIMgoltM1WAUCTvBva2LHAqK/w9WlliUzEfaagdpPwTYbwDyPLDHUNBkoVKkQCDTB/mIAEDmcKPe6Ng88+GD04jFdStz04izmuGNTrJSJBNUWjYQf7z7HHeTyzDMmjALgT5abR85wz1suGzNNyPgptHkWKj8MTrQp6++EamULqncTI+pwL3s7efD85mzphng9/wCO+JmURqlY0wstqZTc6Rp3/LlzGIuMZUU30MAWiefw/PDLlciKWZzVUAksqso9jqA9SoxQ7W0C1OlWiCIDDpO31t74KtwawDuwPvjMH2bJUx78n7Z9GKGYCFiSATtvj2PmWyREksRqv8Prj2GmRcyWDYRnEXNI3GCeQ4zXp5Zssunu3aS2zQfiHnO08hIwEp1uQPhFvfFmks3nzxVCq6jcOnMlix6slTjMZqXG6gXLrI00GBUSb3+9ax0kqPU4s5rtbWZmanFNmIkreVUMAIZYm928hbC9WcESZGn6H9xjla5n5YB7rUTkj1nMP73btwD6xiNX/NNU0lV9NQhlYsbEwwMCBC3G8HA3P8brd3VQMNNZizDmt5IB6GwPp54EshmR64gqLJUyev4b46ulqB4E571cykE93r9Y3/8ANVZzRc92DTvFzrtpJJ5A9BixxDtTUrp3aqKQYeI6pJHMTAgcjhIpEyLeX+MXaTuSI9D+GBnR0gg4HEar1dzA5J5hXjvEUcr3aAEpFRRsGki3sAflg2/abUadRqek0pZVBnUSpXxGBpF557YUqpkrAiPrixSzFjA8sYs09e0Ajpn8zqW2B2bPXH4jbku0NNahYZdV1nxurXPrYTinX49Rp1GU0TUowNAYg6TfVAaYG2Fus3hnr+Ax8Y6pOxA674ENJXnP7mNHU2Y4P4H8SUt3hYbKZI6iSTfy5YZ/+bXjSqJIEapJjlMQPlOEei5WwNgffF6lUMkdfw/LG7qVf/IdJ6m1lBK9TD68cdUCC8PqYixYkydR2HoMd57tbUZ6dWkoXSCrIzSGmOgtETO/LAJbgwPh39d/eMUnoQpbrzxkaaonkejONqLB0Macn2iQ02SrRFWX1PqIgsTvpiANsCs4YqGoqKJYOq2IEEQPTywLy9cyANv2cFKzAqPTn+eNCla2yO+ZFzWJgnpGQ9qWKWpqrEXafLpF/nipW4gai5caNHdEMPFMwAP5bYX8m1yeXn+OLakgKzDbkPXAjpq16CFXUO3+Rh+p2iaprGkKWUqCG+G8dLn5Y4FZjTFIQFVg6wb2hlEdNWKOVy6tMegHtO+JMvTN2tMCP36YAa0X/EQ6uxHxc5hGpxWtUuIpEkDUPFCi5Fx8RPPljjMZ2pUoNSeHBkM5iY3BgACfPFOhmgDN46+vl+eIMyzSSSehjn09ccFSg9JouWB5ME5hiTAAtO588exSCOXcgLe/iv1x9w4cjoBJgQHrmf/Z" id="211971" name="AutoShape 10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uk-UA"/>
          </a:p>
        </p:txBody>
      </p:sp>
      <p:pic>
        <p:nvPicPr>
          <p:cNvPr id="46091" name="Picture 11"/>
          <p:cNvPicPr>
            <a:picLocks noChangeArrowheads="1"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692150"/>
            <a:ext cx="4672013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2" name="Picture 12"/>
          <p:cNvPicPr>
            <a:picLocks noChangeArrowheads="1" noChangeAspect="1"/>
          </p:cNvPicPr>
          <p:nvPr/>
        </p:nvPicPr>
        <p:blipFill>
          <a:blip r:embed="rId5"/>
          <a:srcRect r="83"/>
          <a:stretch>
            <a:fillRect/>
          </a:stretch>
        </p:blipFill>
        <p:spPr bwMode="auto">
          <a:xfrm>
            <a:off x="4343400" y="611188"/>
            <a:ext cx="4672013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3" name="Picture 13"/>
          <p:cNvPicPr>
            <a:picLocks noChangeArrowheads="1" noChangeAspect="1"/>
          </p:cNvPicPr>
          <p:nvPr/>
        </p:nvPicPr>
        <p:blipFill>
          <a:blip r:embed="rId6"/>
          <a:srcRect b="73" r="64"/>
          <a:stretch>
            <a:fillRect/>
          </a:stretch>
        </p:blipFill>
        <p:spPr bwMode="auto">
          <a:xfrm>
            <a:off x="4357688" y="673100"/>
            <a:ext cx="4637087" cy="606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http://2.bp.blogspot.com/_XbNhDsFEcb0/SR67viwvHUI/AAAAAAAAABU/eFTX-lyGN-8/s320/%D0%B3%D0%BE%D1%80%D0%BE%D0%B1%D1%87%D0%B8%D0%BA%D0%B8.jpg" id="46095" name="Picture 15"/>
          <p:cNvPicPr>
            <a:picLocks noChangeArrowheads="1"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51350" y="692150"/>
            <a:ext cx="4564063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6" name="Picture 16"/>
          <p:cNvPicPr>
            <a:picLocks noChangeArrowheads="1" noChangeAspect="1"/>
          </p:cNvPicPr>
          <p:nvPr/>
        </p:nvPicPr>
        <p:blipFill>
          <a:blip r:embed="rId8"/>
          <a:srcRect b="53"/>
          <a:stretch>
            <a:fillRect/>
          </a:stretch>
        </p:blipFill>
        <p:spPr bwMode="auto">
          <a:xfrm>
            <a:off x="4322763" y="363538"/>
            <a:ext cx="4672012" cy="613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97" name="Picture 17"/>
          <p:cNvPicPr>
            <a:picLocks noChangeArrowheads="1"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337050" y="479425"/>
            <a:ext cx="4679950" cy="611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1978" name="Номер слайда 2"/>
          <p:cNvSpPr>
            <a:spLocks noGrp="1"/>
          </p:cNvSpPr>
          <p:nvPr>
            <p:ph idx="12" sz="quarter" type="sldNum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E822A64-13AA-4E64-A289-37363FD1685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smtClean="0"/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7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5000" fill="hold" id="8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0" fill="hold" id="9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0"/>
                            </p:stCondLst>
                            <p:childTnLst>
                              <p:par>
                                <p:cTn fill="hold" id="11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17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22"/>
                                        <p:tgtEl>
                                          <p:spTgt spid="46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27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id="3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32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id="3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 id="37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6" name="WordArt 10"/>
          <p:cNvSpPr>
            <a:spLocks noChangeArrowheads="1" noChangeShapeType="1" noTextEdit="1"/>
          </p:cNvSpPr>
          <p:nvPr/>
        </p:nvSpPr>
        <p:spPr bwMode="auto">
          <a:xfrm>
            <a:off x="250825" y="4641850"/>
            <a:ext cx="8083550" cy="18002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uk-UA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геніальна донька українського народу</a:t>
            </a:r>
          </a:p>
        </p:txBody>
      </p:sp>
      <p:pic>
        <p:nvPicPr>
          <p:cNvPr id="39947" name="Picture 11" descr="logo-uk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465638" cy="430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692150"/>
            <a:ext cx="2351087" cy="3213100"/>
          </a:xfrm>
          <a:ln w="57150" cmpd="thinThick">
            <a:solidFill>
              <a:srgbClr val="990000"/>
            </a:solidFill>
            <a:miter lim="800000"/>
            <a:headEnd/>
            <a:tailEnd/>
          </a:ln>
        </p:spPr>
      </p:pic>
      <p:sp>
        <p:nvSpPr>
          <p:cNvPr id="39940" name="WordArt 4"/>
          <p:cNvSpPr>
            <a:spLocks noChangeArrowheads="1" noChangeShapeType="1" noTextEdit="1"/>
          </p:cNvSpPr>
          <p:nvPr/>
        </p:nvSpPr>
        <p:spPr bwMode="auto">
          <a:xfrm>
            <a:off x="3419475" y="2997200"/>
            <a:ext cx="4098925" cy="13001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775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uk-UA" sz="60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Леся Українка -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71181A05-8B1D-4107-9839-337E91BB849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6" grpId="0" animBg="1"/>
      <p:bldP spid="399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188913"/>
            <a:ext cx="8047037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2994" name="Picture 4" descr="https://encrypted-tbn0.gstatic.com/images?q=tbn:ANd9GcQski0DjP8kt4E9-jpwQZ0L0FkyQptAlh6bkmczc4mnZV9P9UQ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412875"/>
            <a:ext cx="617696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444625"/>
            <a:ext cx="6176962" cy="457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9338" y="1412875"/>
            <a:ext cx="3597275" cy="50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9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412875"/>
            <a:ext cx="428625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1988" y="1284288"/>
            <a:ext cx="4054475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A7F6C46-6831-42A6-A435-077B34EB9C77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3" descr="D:\відкритий захід\фото Л Українка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115888"/>
            <a:ext cx="9004300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19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620713"/>
            <a:ext cx="4754562" cy="612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16413" y="2276475"/>
            <a:ext cx="4827587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Picture 8" descr="https://encrypted-tbn2.gstatic.com/images?q=tbn:ANd9GcQHKOHjQaaXP9o3x26pCyFq8Ex55dgMDUq5zQzLEkpz7_5GmRBYD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2311400"/>
            <a:ext cx="4827587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Picture 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16413" y="2352675"/>
            <a:ext cx="4800600" cy="431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76713" y="2260600"/>
            <a:ext cx="4932362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06875" y="2279650"/>
            <a:ext cx="490220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4025" name="Picture 14" descr="D:\Новая папка\Навчання\Навчання\флешка Н\А-Я\картинки\дорожки\дорожка2.gi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4925" y="5507038"/>
            <a:ext cx="3960813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402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94007AF-2691-4BC4-8DDA-E0D62A8B450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30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1" name="Picture 2" descr="http://lib.ukrsd.com.ua/images/ukrainka/0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188913"/>
            <a:ext cx="3097213" cy="412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48100" y="241300"/>
            <a:ext cx="3103563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4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3031B9-67CE-4D35-8145-07774C45F927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61" name="Rectangle 1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5229225"/>
            <a:ext cx="4643438" cy="16287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uk-UA" smtClean="0"/>
              <a:t>   </a:t>
            </a:r>
            <a:r>
              <a:rPr lang="uk-UA" sz="3200" smtClean="0"/>
              <a:t>Олена  Косач-тітка </a:t>
            </a:r>
          </a:p>
          <a:p>
            <a:pPr algn="ctr" eaLnBrk="1" hangingPunct="1">
              <a:buFontTx/>
              <a:buNone/>
            </a:pPr>
            <a:r>
              <a:rPr lang="uk-UA" sz="3200" smtClean="0"/>
              <a:t>Лесі Українки</a:t>
            </a:r>
            <a:endParaRPr lang="ru-RU" sz="3200" smtClean="0"/>
          </a:p>
        </p:txBody>
      </p:sp>
      <p:graphicFrame>
        <p:nvGraphicFramePr>
          <p:cNvPr id="53259" name="Object 11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0825" y="260350"/>
          <a:ext cx="3600450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4" name="Image" r:id="rId4" imgW="4673016" imgH="7098413" progId="">
                  <p:embed/>
                </p:oleObj>
              </mc:Choice>
              <mc:Fallback>
                <p:oleObj name="Image" r:id="rId4" imgW="4673016" imgH="7098413" progId="">
                  <p:embed/>
                  <p:pic>
                    <p:nvPicPr>
                      <p:cNvPr id="0" name="Picture 1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60350"/>
                        <a:ext cx="3600450" cy="4813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262" name="Picture 5" descr="https://encrypted-tbn1.gstatic.com/images?q=tbn:ANd9GcRJ7lT2gKbDC1-VfTYOTqGtAKqIZKZND5T4hp-uZ23KijrIrNO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79913" y="260350"/>
            <a:ext cx="4416425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63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763" y="3789363"/>
            <a:ext cx="38449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6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B7241F-8709-48DA-A767-250CB2B0523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3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6363" y="1957388"/>
            <a:ext cx="6389687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8114" name="Picture 25" descr="pchilka_olena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23813"/>
            <a:ext cx="2846388" cy="3724275"/>
          </a:xfrm>
        </p:spPr>
      </p:pic>
      <p:pic>
        <p:nvPicPr>
          <p:cNvPr id="218115" name="Picture 90" descr="guest-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843463"/>
            <a:ext cx="1928813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ivan-search.narod.ru/lesia.files/vol01-007a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07048">
            <a:off x="3563938" y="333375"/>
            <a:ext cx="534670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3" y="260350"/>
            <a:ext cx="2644775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811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EA4091-2144-4752-9217-5DBF896CAF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0162" name="Picture 5" descr="http://ucheba-ua.com/tw_refs/1/604/604_html_448264e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" y="44450"/>
            <a:ext cx="3384550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13F819-0F8F-43CD-80E3-A40B5E4448E5}" type="slidenum">
              <a:rPr lang="ru-RU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5" name="Picture 3" descr="D:\відкритий захід\фото Л Українка\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6" name="Picture 5" descr="D:\відкритий захід\фото Л Українка\vol10-0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93688"/>
            <a:ext cx="3606800" cy="5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7" name="Picture 6" descr="D:\відкритий захід\фото Л Українка\liva005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95738" y="149225"/>
            <a:ext cx="446405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3" y="0"/>
            <a:ext cx="9139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950" y="293688"/>
            <a:ext cx="8964613" cy="637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53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29188" y="503238"/>
            <a:ext cx="403225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07E5A8-B18C-4030-9EE1-4A567B63B178}" type="slidenum">
              <a:rPr lang="ru-RU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mages" id="222209" name="Picture 9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349500"/>
            <a:ext cx="4679950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362677" id="222210" name="Picture 8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492375"/>
            <a:ext cx="4464050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ages" id="222211" name="Picture 4"/>
          <p:cNvPicPr>
            <a:picLocks noChangeArrowheads="1" noChangeAspect="1" noGrp="1"/>
          </p:cNvPicPr>
          <p:nvPr>
            <p:ph idx="1" type="body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88913"/>
            <a:ext cx="3600450" cy="2730500"/>
          </a:xfrm>
        </p:spPr>
      </p:pic>
      <p:sp>
        <p:nvSpPr>
          <p:cNvPr id="222212" name="WordArt 6"/>
          <p:cNvSpPr>
            <a:spLocks noChangeArrowheads="1" noChangeShapeType="1" noTextEdit="1"/>
          </p:cNvSpPr>
          <p:nvPr/>
        </p:nvSpPr>
        <p:spPr bwMode="auto">
          <a:xfrm>
            <a:off x="3276600" y="0"/>
            <a:ext cx="5688013" cy="1295400"/>
          </a:xfrm>
          <a:prstGeom prst="rect">
            <a:avLst/>
          </a:prstGeom>
        </p:spPr>
        <p:txBody>
          <a:bodyPr fromWordArt="1" wrap="none">
            <a:prstTxWarp prst="textCurveUp">
              <a:avLst>
                <a:gd fmla="val 45977" name="adj"/>
              </a:avLst>
            </a:prstTxWarp>
          </a:bodyPr>
          <a:lstStyle/>
          <a:p>
            <a:pPr algn="ctr"/>
            <a:r>
              <a:rPr b="1" kern="10" lang="uk-UA" sz="360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D01F02"/>
                </a:solidFill>
                <a:latin typeface="+mn-lt"/>
                <a:ea typeface="+mn-lt"/>
                <a:cs typeface="+mn-lt"/>
              </a:rPr>
              <a:t>На гостину до Карпат</a:t>
            </a:r>
          </a:p>
        </p:txBody>
      </p:sp>
      <p:pic>
        <p:nvPicPr>
          <p:cNvPr descr="2" id="222213" name="Picture 5"/>
          <p:cNvPicPr>
            <a:picLocks noChangeArrowheads="1"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64163" y="1268413"/>
            <a:ext cx="3295650" cy="525621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pPr>
              <a:defRPr/>
            </a:pPr>
            <a:fld id="{75857CE7-E893-4C38-A80D-9C9D6ED7E52E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3" name="Picture 2" descr="D:\відкритий захід\фото Л Українка\1375362084_epgra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39750" y="765175"/>
            <a:ext cx="1871663" cy="576263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54C5D-824D-4304-BBA9-E6CDED1FE2D0}" type="slidenum">
              <a:rPr lang="ru-RU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7" name="Picture 2" descr="D:\відкритий захід\фото Л Українка\l_e6adb2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3DDA07-C9FD-4422-8AEF-CF252440B34E}" type="slidenum">
              <a:rPr lang="ru-RU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encrypted-tbn0.gstatic.com/images?q=tbn:ANd9GcTxw4SP2xU_B8avPBF-G5BhHNHlVnWPPgr0TOMA3ws3lr-BG5-T" id="191489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44450"/>
            <a:ext cx="9144000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D:\відкритий захід\фото Л Українка\5.jpg" id="5123" name="Picture 3"/>
          <p:cNvPicPr>
            <a:picLocks noChangeArrowheads="1" noChangeAspect="1"/>
          </p:cNvPicPr>
          <p:nvPr/>
        </p:nvPicPr>
        <p:blipFill rotWithShape="1">
          <a:blip r:embed="rId3">
            <a:extLst/>
          </a:blip>
          <a:stretch/>
        </p:blipFill>
        <p:spPr bwMode="auto">
          <a:xfrm>
            <a:off x="3203849" y="1186664"/>
            <a:ext cx="3600399" cy="5266672"/>
          </a:xfrm>
          <a:prstGeom prst="ellipse">
            <a:avLst/>
          </a:prstGeom>
          <a:noFill/>
          <a:extLst/>
        </p:spPr>
      </p:pic>
      <p:sp>
        <p:nvSpPr>
          <p:cNvPr id="191491" name="Номер слайда 1"/>
          <p:cNvSpPr>
            <a:spLocks noGrp="1"/>
          </p:cNvSpPr>
          <p:nvPr>
            <p:ph idx="12" sz="quarter" type="sldNum"/>
          </p:nvPr>
        </p:nvSpPr>
        <p:spPr>
          <a:noFill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3545A42-0176-4582-91F1-F0D9A4D5D12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0"/>
            <a:ext cx="67691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4F9D7A-2145-4115-89F9-F20E3A7D361A}" type="slidenum">
              <a:rPr lang="ru-RU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0"/>
            <a:ext cx="5903912" cy="689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830BEC-81CF-4191-921B-592E17B24675}" type="slidenum">
              <a:rPr lang="ru-RU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71438"/>
            <a:ext cx="5400675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8683C2-882D-4835-9E87-9A2F3E3A6390}" type="slidenum">
              <a:rPr lang="ru-RU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5" name="Picture 3" descr="D:\відкритий захід\фото Л Українка\P10104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20150" cy="661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2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839C8F-4619-46A4-BA61-BA57C8EDB3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:\Мои Документы\леся українка\Рисунок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9732" y="0"/>
            <a:ext cx="5331077" cy="2204864"/>
          </a:xfrm>
          <a:prstGeom prst="rect">
            <a:avLst/>
          </a:prstGeom>
          <a:noFill/>
          <a:scene3d>
            <a:camera prst="perspectiveBelow"/>
            <a:lightRig rig="threePt" dir="t"/>
          </a:scene3d>
        </p:spPr>
      </p:pic>
      <p:pic>
        <p:nvPicPr>
          <p:cNvPr id="192515" name="Picture 7" descr="H:\Мои Документы\леся українка\ogon01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4492625"/>
            <a:ext cx="792162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87690CD-57D3-45AA-BEF8-BE5DD0ED478F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3" y="101600"/>
            <a:ext cx="8943975" cy="666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3B5D81-095A-4896-84C9-705A416A57DF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5" name="Picture 4" descr="https://encrypted-tbn3.gstatic.com/images?q=tbn:ANd9GcSeheW3efUU05a4FtPFLVwT2k2C9pkKu14Qbg3LwtfKf_2tyXA"/>
          <p:cNvPicPr>
            <a:picLocks noChangeAspect="1" noChangeArrowheads="1"/>
          </p:cNvPicPr>
          <p:nvPr/>
        </p:nvPicPr>
        <p:blipFill>
          <a:blip r:embed="rId2"/>
          <a:srcRect l="3938"/>
          <a:stretch>
            <a:fillRect/>
          </a:stretch>
        </p:blipFill>
        <p:spPr bwMode="auto">
          <a:xfrm>
            <a:off x="0" y="-17463"/>
            <a:ext cx="9144000" cy="687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86" name="Picture 6" descr="https://encrypted-tbn0.gstatic.com/images?q=tbn:ANd9GcQ07lu_JmsOEbIPB9qntzb7fTyRvdzOwBupXLVVXsFRg49rAfd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2852738"/>
            <a:ext cx="2844800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558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BFFE06-FCC3-4EC9-9C26-2575575C44B9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smtClean="0"/>
          </a:p>
        </p:txBody>
      </p:sp>
      <p:pic>
        <p:nvPicPr>
          <p:cNvPr id="196610" name="Picture 2" descr="D:\відкритий захід\фото Л Українка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19050"/>
            <a:ext cx="90932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661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B093D2-D04E-4D1D-B4D4-148BA37E3648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b="-2000" t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Адриана\Documents\леся українка\3200945.gif" id="1033" name="Picture 9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989776" y="0"/>
            <a:ext cx="6466812" cy="5465862"/>
          </a:xfrm>
          <a:prstGeom prst="roundRect">
            <a:avLst/>
          </a:prstGeom>
          <a:noFill/>
          <a:effectLst>
            <a:softEdge rad="317500"/>
          </a:effectLst>
        </p:spPr>
      </p:pic>
      <p:pic>
        <p:nvPicPr>
          <p:cNvPr descr="D:\Адриана\Documents\леся українка\м2.jpg" id="1032" name="Picture 8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724129" y="241816"/>
            <a:ext cx="3206824" cy="4555336"/>
          </a:xfrm>
          <a:prstGeom prst="rect">
            <a:avLst/>
          </a:prstGeom>
          <a:noFill/>
          <a:scene3d>
            <a:camera prst="perspectiveLeft"/>
            <a:lightRig dir="t" rig="threePt"/>
          </a:scene3d>
        </p:spPr>
      </p:pic>
      <p:pic>
        <p:nvPicPr>
          <p:cNvPr descr="D:\Адриана\Documents\леся українка\м.jpg" id="1027" name="Picture 3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23528" y="260648"/>
            <a:ext cx="3105441" cy="4411321"/>
          </a:xfrm>
          <a:prstGeom prst="rect">
            <a:avLst/>
          </a:prstGeom>
          <a:noFill/>
          <a:scene3d>
            <a:camera prst="perspectiveRight"/>
            <a:lightRig dir="t" rig="threePt"/>
          </a:scene3d>
        </p:spPr>
      </p:pic>
      <p:pic>
        <p:nvPicPr>
          <p:cNvPr descr="D:\Адриана\Pictures\мистецтво музика\d3a225981df5.png" id="197637" name="Picture 2"/>
          <p:cNvPicPr>
            <a:picLocks noChangeArrowheads="1" noChangeAspect="1"/>
          </p:cNvPicPr>
          <p:nvPr/>
        </p:nvPicPr>
        <p:blipFill>
          <a:blip r:embed="rId6"/>
          <a:srcRect r="52"/>
          <a:stretch>
            <a:fillRect/>
          </a:stretch>
        </p:blipFill>
        <p:spPr bwMode="auto">
          <a:xfrm>
            <a:off x="7199313" y="4941888"/>
            <a:ext cx="1944687" cy="191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5229225"/>
            <a:ext cx="8435975" cy="1295400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buFont charset="0" typeface="Arial"/>
              <a:buNone/>
            </a:pPr>
            <a:r>
              <a:rPr b="1" i="1" lang="uk-UA" smtClean="0" sz="3000">
                <a:solidFill>
                  <a:schemeClr val="bg1"/>
                </a:solidFill>
                <a:latin charset="0" pitchFamily="18" typeface="Georgia"/>
              </a:rPr>
              <a:t>У чотири роки Леся вже читала, </a:t>
            </a:r>
          </a:p>
          <a:p>
            <a:pPr algn="ctr">
              <a:lnSpc>
                <a:spcPct val="80000"/>
              </a:lnSpc>
              <a:buFont charset="0" typeface="Arial"/>
              <a:buNone/>
            </a:pPr>
            <a:r>
              <a:rPr b="1" i="1" lang="uk-UA" smtClean="0" sz="3000">
                <a:solidFill>
                  <a:schemeClr val="bg1"/>
                </a:solidFill>
                <a:latin charset="0" pitchFamily="18" typeface="Georgia"/>
              </a:rPr>
              <a:t>у шість – навчилася писати й грати на фортепіано.</a:t>
            </a:r>
            <a:endParaRPr b="1" i="1" lang="ru-RU" smtClean="0" sz="3000">
              <a:solidFill>
                <a:schemeClr val="bg1"/>
              </a:solidFill>
              <a:latin charset="0" pitchFamily="18" typeface="Georgia"/>
            </a:endParaRPr>
          </a:p>
        </p:txBody>
      </p:sp>
      <p:sp>
        <p:nvSpPr>
          <p:cNvPr id="197639" name="Номер слайда 1"/>
          <p:cNvSpPr>
            <a:spLocks noGrp="1"/>
          </p:cNvSpPr>
          <p:nvPr>
            <p:ph idx="12" sz="quarter" type="sldNum"/>
          </p:nvPr>
        </p:nvSpPr>
        <p:spPr bwMode="auto">
          <a:noFill/>
          <a:ln>
            <a:miter lim="800000"/>
            <a:headEnd/>
            <a:tailEnd/>
          </a:ln>
        </p:spPr>
        <p:txBody>
          <a:bodyPr anchorCtr="0" compatLnSpc="1" numCol="1" wrap="square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F5E7652-F3B1-4D72-B183-3719C98B58D8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395288" y="1844675"/>
            <a:ext cx="2736850" cy="4248150"/>
            <a:chOff x="460" y="1071"/>
            <a:chExt cx="1921" cy="2722"/>
          </a:xfrm>
        </p:grpSpPr>
        <p:pic>
          <p:nvPicPr>
            <p:cNvPr descr="сканирование0002" id="198663" name="Picture 5"/>
            <p:cNvPicPr>
              <a:picLocks noChangeArrowheads="1"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12" y="1071"/>
              <a:ext cx="1748" cy="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8664" name="Rectangle 6"/>
            <p:cNvSpPr>
              <a:spLocks noChangeArrowheads="1"/>
            </p:cNvSpPr>
            <p:nvPr/>
          </p:nvSpPr>
          <p:spPr bwMode="auto">
            <a:xfrm>
              <a:off x="460" y="3203"/>
              <a:ext cx="1921" cy="5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indent="-342900" marL="342900">
                <a:lnSpc>
                  <a:spcPct val="80000"/>
                </a:lnSpc>
                <a:spcBef>
                  <a:spcPct val="20000"/>
                </a:spcBef>
                <a:buClr>
                  <a:srgbClr val="CC3300"/>
                </a:buClr>
                <a:buSzPct val="70000"/>
                <a:buFont charset="2" pitchFamily="2" typeface="Wingdings"/>
                <a:buNone/>
              </a:pPr>
              <a:r>
                <a:rPr lang="uk-UA" sz="2800">
                  <a:solidFill>
                    <a:srgbClr val="D01F02"/>
                  </a:solidFill>
                  <a:latin charset="0" pitchFamily="18" typeface="Georgia"/>
                </a:rPr>
                <a:t>Петро Антонович </a:t>
              </a:r>
            </a:p>
            <a:p>
              <a:pPr algn="ctr" indent="-342900" marL="342900">
                <a:lnSpc>
                  <a:spcPct val="80000"/>
                </a:lnSpc>
                <a:spcBef>
                  <a:spcPct val="20000"/>
                </a:spcBef>
                <a:buClr>
                  <a:srgbClr val="CC3300"/>
                </a:buClr>
                <a:buSzPct val="70000"/>
                <a:buFont charset="2" pitchFamily="2" typeface="Wingdings"/>
                <a:buNone/>
              </a:pPr>
              <a:r>
                <a:rPr lang="uk-UA" sz="2800">
                  <a:solidFill>
                    <a:srgbClr val="D01F02"/>
                  </a:solidFill>
                  <a:latin charset="0" pitchFamily="18" typeface="Georgia"/>
                </a:rPr>
                <a:t>батько </a:t>
              </a:r>
              <a:endParaRPr lang="ru-RU" sz="1600">
                <a:solidFill>
                  <a:srgbClr val="D01F02"/>
                </a:solidFill>
                <a:latin charset="0" pitchFamily="18" typeface="Georgia"/>
              </a:endParaRPr>
            </a:p>
          </p:txBody>
        </p:sp>
      </p:grpSp>
      <p:pic>
        <p:nvPicPr>
          <p:cNvPr descr="сканирование00" id="3079" name="Picture 7"/>
          <p:cNvPicPr>
            <a:picLocks noChangeArrowheads="1" noChangeAspect="1" noGrp="1"/>
          </p:cNvPicPr>
          <p:nvPr>
            <p:ph idx="1" type="body"/>
          </p:nvPr>
        </p:nvPicPr>
        <p:blipFill>
          <a:blip r:embed="rId4"/>
          <a:srcRect/>
          <a:stretch>
            <a:fillRect/>
          </a:stretch>
        </p:blipFill>
        <p:spPr>
          <a:xfrm>
            <a:off x="5881688" y="1844675"/>
            <a:ext cx="2651125" cy="3163888"/>
          </a:xfrm>
        </p:spPr>
      </p:pic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5364163" y="5013325"/>
            <a:ext cx="3384550" cy="10779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algn="ctr">
              <a:defRPr/>
            </a:pPr>
            <a:r>
              <a:rPr dirty="0" lang="uk-UA" sz="3200">
                <a:solidFill>
                  <a:srgbClr val="D01F02"/>
                </a:solidFill>
                <a:latin typeface="+mn-lt"/>
              </a:rPr>
              <a:t> Ольга Петрівна </a:t>
            </a:r>
            <a:endParaRPr dirty="0" i="1" lang="uk-UA" sz="3200">
              <a:solidFill>
                <a:srgbClr val="D01F02"/>
              </a:solidFill>
              <a:latin typeface="+mn-lt"/>
            </a:endParaRPr>
          </a:p>
          <a:p>
            <a:pPr algn="ctr">
              <a:defRPr/>
            </a:pPr>
            <a:r>
              <a:rPr dirty="0" lang="uk-UA" sz="3200">
                <a:solidFill>
                  <a:srgbClr val="D01F02"/>
                </a:solidFill>
                <a:latin typeface="+mn-lt"/>
              </a:rPr>
              <a:t> мати </a:t>
            </a:r>
            <a:endParaRPr dirty="0" lang="ru-RU">
              <a:solidFill>
                <a:srgbClr val="D01F02"/>
              </a:solidFill>
              <a:effectLst>
                <a:outerShdw algn="tl" blurRad="38100" dir="2700000" dist="38100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3081" name="WordArt 9"/>
          <p:cNvSpPr>
            <a:spLocks noChangeArrowheads="1" noChangeShapeType="1" noTextEdit="1"/>
          </p:cNvSpPr>
          <p:nvPr/>
        </p:nvSpPr>
        <p:spPr bwMode="auto">
          <a:xfrm>
            <a:off x="900113" y="333375"/>
            <a:ext cx="7704137" cy="876300"/>
          </a:xfrm>
          <a:prstGeom prst="rect">
            <a:avLst/>
          </a:prstGeom>
        </p:spPr>
        <p:txBody>
          <a:bodyPr fromWordArt="1" wrap="none">
            <a:prstTxWarp prst="textCurveUp">
              <a:avLst>
                <a:gd fmla="val 40356" name="adj"/>
              </a:avLst>
            </a:prstTxWarp>
          </a:bodyPr>
          <a:lstStyle/>
          <a:p>
            <a:pPr algn="ctr"/>
            <a:r>
              <a:rPr b="1" i="1" kern="10" lang="uk-UA" sz="360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01F02"/>
                </a:solidFill>
                <a:effectLst>
                  <a:outerShdw algn="ctr" dir="2021404" dist="45791" rotWithShape="0">
                    <a:srgbClr val="808080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Вони дали життя великій поетесі</a:t>
            </a:r>
          </a:p>
        </p:txBody>
      </p:sp>
      <p:pic>
        <p:nvPicPr>
          <p:cNvPr descr="5" id="8" name="Picture 6"/>
          <p:cNvPicPr>
            <a:picLocks noChangeArrowheads="1" noChangeAspect="1"/>
          </p:cNvPicPr>
          <p:nvPr/>
        </p:nvPicPr>
        <p:blipFill>
          <a:blip r:embed="rId5"/>
          <a:srcRect b="9924"/>
          <a:stretch>
            <a:fillRect/>
          </a:stretch>
        </p:blipFill>
        <p:spPr bwMode="auto">
          <a:xfrm>
            <a:off x="3375025" y="3798888"/>
            <a:ext cx="2133600" cy="2725737"/>
          </a:xfrm>
          <a:prstGeom prst="rect">
            <a:avLst/>
          </a:prstGeom>
          <a:noFill/>
          <a:ln w="952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198662" name="Номер слайда 1"/>
          <p:cNvSpPr>
            <a:spLocks noGrp="1"/>
          </p:cNvSpPr>
          <p:nvPr>
            <p:ph idx="12" sz="quarter" type="sldNum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F485354-6A21-40EB-87A5-8ADAC9671B0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smtClean="0"/>
          </a:p>
        </p:txBody>
      </p:sp>
    </p:spTree>
  </p:cSld>
  <p:clrMapOvr>
    <a:overrideClrMapping accent1="accent1" accent2="accent2" accent3="accent3" accent4="accent4" accent5="accent5" accent6="accent6" bg1="lt1" bg2="lt2" folHlink="folHlink" hlink="hlink" tx1="dk1" tx2="dk2"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3000" id="7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fill="hold" id="9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1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fill="hold" id="13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5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6" nodeType="with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2000" id="18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9">
                            <p:stCondLst>
                              <p:cond delay="7000"/>
                            </p:stCondLst>
                            <p:childTnLst>
                              <p:par>
                                <p:cTn fill="hold" id="20" nodeType="after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3000" id="2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080"/>
      <p:bldP animBg="1" grpId="0" spid="308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Оформлення за замовчуванням">
  <a:themeElements>
    <a:clrScheme name="Оформлення за замовчування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ня за замовчування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ня за замовчування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Студия">
  <a:themeElements>
    <a:clrScheme name="Студия 1">
      <a:dk1>
        <a:srgbClr val="000000"/>
      </a:dk1>
      <a:lt1>
        <a:srgbClr val="FFFFFF"/>
      </a:lt1>
      <a:dk2>
        <a:srgbClr val="336666"/>
      </a:dk2>
      <a:lt2>
        <a:srgbClr val="CCCC99"/>
      </a:lt2>
      <a:accent1>
        <a:srgbClr val="97CDCC"/>
      </a:accent1>
      <a:accent2>
        <a:srgbClr val="D6E0E0"/>
      </a:accent2>
      <a:accent3>
        <a:srgbClr val="FFFFFF"/>
      </a:accent3>
      <a:accent4>
        <a:srgbClr val="000000"/>
      </a:accent4>
      <a:accent5>
        <a:srgbClr val="C9E3E2"/>
      </a:accent5>
      <a:accent6>
        <a:srgbClr val="C2CBCB"/>
      </a:accent6>
      <a:hlink>
        <a:srgbClr val="99CC00"/>
      </a:hlink>
      <a:folHlink>
        <a:srgbClr val="336666"/>
      </a:folHlink>
    </a:clrScheme>
    <a:fontScheme name="Студия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тудия 1">
        <a:dk1>
          <a:srgbClr val="000000"/>
        </a:dk1>
        <a:lt1>
          <a:srgbClr val="FFFFFF"/>
        </a:lt1>
        <a:dk2>
          <a:srgbClr val="336666"/>
        </a:dk2>
        <a:lt2>
          <a:srgbClr val="CCCC99"/>
        </a:lt2>
        <a:accent1>
          <a:srgbClr val="97CDCC"/>
        </a:accent1>
        <a:accent2>
          <a:srgbClr val="D6E0E0"/>
        </a:accent2>
        <a:accent3>
          <a:srgbClr val="FFFFFF"/>
        </a:accent3>
        <a:accent4>
          <a:srgbClr val="000000"/>
        </a:accent4>
        <a:accent5>
          <a:srgbClr val="C9E3E2"/>
        </a:accent5>
        <a:accent6>
          <a:srgbClr val="C2CBCB"/>
        </a:accent6>
        <a:hlink>
          <a:srgbClr val="99CC00"/>
        </a:hlink>
        <a:folHlink>
          <a:srgbClr val="3366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2">
        <a:dk1>
          <a:srgbClr val="000000"/>
        </a:dk1>
        <a:lt1>
          <a:srgbClr val="FFFFFF"/>
        </a:lt1>
        <a:dk2>
          <a:srgbClr val="3732A0"/>
        </a:dk2>
        <a:lt2>
          <a:srgbClr val="666699"/>
        </a:lt2>
        <a:accent1>
          <a:srgbClr val="CCCCFF"/>
        </a:accent1>
        <a:accent2>
          <a:srgbClr val="009999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8A8A"/>
        </a:accent6>
        <a:hlink>
          <a:srgbClr val="3366CC"/>
        </a:hlink>
        <a:folHlink>
          <a:srgbClr val="9094B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3">
        <a:dk1>
          <a:srgbClr val="000000"/>
        </a:dk1>
        <a:lt1>
          <a:srgbClr val="FFFFFF"/>
        </a:lt1>
        <a:dk2>
          <a:srgbClr val="CD0505"/>
        </a:dk2>
        <a:lt2>
          <a:srgbClr val="5F5F5F"/>
        </a:lt2>
        <a:accent1>
          <a:srgbClr val="D2D5DE"/>
        </a:accent1>
        <a:accent2>
          <a:srgbClr val="D55757"/>
        </a:accent2>
        <a:accent3>
          <a:srgbClr val="FFFFFF"/>
        </a:accent3>
        <a:accent4>
          <a:srgbClr val="000000"/>
        </a:accent4>
        <a:accent5>
          <a:srgbClr val="E5E7EC"/>
        </a:accent5>
        <a:accent6>
          <a:srgbClr val="C14E4E"/>
        </a:accent6>
        <a:hlink>
          <a:srgbClr val="F42D1E"/>
        </a:hlink>
        <a:folHlink>
          <a:srgbClr val="7C84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4">
        <a:dk1>
          <a:srgbClr val="000000"/>
        </a:dk1>
        <a:lt1>
          <a:srgbClr val="FFFFFF"/>
        </a:lt1>
        <a:dk2>
          <a:srgbClr val="551A07"/>
        </a:dk2>
        <a:lt2>
          <a:srgbClr val="CC3300"/>
        </a:lt2>
        <a:accent1>
          <a:srgbClr val="F4B400"/>
        </a:accent1>
        <a:accent2>
          <a:srgbClr val="993300"/>
        </a:accent2>
        <a:accent3>
          <a:srgbClr val="FFFFFF"/>
        </a:accent3>
        <a:accent4>
          <a:srgbClr val="000000"/>
        </a:accent4>
        <a:accent5>
          <a:srgbClr val="F8D6AA"/>
        </a:accent5>
        <a:accent6>
          <a:srgbClr val="8A2D00"/>
        </a:accent6>
        <a:hlink>
          <a:srgbClr val="FF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5">
        <a:dk1>
          <a:srgbClr val="000000"/>
        </a:dk1>
        <a:lt1>
          <a:srgbClr val="FFFFFF"/>
        </a:lt1>
        <a:dk2>
          <a:srgbClr val="FF0000"/>
        </a:dk2>
        <a:lt2>
          <a:srgbClr val="FFCC00"/>
        </a:lt2>
        <a:accent1>
          <a:srgbClr val="66CC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008A00"/>
        </a:accent6>
        <a:hlink>
          <a:srgbClr val="FF3300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тудия 6">
        <a:dk1>
          <a:srgbClr val="666633"/>
        </a:dk1>
        <a:lt1>
          <a:srgbClr val="FFFFFF"/>
        </a:lt1>
        <a:dk2>
          <a:srgbClr val="000000"/>
        </a:dk2>
        <a:lt2>
          <a:srgbClr val="CC3300"/>
        </a:lt2>
        <a:accent1>
          <a:srgbClr val="8080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C0C0AA"/>
        </a:accent5>
        <a:accent6>
          <a:srgbClr val="E78A00"/>
        </a:accent6>
        <a:hlink>
          <a:srgbClr val="CC6600"/>
        </a:hlink>
        <a:folHlink>
          <a:srgbClr val="434B1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7">
        <a:dk1>
          <a:srgbClr val="766997"/>
        </a:dk1>
        <a:lt1>
          <a:srgbClr val="FFFFFF"/>
        </a:lt1>
        <a:dk2>
          <a:srgbClr val="530901"/>
        </a:dk2>
        <a:lt2>
          <a:srgbClr val="FFFFFF"/>
        </a:lt2>
        <a:accent1>
          <a:srgbClr val="FF3300"/>
        </a:accent1>
        <a:accent2>
          <a:srgbClr val="CC6600"/>
        </a:accent2>
        <a:accent3>
          <a:srgbClr val="B3AAAA"/>
        </a:accent3>
        <a:accent4>
          <a:srgbClr val="DADADA"/>
        </a:accent4>
        <a:accent5>
          <a:srgbClr val="FFADAA"/>
        </a:accent5>
        <a:accent6>
          <a:srgbClr val="B95C00"/>
        </a:accent6>
        <a:hlink>
          <a:srgbClr val="FF990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8">
        <a:dk1>
          <a:srgbClr val="666699"/>
        </a:dk1>
        <a:lt1>
          <a:srgbClr val="FFFFFF"/>
        </a:lt1>
        <a:dk2>
          <a:srgbClr val="4C004C"/>
        </a:dk2>
        <a:lt2>
          <a:srgbClr val="FFFFFF"/>
        </a:lt2>
        <a:accent1>
          <a:srgbClr val="0099CC"/>
        </a:accent1>
        <a:accent2>
          <a:srgbClr val="993366"/>
        </a:accent2>
        <a:accent3>
          <a:srgbClr val="B2AAB2"/>
        </a:accent3>
        <a:accent4>
          <a:srgbClr val="DADADA"/>
        </a:accent4>
        <a:accent5>
          <a:srgbClr val="AACAE2"/>
        </a:accent5>
        <a:accent6>
          <a:srgbClr val="8A2D5C"/>
        </a:accent6>
        <a:hlink>
          <a:srgbClr val="99CC00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9">
        <a:dk1>
          <a:srgbClr val="565682"/>
        </a:dk1>
        <a:lt1>
          <a:srgbClr val="FFFFFF"/>
        </a:lt1>
        <a:dk2>
          <a:srgbClr val="1E1551"/>
        </a:dk2>
        <a:lt2>
          <a:srgbClr val="CCFFFF"/>
        </a:lt2>
        <a:accent1>
          <a:srgbClr val="33CCCC"/>
        </a:accent1>
        <a:accent2>
          <a:srgbClr val="009999"/>
        </a:accent2>
        <a:accent3>
          <a:srgbClr val="ABAAB3"/>
        </a:accent3>
        <a:accent4>
          <a:srgbClr val="DADADA"/>
        </a:accent4>
        <a:accent5>
          <a:srgbClr val="ADE2E2"/>
        </a:accent5>
        <a:accent6>
          <a:srgbClr val="008A8A"/>
        </a:accent6>
        <a:hlink>
          <a:srgbClr val="FF9900"/>
        </a:hlink>
        <a:folHlink>
          <a:srgbClr val="00598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тудия 10">
        <a:dk1>
          <a:srgbClr val="CCCC99"/>
        </a:dk1>
        <a:lt1>
          <a:srgbClr val="FFFFFF"/>
        </a:lt1>
        <a:dk2>
          <a:srgbClr val="2E5D5C"/>
        </a:dk2>
        <a:lt2>
          <a:srgbClr val="FFFFFF"/>
        </a:lt2>
        <a:accent1>
          <a:srgbClr val="0099CC"/>
        </a:accent1>
        <a:accent2>
          <a:srgbClr val="D6E0E0"/>
        </a:accent2>
        <a:accent3>
          <a:srgbClr val="ADB6B5"/>
        </a:accent3>
        <a:accent4>
          <a:srgbClr val="DADADA"/>
        </a:accent4>
        <a:accent5>
          <a:srgbClr val="AACAE2"/>
        </a:accent5>
        <a:accent6>
          <a:srgbClr val="C2CBCB"/>
        </a:accent6>
        <a:hlink>
          <a:srgbClr val="CCCC99"/>
        </a:hlink>
        <a:folHlink>
          <a:srgbClr val="428A8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Студия 4">
    <a:dk1>
      <a:srgbClr val="000000"/>
    </a:dk1>
    <a:lt1>
      <a:srgbClr val="FFFFFF"/>
    </a:lt1>
    <a:dk2>
      <a:srgbClr val="551A07"/>
    </a:dk2>
    <a:lt2>
      <a:srgbClr val="CC3300"/>
    </a:lt2>
    <a:accent1>
      <a:srgbClr val="F4B400"/>
    </a:accent1>
    <a:accent2>
      <a:srgbClr val="993300"/>
    </a:accent2>
    <a:accent3>
      <a:srgbClr val="FFFFFF"/>
    </a:accent3>
    <a:accent4>
      <a:srgbClr val="000000"/>
    </a:accent4>
    <a:accent5>
      <a:srgbClr val="F8D6AA"/>
    </a:accent5>
    <a:accent6>
      <a:srgbClr val="8A2D00"/>
    </a:accent6>
    <a:hlink>
      <a:srgbClr val="FF3300"/>
    </a:hlink>
    <a:folHlink>
      <a:srgbClr val="66669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99</Words>
  <Application>Microsoft Office PowerPoint</Application>
  <PresentationFormat>Экран (4:3)</PresentationFormat>
  <Paragraphs>52</Paragraphs>
  <Slides>33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15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9" baseType="lpstr">
      <vt:lpstr>Тема Office</vt:lpstr>
      <vt:lpstr>Бумажная</vt:lpstr>
      <vt:lpstr>Оформление по умолчанию</vt:lpstr>
      <vt:lpstr>Занавес</vt:lpstr>
      <vt:lpstr>Студия</vt:lpstr>
      <vt:lpstr>Пиксел</vt:lpstr>
      <vt:lpstr>2_Занавес</vt:lpstr>
      <vt:lpstr>3_Занавес</vt:lpstr>
      <vt:lpstr>Вершина горы</vt:lpstr>
      <vt:lpstr>2_Оформление по умолчанию</vt:lpstr>
      <vt:lpstr>Капсулы</vt:lpstr>
      <vt:lpstr>1_Тема Office</vt:lpstr>
      <vt:lpstr>3_Оформление по умолчанию</vt:lpstr>
      <vt:lpstr>2_Тема Office</vt:lpstr>
      <vt:lpstr>Оформлення за замовчуванням</vt:lpstr>
      <vt:lpstr>Image</vt:lpstr>
      <vt:lpstr> Леся Українка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Леся Українка</dc:title>
  <dc:creator>Турчина С.О.</dc:creator>
  <cp:lastModifiedBy>Sveta</cp:lastModifiedBy>
  <cp:revision>48</cp:revision>
  <dcterms:created xsi:type="dcterms:W3CDTF">2014-02-09T20:35:50Z</dcterms:created>
  <dcterms:modified xsi:type="dcterms:W3CDTF">2014-07-08T19:00:30Z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4235509</vt:lpwstr>
  </property>
  <property fmtid="{D5CDD505-2E9C-101B-9397-08002B2CF9AE}" name="NXPowerLiteVersion" pid="3">
    <vt:lpwstr>D4.1.4</vt:lpwstr>
  </property>
</Properties>
</file>