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80" r:id="rId6"/>
    <p:sldId id="281" r:id="rId7"/>
    <p:sldId id="261" r:id="rId8"/>
    <p:sldId id="262" r:id="rId9"/>
    <p:sldId id="264" r:id="rId10"/>
    <p:sldId id="268" r:id="rId11"/>
    <p:sldId id="282" r:id="rId12"/>
    <p:sldId id="269" r:id="rId13"/>
    <p:sldId id="270" r:id="rId14"/>
    <p:sldId id="271" r:id="rId15"/>
    <p:sldId id="272" r:id="rId16"/>
    <p:sldId id="273" r:id="rId17"/>
    <p:sldId id="275" r:id="rId18"/>
    <p:sldId id="276" r:id="rId19"/>
    <p:sldId id="288" r:id="rId20"/>
    <p:sldId id="283" r:id="rId21"/>
    <p:sldId id="284" r:id="rId22"/>
    <p:sldId id="277" r:id="rId23"/>
    <p:sldId id="287" r:id="rId24"/>
    <p:sldId id="28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86" autoAdjust="0"/>
    <p:restoredTop sz="94660"/>
  </p:normalViewPr>
  <p:slideViewPr>
    <p:cSldViewPr>
      <p:cViewPr varScale="1">
        <p:scale>
          <a:sx n="66" d="100"/>
          <a:sy n="66" d="100"/>
        </p:scale>
        <p:origin x="-45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0000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10000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 spd="slow" advTm="10000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1F545871-1ABA-4CFE-B57D-4E66E96BA233}" type="datetimeFigureOut">
              <a:rPr lang="ru-RU" smtClean="0"/>
              <a:t>21.10.2014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E9F79121-8138-4D34-81F2-3A7446F650BA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Tm="10000">
    <p:strips dir="ru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images.yandex.ua/yandsearch?fp=0&amp;img_url=http://www.ukr-gis.com/images/fon/karta-hersonskoy-oblasty.jpg&amp;iorient=&amp;ih=&amp;icolor=&amp;site=&amp;text=%D0%BF%D1%80%D0%B5%D0%B7%D0%B5%D0%BD%D1%82%D0%B0%D1%86%D1%96%D1%8F%20%D0%BF%D1%80%D0%BE%20%D1%85%D0%B5%D1%80%D1%81%D0%BE%D0%BD%D1%81%D1%8C%D0%BA%D1%83%20%D0%BE%D0%B1%D0%BB%D0%B0%D1%81%D1%82%D1%8C&amp;iw=&amp;wp=&amp;pos=14&amp;recent=&amp;type=&amp;isize=&amp;rpt=simage&amp;itype=&amp;nojs=1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upload.wikimedia.org/wikipedia/commons/5/52/Zaporozhian_Cossacks_Officer_in_172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hyperlink" Target="http://images.yandex.ua/yandsearch?fp=0&amp;img_url=http://upload.wikimedia.org/wikipedia/commons/thumb/a/a5/Ataman_Kost_Gordienko_P1060125.JPG/120px-Ataman_Kost_Gordienko_P1060125.JPG&amp;iorient=&amp;ih=&amp;nojs=1&amp;icolor=&amp;site=&amp;text=%D0%BC%D0%BE%D0%B3%D0%B8%D0%BB%D0%B0%20%D0%BA%D0%BE%D1%81%D1%82%D1%96%20%D0%B3%D0%BE%D1%80%D0%B4%D1%96%D1%94%D0%BD%D0%BA%D0%B0&amp;iw=&amp;wp=&amp;pos=2&amp;recent=&amp;type=&amp;isize=&amp;rpt=simage&amp;itype=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krai.lib.kherson.ua/files/krai/Image/fotolitopus/img_main_pages/sovet_11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freetorg.com.ua/_data/lead/3558/1822080i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apk-invest.com.ua/library/file/600x600/7031568.jpg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4sg.com.ua/pictures/board/24144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vybor.ua/uploadfiles/news/525509229ac75.jpg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krai.lib.kherson.ua/files/krai/Image/fotolitopus/img_main_pages/Davni_10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ycity.kherson.ua/gallery/albums/alb/1976/normal_1976_054.jpg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media.news.pn/photo/3578bed95aa57ae2cd6a81d0e790b9c6.i600x476x492.jpeg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28.jpeg"/><Relationship Id="rId2" Type="http://schemas.openxmlformats.org/officeDocument/2006/relationships/hyperlink" Target="http://www.esosedi.ru/fiber/139048/fit/900x600/azovo_sivashskiy_npp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genichesk.priazovka.com/images/bu1.jpg" TargetMode="External"/><Relationship Id="rId5" Type="http://schemas.openxmlformats.org/officeDocument/2006/relationships/image" Target="../media/image27.jpeg"/><Relationship Id="rId4" Type="http://schemas.openxmlformats.org/officeDocument/2006/relationships/hyperlink" Target="http://us3qq.qrz.ru/az04/0001.jpg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images.yandex.ua/yandsearch?fp=1&amp;img_url=http://photos.wikimapia.org/p/00/00/23/51/11_big.jpg&amp;iorient=&amp;ih=&amp;tld=ua&amp;icolor=&amp;p=1&amp;site=&amp;text=%D0%BF%D1%80%D0%B5%D0%B7%D0%B5%D0%BD%D1%82%D0%B0%D1%86%D1%96%D1%8F%20%D0%BF%D1%80%D0%BE%20%D1%85%D0%B5%D1%80%D1%81%D0%BE%D0%BD%D1%81%D1%8C%D0%BA%D1%83%20%D0%BE%D0%B1%D0%BB%D0%B0%D1%81%D1%82%D1%8C&amp;iw=&amp;wp=&amp;pos=55&amp;recent=&amp;type=&amp;isize=&amp;rpt=simage&amp;itype=&amp;nojs=1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hyperlink" Target="http://www.detskiy-mir.net/images/fotoprikols/8195_big.jpg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hyperlink" Target="http://kherson.pro/data/img/79f4c305016799d71f59c2800c5c2f2fe70dce33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stat21.privet.ru/lr/0c1d0c87515cf33d545f5a35960d639a" TargetMode="External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hyperlink" Target="http://na-more.su/advertising/herson_skadovsk/foto/skadovsk2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x-top.org/images/news/4ddb8ffcd3f2f.jpg" TargetMode="External"/><Relationship Id="rId11" Type="http://schemas.openxmlformats.org/officeDocument/2006/relationships/image" Target="../media/image40.jpeg"/><Relationship Id="rId5" Type="http://schemas.openxmlformats.org/officeDocument/2006/relationships/image" Target="../media/image37.jpeg"/><Relationship Id="rId10" Type="http://schemas.openxmlformats.org/officeDocument/2006/relationships/hyperlink" Target="http://timeua.com/upload/newscrop/2013-08-22_10-02-52.jpg" TargetMode="External"/><Relationship Id="rId4" Type="http://schemas.openxmlformats.org/officeDocument/2006/relationships/hyperlink" Target="http://www.city.kherson.ua/photos/dity-pidkoryly-tavriysku-hvylu.jpg" TargetMode="External"/><Relationship Id="rId9" Type="http://schemas.openxmlformats.org/officeDocument/2006/relationships/image" Target="../media/image3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ua/yandsearch?source=psearch&amp;fp=10&amp;img_url=http://www.photoukraine.com/i/articles/Zapovedniki%20Photos/004.jpg&amp;tld=ua&amp;p=10&amp;text=%D1%96%D1%81%D1%82%D0%BE%D1%80%D1%96%D1%8F%20%D1%85%D0%B5%D1%80%D1%81%D0%BE%D0%BD%D1%89%D0%B8%D0%BD%D0%B8%20%D0%BF%D1%80%D0%B5%D0%B7%D0%B5%D0%BD%D1%82%D0%B0%D1%86%D1%96%D1%8F&amp;pos=320&amp;lr=143&amp;rpt=simage&amp;nojs=1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http://img1.liveinternet.ru/images/attach/c/2/64/117/64117535_karta_Olvii.png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g.narodna.pravda.com.ua/images/doc/0/8/081ef-0109090pechenegi.jp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klin-demianovo.ru/wp-content/uploads/2012/08/image010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mages.yandex.ua/yandsearch?source=wiz&amp;fp=2&amp;img_url=http://fictionbook.ru/static/bookimages/01/64/87/01648795.bin.dir/h/i_058.jpg&amp;tld=ua&amp;p=2&amp;text=%D1%84%D0%BE%D1%82%D0%BE%20%D1%81%D0%BA%D1%96%D1%84%D1%81%D1%8C%D0%BA%D0%B8%D1%85%20%D0%BA%D1%83%D1%80%D0%B3%D0%B0%D0%BD%D1%96%D0%B2,%D1%80%D0%BE%D0%B7%D1%82%D0%B0%D1%88%D0%BE%D0%B2%D0%B0%D0%BD%D0%B8%D1%85%20%D0%BD%D0%B0%20%D1%85%D0%B5%D1%80%D1%81%D0%BE%D0%BD%D1%89%D0%B8%D0%BD%D1%96&amp;noreask=1&amp;pos=69&amp;rpt=simage&amp;lr=143&amp;nojs=1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s.yandex.ua/yandsearch?source=wiz&amp;fp=3&amp;img_url=http://www.svit.in.ua/foto/zap/hort/mog1.jpg&amp;tld=ua&amp;p=3&amp;text=%D1%84%D0%BE%D1%82%D0%BE%20%D1%81%D0%BA%D1%96%D1%84%D1%81%D1%8C%D0%BA%D0%B8%D1%85%20%D0%BA%D1%83%D1%80%D0%B3%D0%B0%D0%BD%D1%96%D0%B2,%D1%80%D0%BE%D0%B7%D1%82%D0%B0%D1%88%D0%BE%D0%B2%D0%B0%D0%BD%D0%B8%D1%85%20%D0%BD%D0%B0%20%D1%85%D0%B5%D1%80%D1%81%D0%BE%D0%BD%D1%89%D0%B8%D0%BD%D1%96&amp;noreask=1&amp;pos=92&amp;rpt=simage&amp;lr=143&amp;nojs=1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s39.radikal.ru/i084/1010/ec/0a24d5a114a5.jpg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im6-tub-ua.yandex.net/i?id=498291941-07-72&amp;n=21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018" y="1"/>
            <a:ext cx="9191017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" y="1"/>
            <a:ext cx="4429124" cy="258532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Утворення Херсонської області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http://www.geocaching.su/photos/albums/2698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58" y="1"/>
            <a:ext cx="9081742" cy="673531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9938" name="Picture 2" descr="http://upload.wikimedia.org/wikipedia/commons/5/52/Zaporozhian_Cossacks_Officer_in_172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7007726"/>
          </a:xfrm>
          <a:prstGeom prst="rect">
            <a:avLst/>
          </a:prstGeom>
          <a:noFill/>
        </p:spPr>
      </p:pic>
      <p:pic>
        <p:nvPicPr>
          <p:cNvPr id="39940" name="Picture 4" descr="http://im0-tub-ua.yandex.net/i?id=90217356-56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5715" y="3429000"/>
            <a:ext cx="5048285" cy="378621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 advTm="10000">
    <p:plu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http://www.geocaching.su/photos/albums/2623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3032126"/>
            <a:ext cx="8988425" cy="989012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cover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http://www.geocaching.su/photos/albums/205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35855" y="-171691"/>
            <a:ext cx="9379855" cy="7029691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6866" name="Picture 2" descr="http://krai.lib.kherson.ua/files/krai/Image/fotolitopus/img_main_pages/sovet_1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1568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comb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http://www.freetorg.com.ua/_data/lead/3558/1822080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://apk-invest.com.ua/library/file/600x600/7031568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44" y="0"/>
            <a:ext cx="908075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cover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www.4sg.com.ua/pictures/board/2414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http://vybor.ua/uploadfiles/news/525509229ac75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8079" y="-17896"/>
            <a:ext cx="5619805" cy="5018532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newsflash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50" name="Picture 6" descr="http://krai.lib.kherson.ua/files/krai/Image/fotolitopus/img_main_pages/Davni_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0756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diamond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im3-tub-ua.yandex.net/i?id=341072077-51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8763" y="-80183"/>
            <a:ext cx="9282763" cy="6938183"/>
          </a:xfrm>
          <a:prstGeom prst="rect">
            <a:avLst/>
          </a:prstGeom>
          <a:noFill/>
        </p:spPr>
      </p:pic>
      <p:pic>
        <p:nvPicPr>
          <p:cNvPr id="5" name="Picture 8" descr="http://www.mycity.kherson.ua/gallery/albums/alb/1976/normal_1976_05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0"/>
            <a:ext cx="3857652" cy="5516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10000">
    <p:push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www.inforegion.biz/img/content/cd/08-kher-tur/08-kher-tur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294846" cy="743289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2" name="Picture 2" descr="http://media.news.pn/photo/3578bed95aa57ae2cd6a81d0e790b9c6.i600x476x492.jpe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793" y="-447956"/>
            <a:ext cx="9131207" cy="730595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8" name="Picture 6" descr="http://www.esosedi.ru/fiber/139048/fit/900x600/azovo_sivashskiy_npp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45412"/>
          </a:xfrm>
          <a:prstGeom prst="rect">
            <a:avLst/>
          </a:prstGeom>
          <a:noFill/>
        </p:spPr>
      </p:pic>
      <p:pic>
        <p:nvPicPr>
          <p:cNvPr id="7" name="Picture 2" descr="http://us3qq.qrz.ru/az04/000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0"/>
            <a:ext cx="3643338" cy="2652350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8" name="Picture 4" descr="http://genichesk.priazovka.com/images/bu1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4214818"/>
            <a:ext cx="3048000" cy="2181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Tm="10000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im1-tub-ua.yandex.net/i?id=321953028-15-72&amp;n=21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7860"/>
            <a:ext cx="9144000" cy="6875859"/>
          </a:xfrm>
          <a:prstGeom prst="rect">
            <a:avLst/>
          </a:prstGeom>
          <a:noFill/>
        </p:spPr>
      </p:pic>
      <p:pic>
        <p:nvPicPr>
          <p:cNvPr id="7" name="Picture 2" descr="http://www.detskiy-mir.net/images/fotoprikols/8195_big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27231" y="4071942"/>
            <a:ext cx="4316769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900igr.net/datas/geografija/CHudo-Ukraini/0015-015-Askanja-Nova-bosfernij-zapovdnik-KHersonschin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00" y="-136525"/>
            <a:ext cx="6334125" cy="47529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wheel spokes="3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6082" name="Picture 2" descr="http://im2-tub-ua.yandex.net/i?id=71011120-1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2857496"/>
            <a:ext cx="1171575" cy="1428750"/>
          </a:xfrm>
          <a:prstGeom prst="rect">
            <a:avLst/>
          </a:prstGeom>
          <a:noFill/>
        </p:spPr>
      </p:pic>
      <p:pic>
        <p:nvPicPr>
          <p:cNvPr id="46084" name="Picture 4" descr="http://im2-tub-ua.yandex.net/i?id=41858138-6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14422"/>
            <a:ext cx="1428750" cy="962025"/>
          </a:xfrm>
          <a:prstGeom prst="rect">
            <a:avLst/>
          </a:prstGeom>
          <a:noFill/>
        </p:spPr>
      </p:pic>
      <p:pic>
        <p:nvPicPr>
          <p:cNvPr id="46086" name="Picture 6" descr="http://kherson.pro/data/img/79f4c305016799d71f59c2800c5c2f2fe70dce3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39" y="0"/>
            <a:ext cx="9116862" cy="6858000"/>
          </a:xfrm>
          <a:prstGeom prst="rect">
            <a:avLst/>
          </a:prstGeom>
          <a:noFill/>
        </p:spPr>
      </p:pic>
      <p:pic>
        <p:nvPicPr>
          <p:cNvPr id="9" name="Picture 2" descr="http://im2-tub-ua.yandex.net/i?id=71011120-13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28604"/>
            <a:ext cx="2108850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4" descr="http://im2-tub-ua.yandex.net/i?id=41858138-69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5115" y="642918"/>
            <a:ext cx="2864593" cy="192882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1" name="Picture 8" descr="http://im4-tub-ua.yandex.net/i?id=245037677-60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357562"/>
            <a:ext cx="3647894" cy="22860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slow" advTm="10000">
    <p:circl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http://na-more.su/advertising/herson_skadovsk/foto/skadovsk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81482" cy="3786190"/>
          </a:xfrm>
          <a:prstGeom prst="rect">
            <a:avLst/>
          </a:prstGeom>
          <a:noFill/>
        </p:spPr>
      </p:pic>
      <p:pic>
        <p:nvPicPr>
          <p:cNvPr id="41988" name="Picture 4" descr="http://www.city.kherson.ua/photos/dity-pidkoryly-tavriysku-hvylu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496" y="2000240"/>
            <a:ext cx="4762500" cy="3105150"/>
          </a:xfrm>
          <a:prstGeom prst="rect">
            <a:avLst/>
          </a:prstGeom>
          <a:noFill/>
        </p:spPr>
      </p:pic>
      <p:pic>
        <p:nvPicPr>
          <p:cNvPr id="6" name="Picture 8" descr="http://www.x-top.org/images/news/4ddb8ffcd3f2f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4857749"/>
            <a:ext cx="4643438" cy="2000251"/>
          </a:xfrm>
          <a:prstGeom prst="rect">
            <a:avLst/>
          </a:prstGeom>
          <a:noFill/>
        </p:spPr>
      </p:pic>
      <p:pic>
        <p:nvPicPr>
          <p:cNvPr id="7" name="Picture 6" descr="http://stat21.privet.ru/lr/0c1d0c87515cf33d545f5a35960d639a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0"/>
            <a:ext cx="4500562" cy="2676525"/>
          </a:xfrm>
          <a:prstGeom prst="rect">
            <a:avLst/>
          </a:prstGeom>
          <a:noFill/>
        </p:spPr>
      </p:pic>
      <p:pic>
        <p:nvPicPr>
          <p:cNvPr id="8" name="Picture 4" descr="http://timeua.com/upload/newscrop/2013-08-22_10-02-52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" y="3786190"/>
            <a:ext cx="4577770" cy="307181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pull dir="l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90" name="Picture 6" descr="http://im5-tub-ua.yandex.net/i?id=121799714-37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1449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2" name="Picture 4" descr="http://img1.liveinternet.ru/images/attach/c/2/64/117/64117535_karta_Olvii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3571" y="0"/>
            <a:ext cx="924757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7890" name="Picture 2" descr="http://img.narodna.pravda.com.ua/images/doc/0/8/081ef-0109090pechenegi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2314"/>
            <a:ext cx="9144000" cy="6805686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8914" name="Picture 2" descr="http://klin-demianovo.ru/wp-content/uploads/2012/08/image01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1725" y="0"/>
            <a:ext cx="901227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://im0-tub-ua.yandex.net/i?id=344175681-54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43" y="0"/>
            <a:ext cx="9052624" cy="6715148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http://im7-tub-ua.yandex.net/i?id=359022857-31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0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60" name="Picture 4" descr="http://www.chronologia.org/xpon6/im/6n14-0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0" y="-136525"/>
            <a:ext cx="9080500" cy="6994525"/>
          </a:xfrm>
          <a:prstGeom prst="rect">
            <a:avLst/>
          </a:prstGeom>
          <a:noFill/>
        </p:spPr>
      </p:pic>
      <p:pic>
        <p:nvPicPr>
          <p:cNvPr id="6" name="Picture 4" descr="http://s39.radikal.ru/i084/1010/ec/0a24d5a114a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175" y="0"/>
            <a:ext cx="5076825" cy="3476626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 spd="slow" advTm="10000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218</TotalTime>
  <Words>3</Words>
  <Application>Microsoft Office PowerPoint</Application>
  <PresentationFormat>Экран (4:3)</PresentationFormat>
  <Paragraphs>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Литейная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Дмитрий Каленюк</dc:creator>
  <cp:lastModifiedBy>PC-1</cp:lastModifiedBy>
  <cp:revision>23</cp:revision>
  <dcterms:created xsi:type="dcterms:W3CDTF">2014-03-20T17:25:25Z</dcterms:created>
  <dcterms:modified xsi:type="dcterms:W3CDTF">2014-10-21T10:55:03Z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1414843</vt:lpwstr>
  </property>
  <property fmtid="{D5CDD505-2E9C-101B-9397-08002B2CF9AE}" name="NXPowerLiteVersion" pid="3">
    <vt:lpwstr>D4.1.4</vt:lpwstr>
  </property>
</Properties>
</file>