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782" y="-2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0BEB15-6998-4CF4-BC28-2A6835E23A78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355A4-04C1-4965-A52C-3196F9CE47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6E2439-F058-4BEC-A8AB-9C95E710B20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355A4-04C1-4965-A52C-3196F9CE475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355A4-04C1-4965-A52C-3196F9CE475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355A4-04C1-4965-A52C-3196F9CE475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%20&#1040;&#1051;&#1045;&#1050;&#1057;\&#1042;&#1057;&#1030;%20&#1059;&#1056;&#1054;&#1050;&#1048;\&#1055;&#1054;&#1047;&#1040;&#1059;&#1056;&#1054;&#1063;&#1053;&#1040;%20&#1088;&#1086;&#1073;&#1086;&#1090;&#1072;\&#1058;&#1048;&#1046;&#1053;&#1030;%20&#1060;&#1030;&#1047;&#1048;&#1050;&#1048;\&#1058;&#1080;&#1078;&#1076;&#1077;&#1085;&#1100;%20&#1092;&#1110;&#1079;&#1080;&#1082;&#1080;%20-%202014\&#1048;&#1043;&#1056;&#1040;%20-%20&#1073;&#1088;&#1077;&#1081;&#1085;&#1075;-&#1088;&#1080;&#1085;&#1075;%20%2010-11%20&#1082;&#1083;%202014\&#1080;&#1075;&#1088;&#1072;.wma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9.xml"/><Relationship Id="rId18" Type="http://schemas.openxmlformats.org/officeDocument/2006/relationships/slide" Target="slide20.xml"/><Relationship Id="rId26" Type="http://schemas.openxmlformats.org/officeDocument/2006/relationships/slide" Target="slide26.xml"/><Relationship Id="rId3" Type="http://schemas.openxmlformats.org/officeDocument/2006/relationships/image" Target="../media/image1.jpeg"/><Relationship Id="rId21" Type="http://schemas.openxmlformats.org/officeDocument/2006/relationships/slide" Target="slide16.xml"/><Relationship Id="rId34" Type="http://schemas.openxmlformats.org/officeDocument/2006/relationships/image" Target="../media/image13.jpeg"/><Relationship Id="rId7" Type="http://schemas.openxmlformats.org/officeDocument/2006/relationships/slide" Target="slide13.xml"/><Relationship Id="rId12" Type="http://schemas.openxmlformats.org/officeDocument/2006/relationships/slide" Target="slide7.xml"/><Relationship Id="rId17" Type="http://schemas.openxmlformats.org/officeDocument/2006/relationships/slide" Target="slide15.xml"/><Relationship Id="rId25" Type="http://schemas.openxmlformats.org/officeDocument/2006/relationships/slide" Target="slide25.xml"/><Relationship Id="rId3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6" Type="http://schemas.openxmlformats.org/officeDocument/2006/relationships/slide" Target="slide19.xml"/><Relationship Id="rId20" Type="http://schemas.openxmlformats.org/officeDocument/2006/relationships/slide" Target="slide12.xml"/><Relationship Id="rId29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slide" Target="slide6.xml"/><Relationship Id="rId24" Type="http://schemas.openxmlformats.org/officeDocument/2006/relationships/slide" Target="slide24.xml"/><Relationship Id="rId32" Type="http://schemas.openxmlformats.org/officeDocument/2006/relationships/image" Target="../media/image11.jpeg"/><Relationship Id="rId5" Type="http://schemas.openxmlformats.org/officeDocument/2006/relationships/slide" Target="slide8.xml"/><Relationship Id="rId15" Type="http://schemas.openxmlformats.org/officeDocument/2006/relationships/slide" Target="slide14.xml"/><Relationship Id="rId23" Type="http://schemas.openxmlformats.org/officeDocument/2006/relationships/slide" Target="slide21.xml"/><Relationship Id="rId28" Type="http://schemas.openxmlformats.org/officeDocument/2006/relationships/slide" Target="slide27.xml"/><Relationship Id="rId10" Type="http://schemas.openxmlformats.org/officeDocument/2006/relationships/slide" Target="slide5.xml"/><Relationship Id="rId19" Type="http://schemas.openxmlformats.org/officeDocument/2006/relationships/slide" Target="slide11.xml"/><Relationship Id="rId31" Type="http://schemas.openxmlformats.org/officeDocument/2006/relationships/image" Target="../media/image10.jpeg"/><Relationship Id="rId4" Type="http://schemas.openxmlformats.org/officeDocument/2006/relationships/slide" Target="slide3.xml"/><Relationship Id="rId9" Type="http://schemas.openxmlformats.org/officeDocument/2006/relationships/slide" Target="slide23.xml"/><Relationship Id="rId14" Type="http://schemas.openxmlformats.org/officeDocument/2006/relationships/slide" Target="slide10.xml"/><Relationship Id="rId22" Type="http://schemas.openxmlformats.org/officeDocument/2006/relationships/slide" Target="slide17.xml"/><Relationship Id="rId27" Type="http://schemas.openxmlformats.org/officeDocument/2006/relationships/slide" Target="slide22.xml"/><Relationship Id="rId30" Type="http://schemas.openxmlformats.org/officeDocument/2006/relationships/image" Target="../media/image9.jpeg"/><Relationship Id="rId35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%20&#1040;&#1051;&#1045;&#1050;&#1057;\&#1042;&#1057;&#1030;%20&#1059;&#1056;&#1054;&#1050;&#1048;\&#1055;&#1054;&#1047;&#1040;&#1059;&#1056;&#1054;&#1063;&#1053;&#1040;%20&#1088;&#1086;&#1073;&#1086;&#1090;&#1072;\&#1058;&#1048;&#1046;&#1053;&#1030;%20&#1060;&#1030;&#1047;&#1048;&#1050;&#1048;\&#1058;&#1080;&#1078;&#1076;&#1077;&#1085;&#1100;%20&#1092;&#1110;&#1079;&#1080;&#1082;&#1080;%20-%202014\&#1048;&#1043;&#1056;&#1040;%20-%20&#1073;&#1088;&#1077;&#1081;&#1085;&#1075;-&#1088;&#1080;&#1085;&#1075;%20%2010-11%20&#1082;&#1083;%202014\&#1079;&#1074;&#1091;&#1082;%2030%20&#1089;&#1077;&#1082;.wma" TargetMode="External"/><Relationship Id="rId6" Type="http://schemas.openxmlformats.org/officeDocument/2006/relationships/image" Target="../media/image58.jpeg"/><Relationship Id="rId5" Type="http://schemas.openxmlformats.org/officeDocument/2006/relationships/image" Target="../media/image57.pn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%20&#1040;&#1051;&#1045;&#1050;&#1057;\&#1042;&#1057;&#1030;%20&#1059;&#1056;&#1054;&#1050;&#1048;\&#1055;&#1054;&#1047;&#1040;&#1059;&#1056;&#1054;&#1063;&#1053;&#1040;%20&#1088;&#1086;&#1073;&#1086;&#1090;&#1072;\&#1058;&#1048;&#1046;&#1053;&#1030;%20&#1060;&#1030;&#1047;&#1048;&#1050;&#1048;\&#1058;&#1080;&#1078;&#1076;&#1077;&#1085;&#1100;%20&#1092;&#1110;&#1079;&#1080;&#1082;&#1080;%20-%202014\&#1048;&#1043;&#1056;&#1040;%20-%20&#1073;&#1088;&#1077;&#1081;&#1085;&#1075;-&#1088;&#1080;&#1085;&#1075;%20%2010-11%20&#1082;&#1083;%202014\&#1079;&#1074;&#1091;&#1082;%2030%20&#1089;&#1077;&#1082;.wma" TargetMode="External"/><Relationship Id="rId6" Type="http://schemas.openxmlformats.org/officeDocument/2006/relationships/image" Target="../media/image60.jpeg"/><Relationship Id="rId5" Type="http://schemas.openxmlformats.org/officeDocument/2006/relationships/image" Target="../media/image57.pn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%20&#1040;&#1051;&#1045;&#1050;&#1057;\&#1042;&#1057;&#1030;%20&#1059;&#1056;&#1054;&#1050;&#1048;\&#1055;&#1054;&#1047;&#1040;&#1059;&#1056;&#1054;&#1063;&#1053;&#1040;%20&#1088;&#1086;&#1073;&#1086;&#1090;&#1072;\&#1058;&#1048;&#1046;&#1053;&#1030;%20&#1060;&#1030;&#1047;&#1048;&#1050;&#1048;\&#1058;&#1080;&#1078;&#1076;&#1077;&#1085;&#1100;%20&#1092;&#1110;&#1079;&#1080;&#1082;&#1080;%20-%202014\&#1048;&#1043;&#1056;&#1040;%20-%20&#1073;&#1088;&#1077;&#1081;&#1085;&#1075;-&#1088;&#1080;&#1085;&#1075;%20%2010-11%20&#1082;&#1083;%202014\&#1079;&#1074;&#1091;&#1082;%2030%20&#1089;&#1077;&#1082;.wma" TargetMode="External"/><Relationship Id="rId6" Type="http://schemas.openxmlformats.org/officeDocument/2006/relationships/image" Target="../media/image62.jpeg"/><Relationship Id="rId5" Type="http://schemas.openxmlformats.org/officeDocument/2006/relationships/image" Target="../media/image57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%20&#1040;&#1051;&#1045;&#1050;&#1057;\&#1042;&#1057;&#1030;%20&#1059;&#1056;&#1054;&#1050;&#1048;\&#1055;&#1054;&#1047;&#1040;&#1059;&#1056;&#1054;&#1063;&#1053;&#1040;%20&#1088;&#1086;&#1073;&#1086;&#1090;&#1072;\&#1058;&#1048;&#1046;&#1053;&#1030;%20&#1060;&#1030;&#1047;&#1048;&#1050;&#1048;\&#1058;&#1080;&#1078;&#1076;&#1077;&#1085;&#1100;%20&#1092;&#1110;&#1079;&#1080;&#1082;&#1080;%20-%202014\&#1048;&#1043;&#1056;&#1040;%20-%20&#1073;&#1088;&#1077;&#1081;&#1085;&#1075;-&#1088;&#1080;&#1085;&#1075;%20%2010-11%20&#1082;&#1083;%202014\&#1079;&#1074;&#1091;&#1082;%2030%20&#1089;&#1077;&#1082;.wma" TargetMode="External"/><Relationship Id="rId6" Type="http://schemas.openxmlformats.org/officeDocument/2006/relationships/image" Target="../media/image64.jpeg"/><Relationship Id="rId5" Type="http://schemas.openxmlformats.org/officeDocument/2006/relationships/image" Target="../media/image57.pn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0195"/>
          </a:xfrm>
          <a:prstGeom prst="rect">
            <a:avLst/>
          </a:prstGeom>
          <a:noFill/>
        </p:spPr>
      </p:pic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1331640" y="2132856"/>
            <a:ext cx="6929454" cy="257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</a:t>
            </a:r>
            <a:r>
              <a:rPr lang="en-US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“</a:t>
            </a:r>
            <a:r>
              <a:rPr lang="ru-RU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Пригоди</a:t>
            </a: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 </a:t>
            </a:r>
            <a:r>
              <a:rPr lang="ru-RU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Фізика</a:t>
            </a:r>
            <a:endParaRPr lang="ru-RU" sz="3600" kern="10" spc="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в  </a:t>
            </a:r>
            <a:r>
              <a:rPr lang="ru-RU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кра</a:t>
            </a:r>
            <a:r>
              <a:rPr lang="uk-UA" sz="3600" kern="10" spc="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їні</a:t>
            </a:r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 </a:t>
            </a:r>
          </a:p>
          <a:p>
            <a:pPr algn="ctr" rtl="0"/>
            <a:r>
              <a:rPr lang="ru-RU" sz="3600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Мультляндія</a:t>
            </a:r>
            <a:r>
              <a:rPr lang="en-US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”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11" name="игр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283968" y="5661248"/>
            <a:ext cx="244475" cy="244475"/>
          </a:xfrm>
          <a:prstGeom prst="rect">
            <a:avLst/>
          </a:prstGeom>
        </p:spPr>
      </p:pic>
      <p:pic>
        <p:nvPicPr>
          <p:cNvPr id="26626" name="Picture 2" descr="C:\Users\Jekki\Contacts\Pictures\Ivan.tzarevish.i.seryi.volk.2011.HDRip.700MB 001_00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60648"/>
            <a:ext cx="2541651" cy="1905893"/>
          </a:xfrm>
          <a:prstGeom prst="rect">
            <a:avLst/>
          </a:prstGeom>
          <a:noFill/>
        </p:spPr>
      </p:pic>
      <p:pic>
        <p:nvPicPr>
          <p:cNvPr id="26627" name="Picture 3" descr="C:\Users\Jekki\Contacts\Pictures\Ivan.tzarevish.i.seryi.volk.2011.HDRip.700MB 001_0034 - копия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797152"/>
            <a:ext cx="1800200" cy="1845450"/>
          </a:xfrm>
          <a:prstGeom prst="rect">
            <a:avLst/>
          </a:prstGeom>
          <a:noFill/>
        </p:spPr>
      </p:pic>
      <p:pic>
        <p:nvPicPr>
          <p:cNvPr id="26628" name="Picture 4" descr="C:\Users\Jekki\Contacts\Pictures\Ivan.tzarevish.i.seryi.volk.2011.HDRip.700MB 001_003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869160"/>
            <a:ext cx="2304673" cy="1728192"/>
          </a:xfrm>
          <a:prstGeom prst="rect">
            <a:avLst/>
          </a:prstGeom>
          <a:noFill/>
        </p:spPr>
      </p:pic>
      <p:pic>
        <p:nvPicPr>
          <p:cNvPr id="26629" name="Picture 5" descr="C:\Users\Jekki\Contacts\Pictures\Ivan.tzarevish.i.seryi.volk.2011.HDRip.700MB 001_008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260648"/>
            <a:ext cx="2496729" cy="1872208"/>
          </a:xfrm>
          <a:prstGeom prst="rect">
            <a:avLst/>
          </a:prstGeom>
          <a:noFill/>
        </p:spPr>
      </p:pic>
      <p:pic>
        <p:nvPicPr>
          <p:cNvPr id="26630" name="Picture 6" descr="C:\Users\Jekki\Contacts\Pictures\Ivan.tzarevish.i.seryi.volk.2011.HDRip.700MB 001_009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20272" y="4869160"/>
            <a:ext cx="1948227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70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7056784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80061" y="188640"/>
            <a:ext cx="3320140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Класифікуйте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рух голки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швейної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машинки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170" name="Picture 2" descr="C:\Users\Jekki\Contacts\Pictures\Ivan.tzarevish.i.seryi.volk.2011.HDRip.700MB 001_0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332656"/>
            <a:ext cx="2195736" cy="1700147"/>
          </a:xfrm>
          <a:prstGeom prst="round2DiagRect">
            <a:avLst>
              <a:gd name="adj1" fmla="val 16667"/>
              <a:gd name="adj2" fmla="val 0"/>
            </a:avLst>
          </a:prstGeom>
          <a:ln w="1397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Ivan.tzarevish.i.seryi.volk.2011.HDRip.700MB 001_0001 (5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76672"/>
            <a:ext cx="7056784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63888" y="548680"/>
            <a:ext cx="4256293" cy="33855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Якими способами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змінилась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внутрішня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енергія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сірника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та свічки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290" name="Picture 2" descr="D:\ АЛЕКС\АТТ\0-2014-15\0-7 ноябр\мал\Ivan.tzarevish.i.seryi.volk.2011.HDRip.700MB 001_0001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005063"/>
            <a:ext cx="2160240" cy="2285775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Ivan.tzarevish.i.seryi.volk.2011.HDRip.700MB 001_0004 (3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712879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13910" y="188640"/>
            <a:ext cx="305243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Чому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подушці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спати зручно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(м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’</a:t>
            </a:r>
            <a:r>
              <a:rPr lang="uk-UA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яко</a:t>
            </a: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194" name="Picture 2" descr="C:\Users\Jekki\Contacts\Pictures\Ivan.tzarevish.i.seryi.volk.2011.HDRip.700MB 001_00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32656"/>
            <a:ext cx="2304256" cy="2126242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5-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6672"/>
            <a:ext cx="712879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-135732" y="188640"/>
            <a:ext cx="3951723" cy="28931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Чому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uk-UA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пожежникі</a:t>
            </a:r>
            <a:endParaRPr lang="uk-UA" sz="3200" b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носять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металеві</a:t>
            </a:r>
          </a:p>
          <a:p>
            <a:pPr algn="ctr"/>
            <a:r>
              <a:rPr lang="uk-UA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бличкучі</a:t>
            </a:r>
            <a:endParaRPr lang="uk-UA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каски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219" name="Picture 3" descr="C:\Users\Jekki\Contacts\Pictures\Ivan.tzarevish.i.seryi.volk.2011.HDRip.700MB 001_00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12443" y="476672"/>
            <a:ext cx="2054041" cy="2016224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4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D:\ АЛЕКС\АТТ\0-2014-15\0-7 ноябр\мал\сам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4664"/>
            <a:ext cx="712879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23528" y="404664"/>
            <a:ext cx="3172664" cy="28931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Для чого </a:t>
            </a:r>
          </a:p>
          <a:p>
            <a:pPr algn="ctr"/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важливо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щоб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самовар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виблискував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2530" name="Picture 2" descr="C:\Users\Jekki\Contacts\Pictures\Ivan.tzarevish.i.seryi.volk.2011.HDRip.700MB 001_00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692696"/>
            <a:ext cx="1872208" cy="1781376"/>
          </a:xfrm>
          <a:prstGeom prst="round2DiagRect">
            <a:avLst>
              <a:gd name="adj1" fmla="val 16667"/>
              <a:gd name="adj2" fmla="val 0"/>
            </a:avLst>
          </a:prstGeom>
          <a:ln w="1397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C:\Users\Jekki\Contacts\Pictures\Ivan.tzarevish.i.seryi.volk.2011.HDRip.700MB 001_00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48680"/>
            <a:ext cx="676875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063813" y="620688"/>
            <a:ext cx="3324949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Чому крейда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залишає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слід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дошці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266" name="Picture 2" descr="C:\Users\Jekki\Contacts\Pictures\Ivan.tzarevish.i.seryi.volk.2011.HDRip.700MB 001_00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212193"/>
            <a:ext cx="2088232" cy="2265287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4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23-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548680"/>
            <a:ext cx="698477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-210269" y="404664"/>
            <a:ext cx="4240263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Маса </a:t>
            </a:r>
            <a:r>
              <a:rPr lang="uk-UA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воака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40 кг.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Чому дорівнює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його вага 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під час руху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1506" name="Picture 2" descr="C:\Users\Jekki\Contacts\Pictures\Ivan.tzarevish.i.seryi.volk.2011.HDRip.700MB 001_00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404664"/>
            <a:ext cx="1979711" cy="14845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1507" name="Picture 3" descr="C:\Users\Jekki\Contacts\Pictures\Ivan.tzarevish.i.seryi.volk.2011.HDRip.700MB 001_006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3573016"/>
            <a:ext cx="1920561" cy="144016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1508" name="Picture 4" descr="C:\Users\Jekki\Contacts\Pictures\Ivan.tzarevish.i.seryi.volk.2011.HDRip.700MB 001_006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1988840"/>
            <a:ext cx="1966144" cy="147434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2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548680"/>
            <a:ext cx="712879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62992" y="404664"/>
            <a:ext cx="2893741" cy="33855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Чому птах,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злітаючи та 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сідаючи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землю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розправляє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крила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482" name="Picture 2" descr="C:\Users\Jekki\Contacts\Pictures\Ivan.tzarevish.i.seryi.volk.2011.HDRip.700MB 001_00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1700808"/>
            <a:ext cx="2123728" cy="15925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483" name="Picture 3" descr="C:\Users\Jekki\Contacts\Pictures\Ivan.tzarevish.i.seryi.volk.2011.HDRip.700MB 001_00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31383" y="3284984"/>
            <a:ext cx="2112617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484" name="Picture 4" descr="C:\Users\Jekki\Contacts\Pictures\Ivan.tzarevish.i.seryi.volk.2011.HDRip.700MB 001_00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116632"/>
            <a:ext cx="2123728" cy="15925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Рисунок 7" descr="D:\ АЛЕКС\АТТ\0-2014-15\0-7 ноябр\мал\13ручка двери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712879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327797" y="188640"/>
            <a:ext cx="3732112" cy="28931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Чому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ручку </a:t>
            </a:r>
          </a:p>
          <a:p>
            <a:pPr algn="ctr"/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дверей</a:t>
            </a:r>
            <a:endParaRPr lang="uk-UA" sz="3200" b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прикріплюють</a:t>
            </a:r>
            <a:endParaRPr lang="uk-UA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не до </a:t>
            </a: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середини, </a:t>
            </a:r>
            <a:endParaRPr lang="uk-UA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 до краю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9458" name="Picture 2" descr="C:\Users\Jekki\Contacts\Pictures\Ivan.tzarevish.i.seryi.volk.2011.HDRip.700MB 001_00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76672"/>
            <a:ext cx="2208645" cy="1656184"/>
          </a:xfrm>
          <a:prstGeom prst="round2DiagRect">
            <a:avLst>
              <a:gd name="adj1" fmla="val 16667"/>
              <a:gd name="adj2" fmla="val 0"/>
            </a:avLst>
          </a:prstGeom>
          <a:ln w="1397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4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їжа 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548680"/>
            <a:ext cx="698477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2780928"/>
            <a:ext cx="3033202" cy="33855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Чому тепла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та рідка </a:t>
            </a:r>
          </a:p>
          <a:p>
            <a:pPr algn="ctr"/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їжа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засвоюється</a:t>
            </a:r>
          </a:p>
          <a:p>
            <a:pPr algn="ctr"/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організмом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краще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4579" name="Picture 3" descr="C:\Users\Jekki\Contacts\Pictures\Ivan.tzarevish.i.seryi.volk.2011.HDRip.700MB 001_00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76224" y="404664"/>
            <a:ext cx="2435728" cy="1826465"/>
          </a:xfrm>
          <a:prstGeom prst="round2DiagRect">
            <a:avLst>
              <a:gd name="adj1" fmla="val 16667"/>
              <a:gd name="adj2" fmla="val 0"/>
            </a:avLst>
          </a:prstGeom>
          <a:ln w="1397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0195"/>
          </a:xfrm>
          <a:prstGeom prst="rect">
            <a:avLst/>
          </a:prstGeom>
          <a:noFill/>
        </p:spPr>
      </p:pic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642910" y="1071546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u="sng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3200" b="1" u="sng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2910" y="2000240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5" action="ppaction://hlinksldjump"/>
              </a:rPr>
              <a:t>2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71670" y="1071546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6" action="ppaction://hlinksldjump"/>
              </a:rPr>
              <a:t>1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42910" y="2928934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7" action="ppaction://hlinksldjump"/>
              </a:rPr>
              <a:t>3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2910" y="3857628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8" action="ppaction://hlinksldjump"/>
              </a:rPr>
              <a:t>4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42910" y="4786322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9" action="ppaction://hlinksldjump"/>
              </a:rPr>
              <a:t>5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500430" y="1071546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10" action="ppaction://hlinksldjump"/>
              </a:rPr>
              <a:t>1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929190" y="1071546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11" action="ppaction://hlinksldjump"/>
              </a:rPr>
              <a:t>1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357950" y="1071546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12" action="ppaction://hlinksldjump"/>
              </a:rPr>
              <a:t>1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>
            <a:hlinkClick r:id="rId5" action="ppaction://hlinksldjump"/>
          </p:cNvPr>
          <p:cNvSpPr/>
          <p:nvPr/>
        </p:nvSpPr>
        <p:spPr>
          <a:xfrm>
            <a:off x="2071670" y="2000240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13" action="ppaction://hlinksldjump"/>
              </a:rPr>
              <a:t>2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500430" y="2000240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14" action="ppaction://hlinksldjump"/>
              </a:rPr>
              <a:t>2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071670" y="2928934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15" action="ppaction://hlinksldjump"/>
              </a:rPr>
              <a:t>3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071670" y="3857628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16" action="ppaction://hlinksldjump"/>
              </a:rPr>
              <a:t>4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Прямоугольник 31">
            <a:hlinkClick r:id="" action="ppaction://noaction"/>
          </p:cNvPr>
          <p:cNvSpPr/>
          <p:nvPr/>
        </p:nvSpPr>
        <p:spPr>
          <a:xfrm>
            <a:off x="3500430" y="2928934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17" action="ppaction://hlinksldjump"/>
              </a:rPr>
              <a:t>3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00430" y="3857628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18" action="ppaction://hlinksldjump"/>
              </a:rPr>
              <a:t>4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>
            <a:hlinkClick r:id="" action="ppaction://noaction"/>
          </p:cNvPr>
          <p:cNvSpPr/>
          <p:nvPr/>
        </p:nvSpPr>
        <p:spPr>
          <a:xfrm>
            <a:off x="4929190" y="2000240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19" action="ppaction://hlinksldjump"/>
              </a:rPr>
              <a:t>2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357950" y="2000240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20" action="ppaction://hlinksldjump"/>
              </a:rPr>
              <a:t>2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929190" y="2928934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21" action="ppaction://hlinksldjump"/>
              </a:rPr>
              <a:t>3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357950" y="2928934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22" action="ppaction://hlinksldjump"/>
              </a:rPr>
              <a:t>3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929190" y="3857628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23" action="ppaction://hlinksldjump"/>
              </a:rPr>
              <a:t>4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Прямоугольник 38">
            <a:hlinkClick r:id="" action="ppaction://noaction"/>
          </p:cNvPr>
          <p:cNvSpPr/>
          <p:nvPr/>
        </p:nvSpPr>
        <p:spPr>
          <a:xfrm>
            <a:off x="2071670" y="4786322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24" action="ppaction://hlinksldjump"/>
              </a:rPr>
              <a:t>5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500430" y="4786322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25" action="ppaction://hlinksldjump"/>
              </a:rPr>
              <a:t>5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929190" y="4786322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26" action="ppaction://hlinksldjump"/>
              </a:rPr>
              <a:t>5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357950" y="3857628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27" action="ppaction://hlinksldjump"/>
              </a:rPr>
              <a:t>4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357950" y="4786322"/>
            <a:ext cx="1428760" cy="928694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Arial" pitchFamily="34" charset="0"/>
                <a:cs typeface="Arial" pitchFamily="34" charset="0"/>
                <a:hlinkClick r:id="rId28" action="ppaction://hlinksldjump"/>
              </a:rPr>
              <a:t>5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42910" y="142852"/>
            <a:ext cx="1428760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sz="4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071670" y="142852"/>
            <a:ext cx="1428760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sz="4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500430" y="142852"/>
            <a:ext cx="1428760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sz="4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</a:p>
          <a:p>
            <a:pPr algn="ctr"/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929190" y="142852"/>
            <a:ext cx="1428760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sz="4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357950" y="142852"/>
            <a:ext cx="1428760" cy="914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sz="4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</a:p>
          <a:p>
            <a:pPr algn="ctr"/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812360" y="1052736"/>
            <a:ext cx="1187624" cy="9361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sz="4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812360" y="1988840"/>
            <a:ext cx="1187624" cy="9361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sz="4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812360" y="2924944"/>
            <a:ext cx="1187624" cy="9361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sz="4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7812360" y="3861048"/>
            <a:ext cx="1187624" cy="9361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sz="4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7812360" y="4797152"/>
            <a:ext cx="1187624" cy="93610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sz="44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148" name="Picture 4" descr="D:\ АЛЕКС\ВСІ УРОКИ\ПОЗАУРОЧНА робота\ТИЖНІ ФІЗИКИ\Тиждень фізики - 2014\ИГРЫ\мал\5-36.jpg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3059832" y="5724079"/>
            <a:ext cx="1512168" cy="1133921"/>
          </a:xfrm>
          <a:prstGeom prst="rect">
            <a:avLst/>
          </a:prstGeom>
          <a:noFill/>
        </p:spPr>
      </p:pic>
      <p:pic>
        <p:nvPicPr>
          <p:cNvPr id="50" name="Picture 2" descr="D:\ АЛЕКС\АТТ\0-2014-15\0-7 ноябр\мал\Ivan.tzarevish.i.seryi.volk.2011.HDRip.700MB 001_0002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790412" y="0"/>
            <a:ext cx="1353588" cy="1268760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5602" name="Picture 2" descr="C:\Users\Jekki\Contacts\Pictures\Ivan.tzarevish.i.seryi.volk.2011.HDRip.700MB 001_0050.jpg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1547664" y="5724079"/>
            <a:ext cx="1512168" cy="1133921"/>
          </a:xfrm>
          <a:prstGeom prst="rect">
            <a:avLst/>
          </a:prstGeom>
          <a:noFill/>
        </p:spPr>
      </p:pic>
      <p:pic>
        <p:nvPicPr>
          <p:cNvPr id="25604" name="Picture 4" descr="D:\ АЛЕКС\АТТ\0-2014-15\0-7 ноябр\мал\Ivan.tzarevish.i.seryi.volk.2011.HDRip.700MB 001_0001.jpg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107504" y="5733256"/>
            <a:ext cx="1499931" cy="1124744"/>
          </a:xfrm>
          <a:prstGeom prst="rect">
            <a:avLst/>
          </a:prstGeom>
          <a:noFill/>
        </p:spPr>
      </p:pic>
      <p:pic>
        <p:nvPicPr>
          <p:cNvPr id="25605" name="Picture 5" descr="C:\Users\Jekki\Contacts\Pictures\Ivan.tzarevish.i.seryi.volk.2011.HDRip.700MB 001_0085.jpg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4572000" y="5707636"/>
            <a:ext cx="1534096" cy="1150364"/>
          </a:xfrm>
          <a:prstGeom prst="rect">
            <a:avLst/>
          </a:prstGeom>
          <a:noFill/>
        </p:spPr>
      </p:pic>
      <p:pic>
        <p:nvPicPr>
          <p:cNvPr id="25606" name="Picture 6" descr="C:\Users\Jekki\Contacts\Pictures\Ivan.tzarevish.i.seryi.volk.2011.HDRip.700MB 001_0086.jpg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6084168" y="5724079"/>
            <a:ext cx="1512168" cy="1133921"/>
          </a:xfrm>
          <a:prstGeom prst="rect">
            <a:avLst/>
          </a:prstGeom>
          <a:noFill/>
        </p:spPr>
      </p:pic>
      <p:pic>
        <p:nvPicPr>
          <p:cNvPr id="25607" name="Picture 7" descr="C:\Users\Jekki\Contacts\Pictures\Ivan.tzarevish.i.seryi.volk.2011.HDRip.700MB 001_0087.jpg"/>
          <p:cNvPicPr>
            <a:picLocks noChangeAspect="1" noChangeArrowheads="1"/>
          </p:cNvPicPr>
          <p:nvPr/>
        </p:nvPicPr>
        <p:blipFill>
          <a:blip r:embed="rId35" cstate="print"/>
          <a:srcRect/>
          <a:stretch>
            <a:fillRect/>
          </a:stretch>
        </p:blipFill>
        <p:spPr bwMode="auto">
          <a:xfrm>
            <a:off x="7596336" y="5733256"/>
            <a:ext cx="1499930" cy="1124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76672"/>
            <a:ext cx="698477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851920" y="332656"/>
            <a:ext cx="3627916" cy="387798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Чому </a:t>
            </a:r>
          </a:p>
          <a:p>
            <a:pPr algn="ctr"/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дуже великий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мороз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полозки саней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погано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сковзають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 снігу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8434" name="Picture 2" descr="C:\Users\Jekki\Contacts\Pictures\Ivan.tzarevish.i.seryi.volk.2011.HDRip.700MB 001_004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1" y="332657"/>
            <a:ext cx="2016588" cy="1656183"/>
          </a:xfrm>
          <a:prstGeom prst="round2DiagRect">
            <a:avLst>
              <a:gd name="adj1" fmla="val 16667"/>
              <a:gd name="adj2" fmla="val 0"/>
            </a:avLst>
          </a:prstGeom>
          <a:ln w="1397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2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6672"/>
            <a:ext cx="712879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3501008"/>
            <a:ext cx="3874779" cy="28931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Чому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неможна зліпити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сніжки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 великих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морозах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6386" name="Picture 2" descr="C:\Users\Jekki\Contacts\Pictures\Ivan.tzarevish.i.seryi.volk.2011.HDRip.700MB 001_00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289310"/>
            <a:ext cx="1998787" cy="1733587"/>
          </a:xfrm>
          <a:prstGeom prst="round2DiagRect">
            <a:avLst>
              <a:gd name="adj1" fmla="val 16667"/>
              <a:gd name="adj2" fmla="val 0"/>
            </a:avLst>
          </a:prstGeom>
          <a:ln w="1397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4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звук 30 сек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956376" y="5949280"/>
            <a:ext cx="244475" cy="244475"/>
          </a:xfrm>
          <a:prstGeom prst="rect">
            <a:avLst/>
          </a:prstGeom>
        </p:spPr>
      </p:pic>
      <p:pic>
        <p:nvPicPr>
          <p:cNvPr id="5" name="Рисунок 4" descr="D:\ АЛЕКС\АТТ\0-2014-15\0-5 ноября-гра\Х_Ф 001_000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04664"/>
            <a:ext cx="6984776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C:\Users\Jekki\Contacts\Pictures\Ivan.tzarevish.i.seryi.volk.2011.HDRip.700MB 001_00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55647" y="692657"/>
            <a:ext cx="2229274" cy="1872247"/>
          </a:xfrm>
          <a:prstGeom prst="round2DiagRect">
            <a:avLst>
              <a:gd name="adj1" fmla="val 16667"/>
              <a:gd name="adj2" fmla="val 0"/>
            </a:avLst>
          </a:prstGeom>
          <a:ln w="1397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4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звук 30 сек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956376" y="5949280"/>
            <a:ext cx="244475" cy="2444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020272" y="593467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" name="Рисунок 5" descr="D:\ АЛЕКС\АТТ\0-2014-15\0-7 ноябр\мал\сам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548680"/>
            <a:ext cx="691276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-215077" y="404664"/>
            <a:ext cx="4249881" cy="19082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Чому найчастіше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корпус самовара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круглий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2" descr="C:\Users\Jekki\Contacts\Pictures\Ivan.tzarevish.i.seryi.volk.2011.HDRip.700MB 001_002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620687"/>
            <a:ext cx="1944216" cy="2054401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4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звук 30 сек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956376" y="5949280"/>
            <a:ext cx="244475" cy="244475"/>
          </a:xfrm>
          <a:prstGeom prst="rect">
            <a:avLst/>
          </a:prstGeom>
        </p:spPr>
      </p:pic>
      <p:pic>
        <p:nvPicPr>
          <p:cNvPr id="9" name="Рисунок 8" descr="D:\ АЛЕКС\АТТ\0-2014-15\0-7 ноябр\мал\29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76672"/>
            <a:ext cx="7056784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51520" y="332656"/>
            <a:ext cx="3068468" cy="28931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Цей термін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перекладі</a:t>
            </a:r>
          </a:p>
          <a:p>
            <a:pPr algn="ctr"/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 </a:t>
            </a:r>
            <a:r>
              <a:rPr lang="en-US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грецького</a:t>
            </a:r>
          </a:p>
          <a:p>
            <a:pPr algn="ctr"/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означає </a:t>
            </a:r>
          </a:p>
          <a:p>
            <a:pPr algn="ctr"/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хаос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”?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5362" name="Picture 2" descr="C:\Users\Jekki\Contacts\Pictures\Ivan.tzarevish.i.seryi.volk.2011.HDRip.700MB 001_00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476671"/>
            <a:ext cx="2160240" cy="2168933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4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звук 30 сек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956376" y="5949280"/>
            <a:ext cx="244475" cy="244475"/>
          </a:xfrm>
          <a:prstGeom prst="rect">
            <a:avLst/>
          </a:prstGeom>
        </p:spPr>
      </p:pic>
      <p:pic>
        <p:nvPicPr>
          <p:cNvPr id="6" name="Рисунок 5" descr="D:\ АЛЕКС\АТТ\0-2014-15\0-7 ноябр\мал\36-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76672"/>
            <a:ext cx="691276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1520" y="332656"/>
            <a:ext cx="3768980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Чому звичайні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хмари білі,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а перед 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грозою (дощові)</a:t>
            </a:r>
          </a:p>
          <a:p>
            <a:pPr algn="ctr"/>
            <a:r>
              <a:rPr lang="uk-UA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-чорні</a:t>
            </a: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(темні) 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4338" name="Picture 2" descr="D:\ АЛЕКС\АТТ\0-2014-15\0-7 ноябр\мал\36-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3214" y="476672"/>
            <a:ext cx="2208645" cy="2160240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бр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48680"/>
            <a:ext cx="6912768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60526" y="332656"/>
            <a:ext cx="2850460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Для чого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брандспойт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кінці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звужується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42" name="Picture 2" descr="D:\ АЛЕКС\АТТ\0-2014-15\0-7 ноябр\мал\бр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620688"/>
            <a:ext cx="1997075" cy="1800200"/>
          </a:xfrm>
          <a:prstGeom prst="round2DiagRect">
            <a:avLst>
              <a:gd name="adj1" fmla="val 16667"/>
              <a:gd name="adj2" fmla="val 0"/>
            </a:avLst>
          </a:prstGeom>
          <a:ln w="1397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195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 descr="D:\ АЛЕКС\АТТ\0-2014-15\0-7 ноябр\мал\Ivan.tzarevish.i.seryi.volk.2011.HDRip.700MB 001_0004 (2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548680"/>
            <a:ext cx="698477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95536" y="476672"/>
            <a:ext cx="7056784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cap="none" spc="150" dirty="0" err="1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Чому</a:t>
            </a:r>
            <a:r>
              <a:rPr lang="ru-RU" sz="3200" b="1" cap="none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uk-UA" sz="3200" b="1" cap="none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під час відкривання</a:t>
            </a:r>
          </a:p>
          <a:p>
            <a:pPr algn="ctr"/>
            <a:r>
              <a:rPr lang="uk-UA" sz="3200" b="1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пляшки з газованою водою</a:t>
            </a:r>
          </a:p>
          <a:p>
            <a:pPr algn="ctr"/>
            <a:r>
              <a:rPr lang="uk-UA" sz="3200" b="1" cap="none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спостерігається великий потік піни і навіть рідини</a:t>
            </a:r>
            <a:r>
              <a:rPr lang="en-US" sz="3200" b="1" cap="none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150" dirty="0">
              <a:ln w="11430"/>
              <a:solidFill>
                <a:srgbClr val="00206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13314" name="Picture 2" descr="D:\ АЛЕКС\АТТ\0-2014-15\0-7 ноябр\мал\Ivan.tzarevish.i.seryi.volk.2011.HDRip.700MB 001_0003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2996952"/>
            <a:ext cx="1763688" cy="1656184"/>
          </a:xfrm>
          <a:prstGeom prst="round2DiagRect">
            <a:avLst>
              <a:gd name="adj1" fmla="val 16667"/>
              <a:gd name="adj2" fmla="val 0"/>
            </a:avLst>
          </a:prstGeom>
          <a:ln w="139700" cap="sq">
            <a:solidFill>
              <a:schemeClr val="bg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4 зобр в сам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48680"/>
            <a:ext cx="720080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-156568" y="188640"/>
            <a:ext cx="3993402" cy="19082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Яке зображення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uk-UA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опукломі</a:t>
            </a:r>
            <a:endParaRPr lang="uk-UA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дзеркалі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3554" name="Picture 2" descr="C:\Users\Jekki\Contacts\Pictures\Ivan.tzarevish.i.seryi.volk.2011.HDRip.700MB 001_00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476672"/>
            <a:ext cx="2280705" cy="2170663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11-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48680"/>
            <a:ext cx="712879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38381" y="188640"/>
            <a:ext cx="3403496" cy="19082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Чому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Русалка </a:t>
            </a:r>
          </a:p>
          <a:p>
            <a:pPr algn="ctr"/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зісковзує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 дерева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7" name="Picture 3" descr="C:\Users\Jekki\Contacts\Pictures\Ivan.tzarevish.i.seryi.volk.2011.HDRip.700MB 001_0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404664"/>
            <a:ext cx="1944216" cy="2109877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3 бубл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548680"/>
            <a:ext cx="712879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236720" y="188640"/>
            <a:ext cx="4153702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Чому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розламаний</a:t>
            </a:r>
          </a:p>
          <a:p>
            <a:pPr algn="ctr"/>
            <a:r>
              <a:rPr lang="uk-UA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бублік</a:t>
            </a:r>
            <a:endParaRPr lang="uk-UA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неможливо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’</a:t>
            </a: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єднати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2" name="Picture 4" descr="C:\Users\Jekki\Contacts\Pictures\Ivan.tzarevish.i.seryi.volk.2011.HDRip.700MB 001_00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476672"/>
            <a:ext cx="1913006" cy="2016224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1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6672"/>
            <a:ext cx="6984776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95536" y="476672"/>
            <a:ext cx="2228495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3200" b="1" cap="none" spc="150" dirty="0" err="1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Чому</a:t>
            </a:r>
            <a:r>
              <a:rPr lang="ru-RU" sz="3200" b="1" cap="none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uk-UA" sz="3200" b="1" cap="none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ми</a:t>
            </a:r>
          </a:p>
          <a:p>
            <a:pPr algn="ctr"/>
            <a:r>
              <a:rPr lang="uk-UA" sz="3200" b="1" cap="none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чуємо</a:t>
            </a:r>
          </a:p>
          <a:p>
            <a:pPr algn="ctr"/>
            <a:r>
              <a:rPr lang="uk-UA" sz="3200" b="1" cap="none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гудіння </a:t>
            </a:r>
          </a:p>
          <a:p>
            <a:pPr algn="ctr"/>
            <a:r>
              <a:rPr lang="uk-UA" sz="3200" b="1" cap="none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бджоли</a:t>
            </a:r>
            <a:r>
              <a:rPr lang="en-US" sz="3200" b="1" cap="none" spc="150" dirty="0" smtClean="0">
                <a:ln w="11430"/>
                <a:solidFill>
                  <a:srgbClr val="00206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150" dirty="0">
              <a:ln w="11430"/>
              <a:solidFill>
                <a:srgbClr val="00206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3074" name="Picture 2" descr="D:\ АЛЕКС\АТТ\0-2014-15\0-7 ноябр\мал\15 -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548681"/>
            <a:ext cx="2088232" cy="2232248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Ivan.tzarevish.i.seryi.volk.2011.HDRip.700MB 001_00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705678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62803" y="188640"/>
            <a:ext cx="2954655" cy="33855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Чому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птахи </a:t>
            </a:r>
          </a:p>
          <a:p>
            <a:pPr algn="ctr"/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холодну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погоду</a:t>
            </a:r>
          </a:p>
          <a:p>
            <a:pPr algn="ctr"/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uk-UA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идять</a:t>
            </a:r>
            <a:endParaRPr lang="uk-UA" sz="32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розпушивши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пір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’</a:t>
            </a:r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я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100" name="Picture 4" descr="C:\Users\Jekki\Contacts\Pictures\Ivan.tzarevish.i.seryi.volk.2011.HDRip.700MB 001_0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379599"/>
            <a:ext cx="2232248" cy="2305525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 descr="D:\ АЛЕКС\АТТ\0-2014-15\0-7 ноябр\мал\2 сам круглий, бублік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4664"/>
            <a:ext cx="7200800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38568" y="188640"/>
            <a:ext cx="3203121" cy="28931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Чому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ручки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самовара,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як правило,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роблять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дерев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’</a:t>
            </a:r>
            <a:r>
              <a:rPr lang="uk-UA" sz="32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яними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147" name="Picture 3" descr="C:\Users\Jekki\Contacts\Pictures\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76672"/>
            <a:ext cx="2016224" cy="1997365"/>
          </a:xfrm>
          <a:prstGeom prst="round2DiagRect">
            <a:avLst>
              <a:gd name="adj1" fmla="val 16667"/>
              <a:gd name="adj2" fmla="val 0"/>
            </a:avLst>
          </a:prstGeom>
          <a:ln w="1397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 АЛЕКС\ФОНИ\Фон для презентаций\Фони по урокам\Фони\global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097"/>
            <a:ext cx="9144000" cy="6880195"/>
          </a:xfrm>
          <a:prstGeom prst="rect">
            <a:avLst/>
          </a:prstGeom>
          <a:noFill/>
        </p:spPr>
      </p:pic>
      <p:sp>
        <p:nvSpPr>
          <p:cNvPr id="7" name="Выгнутая вниз стрелка 6">
            <a:hlinkClick r:id="rId3" action="ppaction://hlinksldjump"/>
          </p:cNvPr>
          <p:cNvSpPr/>
          <p:nvPr/>
        </p:nvSpPr>
        <p:spPr>
          <a:xfrm>
            <a:off x="7572396" y="5786454"/>
            <a:ext cx="1216152" cy="785818"/>
          </a:xfrm>
          <a:prstGeom prst="curvedUpArrow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D:\ АЛЕКС\АТТ\0-2014-15\0-7 ноябр\мал\22-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4664"/>
            <a:ext cx="720080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4831" y="188640"/>
            <a:ext cx="3350597" cy="19082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Чому</a:t>
            </a:r>
            <a:r>
              <a:rPr lang="ru-RU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uk-UA" sz="3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метелик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літає</a:t>
            </a:r>
          </a:p>
          <a:p>
            <a:pPr algn="ctr"/>
            <a:r>
              <a:rPr lang="uk-UA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безшумно</a:t>
            </a:r>
            <a:r>
              <a:rPr lang="en-US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  <a:endParaRPr lang="ru-RU" sz="3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122" name="Picture 2" descr="C:\Users\Jekki\Contacts\Pictures\Ivan.tzarevish.i.seryi.volk.2011.HDRip.700MB 001_00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32656"/>
            <a:ext cx="2287115" cy="2088232"/>
          </a:xfrm>
          <a:prstGeom prst="ellipse">
            <a:avLst/>
          </a:prstGeom>
          <a:ln w="190500" cap="rnd">
            <a:solidFill>
              <a:schemeClr val="accent5">
                <a:lumMod val="40000"/>
                <a:lumOff val="6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294</Words>
  <Application>Microsoft Office PowerPoint</Application>
  <PresentationFormat>Экран (4:3)</PresentationFormat>
  <Paragraphs>154</Paragraphs>
  <Slides>27</Slides>
  <Notes>4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Jekki</dc:creator>
  <cp:lastModifiedBy>Jekki</cp:lastModifiedBy>
  <cp:revision>94</cp:revision>
  <dcterms:created xsi:type="dcterms:W3CDTF">2014-11-08T14:51:56Z</dcterms:created>
  <dcterms:modified xsi:type="dcterms:W3CDTF">2014-11-27T15:32:15Z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698455</vt:lpwstr>
  </property>
  <property fmtid="{D5CDD505-2E9C-101B-9397-08002B2CF9AE}" name="NXPowerLiteVersion" pid="3">
    <vt:lpwstr>D4.1.4</vt:lpwstr>
  </property>
</Properties>
</file>