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73" r:id="rId9"/>
    <p:sldId id="267" r:id="rId10"/>
    <p:sldId id="268" r:id="rId11"/>
    <p:sldId id="265" r:id="rId12"/>
    <p:sldId id="269" r:id="rId13"/>
    <p:sldId id="266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3D14"/>
    <a:srgbClr val="83C8EF"/>
    <a:srgbClr val="D9B991"/>
    <a:srgbClr val="4F4F4F"/>
    <a:srgbClr val="434343"/>
    <a:srgbClr val="757575"/>
    <a:srgbClr val="BFA07D"/>
    <a:srgbClr val="BFBFBF"/>
    <a:srgbClr val="6E6E6E"/>
    <a:srgbClr val="2525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12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140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849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920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442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567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793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467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9562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313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873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078D4-446F-449B-84D6-5243D9D46985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CD91D-63E9-4B70-9787-206B5F1433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077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3871" y="309716"/>
            <a:ext cx="9144000" cy="2979021"/>
          </a:xfrm>
        </p:spPr>
        <p:txBody>
          <a:bodyPr>
            <a:noAutofit/>
          </a:bodyPr>
          <a:lstStyle/>
          <a:p>
            <a:pPr algn="r"/>
            <a:r>
              <a:rPr lang="uk-UA" sz="7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Немає правди у війни, вона лиш в мирі та любові…</a:t>
            </a:r>
            <a:endParaRPr lang="ru-RU" sz="7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68413" y="4114800"/>
            <a:ext cx="6479458" cy="20105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uk-UA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До 70-ї річниці визволення України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18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272" y="121263"/>
            <a:ext cx="10576232" cy="661014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16259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3000">
              <a:schemeClr val="accent3">
                <a:lumMod val="75000"/>
              </a:schemeClr>
            </a:gs>
            <a:gs pos="74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8696" y="4655304"/>
            <a:ext cx="3082127" cy="2071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4327" y="518799"/>
            <a:ext cx="4409912" cy="2575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3246" y="3279557"/>
            <a:ext cx="4233479" cy="3270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7915" y="165602"/>
            <a:ext cx="3383691" cy="2064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374" y="4803080"/>
            <a:ext cx="2381223" cy="192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850" y="140262"/>
            <a:ext cx="3253106" cy="2437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5232" y="2314919"/>
            <a:ext cx="3436374" cy="2255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271" y="2705262"/>
            <a:ext cx="2619480" cy="1970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6370695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chemeClr val="accent3">
                <a:lumMod val="89000"/>
              </a:schemeClr>
            </a:gs>
            <a:gs pos="23000">
              <a:srgbClr val="6E6E6E"/>
            </a:gs>
            <a:gs pos="63000">
              <a:schemeClr val="accent3">
                <a:lumMod val="75000"/>
              </a:schemeClr>
            </a:gs>
            <a:gs pos="74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17156">
            <a:off x="6671962" y="539615"/>
            <a:ext cx="4973553" cy="5673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50647">
            <a:off x="571335" y="1108302"/>
            <a:ext cx="5792229" cy="3964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9443433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B9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4950" y="115910"/>
            <a:ext cx="9963383" cy="6645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857120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3596" y="215877"/>
            <a:ext cx="8623513" cy="6467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90523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5341815" cy="685800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6236" y="3246217"/>
            <a:ext cx="6845764" cy="3611783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1043" y="0"/>
            <a:ext cx="3350957" cy="325953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1814" y="0"/>
            <a:ext cx="3494807" cy="3246217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000" b="1" dirty="0" smtClean="0">
                <a:ln w="38100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0">
                    <a:schemeClr val="bg1">
                      <a:alpha val="31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Громадянська війна</a:t>
            </a:r>
            <a:endParaRPr lang="ru-RU" sz="8000" b="1" dirty="0">
              <a:ln w="38100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635000">
                  <a:schemeClr val="bg1">
                    <a:alpha val="31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52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1658" y="320880"/>
            <a:ext cx="10515600" cy="1325563"/>
          </a:xfrm>
          <a:noFill/>
          <a:ln>
            <a:noFill/>
          </a:ln>
        </p:spPr>
        <p:txBody>
          <a:bodyPr>
            <a:noAutofit/>
          </a:bodyPr>
          <a:lstStyle/>
          <a:p>
            <a:pPr algn="r"/>
            <a:r>
              <a:rPr lang="uk-UA" sz="4800" b="1" dirty="0" smtClean="0">
                <a:ln w="19050">
                  <a:solidFill>
                    <a:srgbClr val="FFE4A7"/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Поет та романіст </a:t>
            </a:r>
            <a:r>
              <a:rPr lang="uk-UA" sz="4800" b="1" dirty="0" smtClean="0">
                <a:ln w="19050">
                  <a:solidFill>
                    <a:srgbClr val="FFE4A7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uk-UA" sz="4800" b="1" dirty="0" smtClean="0">
                <a:ln w="19050">
                  <a:solidFill>
                    <a:srgbClr val="FFE4A7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6600" b="1" dirty="0" smtClean="0">
                <a:ln w="19050">
                  <a:solidFill>
                    <a:srgbClr val="FFE4A7"/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Юрій Яновський</a:t>
            </a:r>
            <a:endParaRPr lang="ru-RU" sz="6600" b="1" dirty="0">
              <a:ln w="19050">
                <a:solidFill>
                  <a:srgbClr val="FFE4A7"/>
                </a:solidFill>
                <a:prstDash val="solid"/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8624" y="1867668"/>
            <a:ext cx="5759860" cy="3839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A83D1A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58551">
            <a:off x="675966" y="3245196"/>
            <a:ext cx="2111477" cy="33604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A4391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20418">
            <a:off x="1776114" y="1528246"/>
            <a:ext cx="2469407" cy="3579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A73D1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01220">
            <a:off x="3756077" y="59647"/>
            <a:ext cx="2418774" cy="3897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A63C15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274116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702" y="0"/>
            <a:ext cx="10515600" cy="1325563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Голодомор 1932-1933 </a:t>
            </a:r>
            <a:r>
              <a:rPr lang="ru-RU" sz="5400" b="1" dirty="0" err="1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рр</a:t>
            </a:r>
            <a:r>
              <a:rPr lang="ru-RU" sz="5400" b="1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.</a:t>
            </a:r>
            <a:endParaRPr lang="ru-RU" sz="5400" b="1" dirty="0">
              <a:ln w="0"/>
              <a:solidFill>
                <a:schemeClr val="bg1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17" y="2523299"/>
            <a:ext cx="2708014" cy="36372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7736" y="2523298"/>
            <a:ext cx="2708014" cy="36372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6935" y="1325563"/>
            <a:ext cx="4342469" cy="5257867"/>
          </a:xfrm>
          <a:prstGeom prst="roundRect">
            <a:avLst>
              <a:gd name="adj" fmla="val 11111"/>
            </a:avLst>
          </a:prstGeom>
          <a:ln w="190500" cap="rnd">
            <a:solidFill>
              <a:srgbClr val="00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150496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655" y="175938"/>
            <a:ext cx="10515600" cy="1325563"/>
          </a:xfrm>
        </p:spPr>
        <p:txBody>
          <a:bodyPr>
            <a:normAutofit fontScale="90000"/>
          </a:bodyPr>
          <a:lstStyle/>
          <a:p>
            <a:pPr algn="r"/>
            <a:r>
              <a:rPr lang="uk-UA" b="1" dirty="0" smtClean="0">
                <a:ln w="10160">
                  <a:solidFill>
                    <a:srgbClr val="260812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Письменник, журналіст, публіцист</a:t>
            </a:r>
            <a:br>
              <a:rPr lang="uk-UA" b="1" dirty="0" smtClean="0">
                <a:ln w="10160">
                  <a:solidFill>
                    <a:srgbClr val="260812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7300" b="1" dirty="0" smtClean="0">
                <a:ln w="10160">
                  <a:solidFill>
                    <a:srgbClr val="260812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Улас </a:t>
            </a:r>
            <a:r>
              <a:rPr lang="uk-UA" sz="7300" b="1" dirty="0" err="1" smtClean="0">
                <a:ln w="10160">
                  <a:solidFill>
                    <a:srgbClr val="260812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Самчук</a:t>
            </a:r>
            <a:endParaRPr lang="ru-RU" sz="6000" b="1" dirty="0">
              <a:ln w="10160">
                <a:solidFill>
                  <a:srgbClr val="260812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7108" y="1611861"/>
            <a:ext cx="3689568" cy="5047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EBCD98"/>
            </a:solidFill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8669" y="980609"/>
            <a:ext cx="4227786" cy="5496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3D3A4"/>
            </a:solidFill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102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20354">
            <a:off x="140872" y="781248"/>
            <a:ext cx="5351934" cy="3685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1081">
            <a:off x="5139015" y="425597"/>
            <a:ext cx="6794576" cy="4396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89281">
            <a:off x="2954136" y="3144941"/>
            <a:ext cx="4227093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763110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E0E0E"/>
            </a:gs>
            <a:gs pos="0">
              <a:srgbClr val="B9B9B9"/>
            </a:gs>
            <a:gs pos="39000">
              <a:srgbClr val="999999"/>
            </a:gs>
            <a:gs pos="61000">
              <a:srgbClr val="868686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24" y="3359618"/>
            <a:ext cx="4067503" cy="3057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09" y="173355"/>
            <a:ext cx="4147481" cy="3011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3887" y="1917177"/>
            <a:ext cx="3342747" cy="2534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3887" y="173355"/>
            <a:ext cx="3342747" cy="1593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24" y="458362"/>
            <a:ext cx="4085295" cy="2617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7594" y="4602337"/>
            <a:ext cx="2675332" cy="200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0093" y="3334155"/>
            <a:ext cx="4147481" cy="3108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41052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3D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Захід Немає правди у війни вона лиш в мирі та любові\Зображення\Слава героя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131"/>
            <a:ext cx="12192000" cy="631767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0516" y="204529"/>
            <a:ext cx="4643284" cy="1325563"/>
          </a:xfrm>
        </p:spPr>
        <p:txBody>
          <a:bodyPr>
            <a:normAutofit/>
          </a:bodyPr>
          <a:lstStyle/>
          <a:p>
            <a:pPr algn="r"/>
            <a:r>
              <a:rPr lang="uk-UA" sz="6600" b="1" dirty="0" smtClean="0">
                <a:ln>
                  <a:solidFill>
                    <a:srgbClr val="DF4309"/>
                  </a:solidFill>
                </a:ln>
                <a:solidFill>
                  <a:srgbClr val="F6DD9A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Олесь Гончар</a:t>
            </a:r>
            <a:endParaRPr lang="ru-RU" sz="6600" b="1" dirty="0">
              <a:ln>
                <a:solidFill>
                  <a:srgbClr val="DF4309"/>
                </a:solidFill>
              </a:ln>
              <a:solidFill>
                <a:srgbClr val="F6DD9A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4023" y="1489433"/>
            <a:ext cx="3749777" cy="5080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C480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25408">
            <a:off x="444756" y="1980687"/>
            <a:ext cx="3190875" cy="4391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F430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77720">
            <a:off x="3864077" y="528790"/>
            <a:ext cx="2952955" cy="4577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F430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5651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33</Words>
  <Application>Microsoft Office PowerPoint</Application>
  <PresentationFormat>Произвольный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Немає правди у війни, вона лиш в мирі та любові…</vt:lpstr>
      <vt:lpstr>Громадянська війна</vt:lpstr>
      <vt:lpstr>Поет та романіст  Юрій Яновський</vt:lpstr>
      <vt:lpstr>Голодомор 1932-1933 рр.</vt:lpstr>
      <vt:lpstr>Письменник, журналіст, публіцист Улас Самчук</vt:lpstr>
      <vt:lpstr>Слайд 6</vt:lpstr>
      <vt:lpstr>Слайд 7</vt:lpstr>
      <vt:lpstr>Слайд 8</vt:lpstr>
      <vt:lpstr>Олесь Гончар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Немає правди у війни, вона лиш в мирі та любові…</dc:title>
  <dc:creator>Евгений</dc:creator>
  <cp:lastModifiedBy>Женя</cp:lastModifiedBy>
  <cp:revision>38</cp:revision>
  <dcterms:created xsi:type="dcterms:W3CDTF">2014-11-18T07:36:35Z</dcterms:created>
  <dcterms:modified xsi:type="dcterms:W3CDTF">2014-11-27T12:57:38Z</dcterms:modified>
</cp:coreProperties>
</file>