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82" r:id="rId5"/>
    <p:sldId id="286" r:id="rId6"/>
    <p:sldId id="270" r:id="rId7"/>
    <p:sldId id="266" r:id="rId8"/>
    <p:sldId id="268" r:id="rId9"/>
    <p:sldId id="261" r:id="rId10"/>
    <p:sldId id="280" r:id="rId11"/>
    <p:sldId id="273" r:id="rId12"/>
    <p:sldId id="284" r:id="rId13"/>
    <p:sldId id="285" r:id="rId14"/>
    <p:sldId id="262" r:id="rId15"/>
    <p:sldId id="288" r:id="rId16"/>
    <p:sldId id="271" r:id="rId17"/>
    <p:sldId id="275" r:id="rId18"/>
    <p:sldId id="289" r:id="rId19"/>
    <p:sldId id="276" r:id="rId20"/>
    <p:sldId id="283" r:id="rId21"/>
    <p:sldId id="277" r:id="rId22"/>
    <p:sldId id="281" r:id="rId23"/>
    <p:sldId id="290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22B54B-A333-48C2-A0BC-84F489CFBC14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D99A9C-CF31-4086-9BA1-3AE01386CF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3971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uk-U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6019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uk-U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8067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wrap="none" anchor="ctr"/>
          <a:lstStyle/>
          <a:p>
            <a:endParaRPr lang="uk-UA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B90F-6EB5-41BE-82AA-64125DB0DD1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41FE-9C96-4097-AB72-7C0BB924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B90F-6EB5-41BE-82AA-64125DB0DD1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41FE-9C96-4097-AB72-7C0BB924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B90F-6EB5-41BE-82AA-64125DB0DD1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41FE-9C96-4097-AB72-7C0BB924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B90F-6EB5-41BE-82AA-64125DB0DD1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41FE-9C96-4097-AB72-7C0BB924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B90F-6EB5-41BE-82AA-64125DB0DD1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41FE-9C96-4097-AB72-7C0BB924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B90F-6EB5-41BE-82AA-64125DB0DD1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41FE-9C96-4097-AB72-7C0BB924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B90F-6EB5-41BE-82AA-64125DB0DD1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41FE-9C96-4097-AB72-7C0BB924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B90F-6EB5-41BE-82AA-64125DB0DD1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41FE-9C96-4097-AB72-7C0BB924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B90F-6EB5-41BE-82AA-64125DB0DD1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41FE-9C96-4097-AB72-7C0BB924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B90F-6EB5-41BE-82AA-64125DB0DD1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41FE-9C96-4097-AB72-7C0BB924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7B90F-6EB5-41BE-82AA-64125DB0DD1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41FE-9C96-4097-AB72-7C0BB924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B90F-6EB5-41BE-82AA-64125DB0DD18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141FE-9C96-4097-AB72-7C0BB924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C:\Documents%20and%20Settings\User\&#1056;&#1072;&#1073;&#1086;&#1095;&#1080;&#1081;%20&#1089;&#1090;&#1086;&#1083;\&#1074;&#1080;&#1096;&#1080;&#1074;&#1072;&#1085;&#1082;&#1072;%20&#1085;&#1072;%20&#1087;&#1086;&#1076;&#1110;&#1091;&#1084;&#1110;\&#1052;&#1086;&#1081;%20&#1092;&#1080;&#1083;&#1100;&#1084;2.wmv" TargetMode="External" Type="http://schemas.openxmlformats.org/officeDocument/2006/relationships/video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User\&#1056;&#1072;&#1073;&#1086;&#1095;&#1080;&#1081;%20&#1089;&#1090;&#1086;&#1083;\&#1074;&#1080;&#1096;&#1080;&#1074;&#1072;&#1085;&#1082;&#1072;%20&#1085;&#1072;%20&#1087;&#1086;&#1076;&#1110;&#1091;&#1084;&#1110;\&#1052;&#1086;&#1081;%20&#1092;&#1080;&#1083;&#1100;&#1084;5.wmv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74;&#1080;&#1096;&#1080;&#1074;&#1072;&#1085;&#1082;&#1072;%20&#1085;&#1072;%20&#1087;&#1086;&#1076;&#1110;&#1091;&#1084;&#1110;\Ukrainskie_narodnye_pesni_-_Dva_kolori_(xMusic.me).mp3" TargetMode="External"/><Relationship Id="rId4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13" Type="http://schemas.openxmlformats.org/officeDocument/2006/relationships/image" Target="../media/image72.jpeg"/><Relationship Id="rId18" Type="http://schemas.openxmlformats.org/officeDocument/2006/relationships/image" Target="../media/image77.jpe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80.jpeg"/><Relationship Id="rId7" Type="http://schemas.openxmlformats.org/officeDocument/2006/relationships/image" Target="../media/image66.png"/><Relationship Id="rId12" Type="http://schemas.openxmlformats.org/officeDocument/2006/relationships/image" Target="../media/image71.jpeg"/><Relationship Id="rId17" Type="http://schemas.openxmlformats.org/officeDocument/2006/relationships/image" Target="../media/image76.jpeg"/><Relationship Id="rId2" Type="http://schemas.openxmlformats.org/officeDocument/2006/relationships/audio" Target="file:///C:\Documents%20and%20Settings\User\&#1056;&#1072;&#1073;&#1086;&#1095;&#1080;&#1081;%20&#1089;&#1090;&#1086;&#1083;\&#1074;&#1080;&#1096;&#1080;&#1074;&#1072;&#1085;&#1082;&#1072;%20&#1085;&#1072;%20&#1087;&#1086;&#1076;&#1110;&#1091;&#1084;&#1110;\Natalya_Buchinska_-_YA_sp_vayu_dzv_nko_bo_ya_ukra_nka_hto_mene_ne_lyubit_tih_men_shkoda_(get-tune.net).mp3" TargetMode="External"/><Relationship Id="rId16" Type="http://schemas.openxmlformats.org/officeDocument/2006/relationships/image" Target="../media/image75.jpeg"/><Relationship Id="rId20" Type="http://schemas.openxmlformats.org/officeDocument/2006/relationships/image" Target="../media/image79.jpeg"/><Relationship Id="rId1" Type="http://schemas.openxmlformats.org/officeDocument/2006/relationships/audio" Target="file:///C:\Documents%20and%20Settings\User\&#1056;&#1072;&#1073;&#1086;&#1095;&#1080;&#1081;%20&#1089;&#1090;&#1086;&#1083;\&#1074;&#1080;&#1096;&#1080;&#1074;&#1072;&#1085;&#1082;&#1072;%20&#1085;&#1072;%20&#1087;&#1086;&#1076;&#1110;&#1091;&#1084;&#1110;\Buchinska_Natal_ya_-_Vozi_kolorov_m_nus_(xMusic.me).mp3" TargetMode="Externa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1.jpeg"/><Relationship Id="rId15" Type="http://schemas.openxmlformats.org/officeDocument/2006/relationships/image" Target="../media/image74.jpeg"/><Relationship Id="rId23" Type="http://schemas.openxmlformats.org/officeDocument/2006/relationships/image" Target="../media/image82.jpeg"/><Relationship Id="rId10" Type="http://schemas.openxmlformats.org/officeDocument/2006/relationships/image" Target="../media/image69.jpeg"/><Relationship Id="rId19" Type="http://schemas.openxmlformats.org/officeDocument/2006/relationships/image" Target="../media/image78.jpeg"/><Relationship Id="rId4" Type="http://schemas.openxmlformats.org/officeDocument/2006/relationships/image" Target="../media/image64.png"/><Relationship Id="rId9" Type="http://schemas.openxmlformats.org/officeDocument/2006/relationships/image" Target="../media/image68.jpeg"/><Relationship Id="rId14" Type="http://schemas.openxmlformats.org/officeDocument/2006/relationships/image" Target="../media/image73.jpeg"/><Relationship Id="rId22" Type="http://schemas.openxmlformats.org/officeDocument/2006/relationships/image" Target="../media/image8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User\&#1056;&#1072;&#1073;&#1086;&#1095;&#1080;&#1081;%20&#1089;&#1090;&#1086;&#1083;\&#1074;&#1080;&#1096;&#1080;&#1074;&#1072;&#1085;&#1082;&#1072;%20&#1085;&#1072;%20&#1087;&#1086;&#1076;&#1110;&#1091;&#1084;&#1110;\&#1042;&#1072;&#1089;&#1080;&#1083;&#1100;%20&#1047;&#1110;&#1085;&#1082;&#1077;&#1074;&#1080;&#1095;%20-%20&#1053;&#1040;%20&#1065;&#1040;&#1057;&#1058;&#1071;,%20&#1053;&#1040;%20&#1044;&#1054;&#1051;&#1070;%20%20(audiopoisk.com).mp3" TargetMode="External"/><Relationship Id="rId1" Type="http://schemas.openxmlformats.org/officeDocument/2006/relationships/audio" Target="file:///C:\Documents%20and%20Settings\User\&#1056;&#1072;&#1073;&#1086;&#1095;&#1080;&#1081;%20&#1089;&#1090;&#1086;&#1083;\&#1074;&#1080;&#1096;&#1080;&#1074;&#1072;&#1085;&#1082;&#1072;%20&#1085;&#1072;%20&#1087;&#1086;&#1076;&#1110;&#1091;&#1084;&#1110;\medlennoe_defile_-_medlennoe_defile_(get-tune.net).mp3" TargetMode="Externa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User\&#1056;&#1072;&#1073;&#1086;&#1095;&#1080;&#1081;%20&#1089;&#1090;&#1086;&#1083;\&#1074;&#1080;&#1096;&#1080;&#1074;&#1072;&#1085;&#1082;&#1072;%20&#1085;&#1072;%20&#1087;&#1086;&#1076;&#1110;&#1091;&#1084;&#1110;\&#1042;&#1072;&#1089;&#1080;&#1083;&#1100;%20&#1047;&#1110;&#1085;&#1082;&#1077;&#1074;&#1080;&#1095;%20-%20&#1053;&#1040;%20&#1065;&#1040;&#1057;&#1058;&#1071;,%20&#1053;&#1040;%20&#1044;&#1054;&#1051;&#1070;%20%20(audiopoisk.com).mp3" TargetMode="External"/><Relationship Id="rId4" Type="http://schemas.openxmlformats.org/officeDocument/2006/relationships/image" Target="../media/image9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C:\Documents%20and%20Settings\User\&#1056;&#1072;&#1073;&#1086;&#1095;&#1080;&#1081;%20&#1089;&#1090;&#1086;&#1083;\&#1074;&#1080;&#1096;&#1080;&#1074;&#1072;&#1085;&#1082;&#1072;%20&#1085;&#1072;%20&#1087;&#1086;&#1076;&#1110;&#1091;&#1084;&#1110;\&#1052;&#1086;&#1081;%20&#1092;&#1080;&#1083;&#1100;&#1084;.wmv" TargetMode="External" Type="http://schemas.openxmlformats.org/officeDocument/2006/relationships/video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3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3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10" Type="http://schemas.openxmlformats.org/officeDocument/2006/relationships/image" Target="../media/image22.png"/><Relationship Id="rId4" Type="http://schemas.openxmlformats.org/officeDocument/2006/relationships/image" Target="../media/image23.png"/><Relationship Id="rId9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http://www.ruta-studio.com/images/main_ukraine_image.jpg" id="1026" name="Picture 2"/>
          <p:cNvPicPr>
            <a:picLocks noChangeArrowheads="1" noChangeAspect="1"/>
          </p:cNvPicPr>
          <p:nvPr/>
        </p:nvPicPr>
        <p:blipFill>
          <a:blip cstate="print" r:embed="rId2"/>
          <a:srcRect b="4166" r="75"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</p:spPr>
      </p:pic>
      <p:pic>
        <p:nvPicPr>
          <p:cNvPr descr="http://www.xrest.ru/schemes/00/0b/f0/f1/%D0%A3%D0%BA%D1%80%D0%B0%D0%B8%D0%BD%D0%BE%D1%87%D0%BA%D0%B0-1.jpg" id="1030" name="Picture 6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870803"/>
            <a:ext cx="3214678" cy="39871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285728"/>
            <a:ext cx="750099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cap="all" dirty="0" lang="ru-RU" smtClean="0" sz="40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ВИШИВАНКА Н</a:t>
            </a:r>
            <a:r>
              <a:rPr b="1" cap="all" dirty="0" lang="uk-UA" smtClean="0" sz="40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А ПОДІУМІ</a:t>
            </a:r>
            <a:endParaRPr b="1" cap="all" dirty="0" lang="ru-RU" sz="40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6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click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1"/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ой фильм2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42908" y="0"/>
            <a:ext cx="9429784" cy="7072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2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&amp;Ucy;&amp;kcy;&amp;rcy;&amp;acy;&amp;icy;&amp;ncy;&amp;scy;&amp;kcy;&amp;acy;&amp;yacy; &amp;vcy;&amp;ycy;&amp;shcy;&amp;icy;&amp;vcy;&amp;kcy;&amp;acy;: &amp;kcy;&amp;rcy;&amp;acy;&amp;scy;&amp;kcy;&amp;icy; &amp;zhcy;&amp;icy;&amp;zcy;&amp;ncy;&amp;icy; &amp;icy; &amp;ocy;&amp;dcy;&amp;ncy;&amp;ocy;&amp;jcy; &amp;scy;&amp;ucy;&amp;dcy;&amp;softcy;&amp;bcy;&amp;ycy; - &amp;Kcy;&amp;ucy;&amp;lcy;&amp;softcy;&amp;tcy;&amp;ucy;&amp;rcy;&amp;acy; - gazeta.zn.ua" id="30724" name="Picture 4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147127" y="0"/>
            <a:ext cx="929112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&amp;Zcy;&amp;acy;&amp;gcy;&amp;ocy;&amp;tcy;&amp;ocy;&amp;vcy;&amp;kcy;&amp;acy; &amp;kcy; &amp;vcy;&amp;ycy;&amp;shcy;&amp;icy;&amp;vcy;&amp;acy;&amp;ncy;&amp;kcy;&amp;iecy; &amp;dcy;&amp;iecy;&amp;tcy;&amp;scy;&amp;kcy;&amp;ocy;&amp;jcy; &amp;TScy;&amp;vcy;&amp;iecy;&amp;tcy;&amp;ocy;&amp;chcy;&amp;ncy;&amp;acy;&amp;yacy; &amp;Acy;&amp;Kcy; 12-08 / &amp;Kcy;&amp;ocy;&amp;rcy;&amp;acy;&amp;lcy;&amp;lcy;&amp;acy; / &amp;Vcy;&amp;ycy;&amp;shcy;&amp;icy;&amp;vcy;&amp;acy;&amp;ncy;&amp;kcy;&amp;icy; / &amp;Zcy;&amp;acy;&amp;gcy;&amp;ocy;&amp;tcy;&amp;ocy;&amp;vcy;&amp;kcy;&amp;icy; &amp;pcy;&amp;ocy;&amp;dcy; &amp;vcy;&amp;ycy;&amp;shcy;&amp;icy;&amp;vcy;&amp;kcy;&amp;ucy; &amp;bcy;&amp;icy;&amp;scy;&amp;iecy;&amp;rcy;&amp;ocy;&amp;mcy; &amp;ncy;&amp;acy; Zinzilin.com" id="30722" name="Picture 2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EEE1BF"/>
              </a:clrFrom>
              <a:clrTo>
                <a:srgbClr val="EEE1BF">
                  <a:alpha val="0"/>
                </a:srgbClr>
              </a:clrTo>
            </a:clrChange>
          </a:blip>
          <a:srcRect b="178"/>
          <a:stretch>
            <a:fillRect/>
          </a:stretch>
        </p:blipFill>
        <p:spPr bwMode="auto">
          <a:xfrm>
            <a:off x="5359717" y="0"/>
            <a:ext cx="3784283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http://upload.wikimedia.org/wikipedia/commons/2/2b/Ivan_Honchar_museum_vyshyvanka_11.JPG" id="1026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http://narechena.lviv.ua/upl/big/140170054041.jpg" id="1028" name="Picture 4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4282" y="142852"/>
            <a:ext cx="3286148" cy="4762926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http://www.firtka.if.ua/web/useruploads/images/5818.jpg" id="1032" name="Picture 8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3714752"/>
            <a:ext cx="3810000" cy="286702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http://handiwork.com.ua/sites/default/files/images/vyshy.jpg?1380295402" id="1038" name="Picture 14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214290"/>
            <a:ext cx="3452820" cy="3204218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http://t1.gstatic.com/images?q=tbn:ANd9GcTXYADrZRBWpl5aMFcP2mzxDHxH8B0iOTI0bl2Lbv3_vPAWbDLF" id="38914" name="Picture 2"/>
          <p:cNvPicPr>
            <a:picLocks noChangeArrowheads="1"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276859" cy="6858000"/>
          </a:xfrm>
          <a:prstGeom prst="rect">
            <a:avLst/>
          </a:prstGeom>
          <a:noFill/>
        </p:spPr>
      </p:pic>
      <p:pic>
        <p:nvPicPr>
          <p:cNvPr descr="http://img0.liveinternet.ru/images/attach/c/4/78/466/78466120_large_dsc_4352.jpg" id="38916" name="Picture 4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28604"/>
            <a:ext cx="4121422" cy="3214710"/>
          </a:xfrm>
          <a:prstGeom prst="round2DiagRect">
            <a:avLst>
              <a:gd fmla="val 16667" name="adj1"/>
              <a:gd fmla="val 0" name="adj2"/>
            </a:avLst>
          </a:prstGeom>
          <a:ln cap="sq" w="88900">
            <a:solidFill>
              <a:srgbClr val="FFFFFF"/>
            </a:soli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</p:pic>
      <p:pic>
        <p:nvPicPr>
          <p:cNvPr descr="http://vishivano4ka.com.ua/images/stories/virtuemart/product/0112b.jpg" id="38918" name="Picture 6"/>
          <p:cNvPicPr>
            <a:picLocks noChangeArrowheads="1"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286380" y="285728"/>
            <a:ext cx="3676650" cy="35719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190500">
            <a:solidFill>
              <a:srgbClr val="FFFFFF"/>
            </a:solidFill>
            <a:miter lim="800000"/>
          </a:ln>
          <a:effectLst>
            <a:outerShdw algn="tl" blurRad="65000" dir="12900000" dist="50800" kx="195000" ky="145000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dir="t" rig="twoPt">
              <a:rot lat="0" lon="0" rev="7200000"/>
            </a:lightRig>
          </a:scene3d>
          <a:sp3d contourW="12700">
            <a:bevelT h="19050" w="25400"/>
            <a:contourClr>
              <a:srgbClr val="969696"/>
            </a:contourClr>
          </a:sp3d>
        </p:spPr>
      </p:pic>
      <p:pic>
        <p:nvPicPr>
          <p:cNvPr descr="http://i066.radikal.ru/1211/2b/8b616b1f87d9.jpg" id="38920" name="Picture 8"/>
          <p:cNvPicPr>
            <a:picLocks noChangeArrowheads="1" noChangeAspect="1"/>
          </p:cNvPicPr>
          <p:nvPr/>
        </p:nvPicPr>
        <p:blipFill>
          <a:blip r:embed="rId5">
            <a:clrChange>
              <a:clrFrom>
                <a:srgbClr val="FFFFFA"/>
              </a:clrFrom>
              <a:clrTo>
                <a:srgbClr val="FF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4357694"/>
            <a:ext cx="4635002" cy="2357454"/>
          </a:xfrm>
          <a:prstGeom prst="rect">
            <a:avLst/>
          </a:prstGeom>
          <a:noFill/>
        </p:spPr>
      </p:pic>
      <p:pic>
        <p:nvPicPr>
          <p:cNvPr descr="http://3.bp.blogspot.com/-P8cP6j39AFY/USLVEpH42FI/AAAAAAAAGEQ/9dOKjokp4_s/s1600/00050.jpg" id="38922" name="Picture 10"/>
          <p:cNvPicPr>
            <a:picLocks noChangeArrowheads="1" noChangeAspect="1"/>
          </p:cNvPicPr>
          <p:nvPr/>
        </p:nvPicPr>
        <p:blipFill>
          <a:blip r:embed="rId6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907901"/>
            <a:ext cx="3357585" cy="3950099"/>
          </a:xfrm>
          <a:prstGeom prst="rect">
            <a:avLst/>
          </a:prstGeom>
          <a:noFill/>
        </p:spPr>
      </p:pic>
      <p:pic>
        <p:nvPicPr>
          <p:cNvPr descr="http://persocfond.abwo.biz/uploads/posts/2012-05/1338050112_51210.jpg" id="38924" name="Picture 12"/>
          <p:cNvPicPr>
            <a:picLocks noChangeArrowheads="1"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714356"/>
            <a:ext cx="3489528" cy="4338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2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about-ukraine.com/userfiles/image/%D0%9C%D1%96%D1%84%D0%BE%D0%BB%D0%BE%D0%B3%D1%96%D1%8F/4.jpg" id="2060" name="Picture 12"/>
          <p:cNvPicPr>
            <a:picLocks noChangeArrowheads="1" noChangeAspect="1"/>
          </p:cNvPicPr>
          <p:nvPr/>
        </p:nvPicPr>
        <p:blipFill>
          <a:blip cstate="print" r:embed="rId2"/>
          <a:srcRect b="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3_ukr16_1" id="7" name="Picture 11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111016"/>
              </a:clrFrom>
              <a:clrTo>
                <a:srgbClr val="11101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88100" y="2643182"/>
            <a:ext cx="2755900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dzerelo.lv/wp-content/uploads/2012/05/JEKABP-075-300x200.jpg" id="2056" name="Picture 8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214282" y="214290"/>
            <a:ext cx="3714756" cy="2786082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sp>
        <p:nvSpPr>
          <p:cNvPr descr=" " id="2062" name="AutoShape 14"/>
          <p:cNvSpPr>
            <a:spLocks noChangeArrowheads="1" noChangeAspect="1"/>
          </p:cNvSpPr>
          <p:nvPr/>
        </p:nvSpPr>
        <p:spPr bwMode="auto">
          <a:xfrm>
            <a:off x="155575" y="-1371600"/>
            <a:ext cx="4791075" cy="2857500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dur="2000" fill="hold" id="6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1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1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ой фильм5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Магічним знаком-оберегом є на Україні вишитий рушник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&amp;Rcy;&amp;ucy;&amp;chcy;&amp;ncy;&amp;acy;&amp;yacy; &amp;vcy;&amp;ycy;&amp;shcy;&amp;icy;&amp;vcy;&amp;kcy;&amp;acy; &amp;kcy;&amp;rcy;&amp;iecy;&amp;scy;&amp;tcy;&amp;icy;&amp;kcy;&amp;ocy;&amp;mcy; &amp;Vcy;&amp;Kcy;&amp;ocy;&amp;ncy;&amp;tcy;&amp;acy;&amp;kcy;&amp;tcy;&amp;iecy;" id="28700" name="Picture 28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descr=" " id="28674" name="AutoShape 2"/>
          <p:cNvSpPr>
            <a:spLocks noChangeArrowheads="1" noChangeAspect="1"/>
          </p:cNvSpPr>
          <p:nvPr/>
        </p:nvSpPr>
        <p:spPr bwMode="auto">
          <a:xfrm>
            <a:off x="155575" y="-1371600"/>
            <a:ext cx="4791075" cy="2857500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descr=" " id="28676" name="AutoShape 4"/>
          <p:cNvSpPr>
            <a:spLocks noChangeArrowheads="1" noChangeAspect="1"/>
          </p:cNvSpPr>
          <p:nvPr/>
        </p:nvSpPr>
        <p:spPr bwMode="auto">
          <a:xfrm>
            <a:off x="155575" y="-1371600"/>
            <a:ext cx="4791075" cy="2857500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descr=" " id="28678" name="AutoShape 6"/>
          <p:cNvSpPr>
            <a:spLocks noChangeArrowheads="1" noChangeAspect="1"/>
          </p:cNvSpPr>
          <p:nvPr/>
        </p:nvSpPr>
        <p:spPr bwMode="auto">
          <a:xfrm>
            <a:off x="155575" y="-1371600"/>
            <a:ext cx="4791075" cy="2857500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descr=" " id="28680" name="AutoShape 8"/>
          <p:cNvSpPr>
            <a:spLocks noChangeArrowheads="1" noChangeAspect="1"/>
          </p:cNvSpPr>
          <p:nvPr/>
        </p:nvSpPr>
        <p:spPr bwMode="auto">
          <a:xfrm>
            <a:off x="155575" y="-1371600"/>
            <a:ext cx="4791075" cy="2857500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descr="http://&amp;scy;&amp;vcy;&amp;acy;&amp;dcy;&amp;iecy;&amp;bcy;&amp;ncy;&amp;ycy;&amp;iecy;&amp;khcy;&amp;lcy;&amp;ocy;&amp;pcy;&amp;ocy;&amp;tcy;&amp;ycy;.com/uploads/rushnik_3.jpg" id="28684" name="AutoShape 12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descr="http://&amp;scy;&amp;vcy;&amp;acy;&amp;dcy;&amp;iecy;&amp;bcy;&amp;ncy;&amp;ycy;&amp;iecy;&amp;khcy;&amp;lcy;&amp;ocy;&amp;pcy;&amp;ocy;&amp;tcy;&amp;ycy;.com/uploads/rushnik_3.jpg" id="28686" name="AutoShape 14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descr="&amp;Pcy;&amp;ocy;&amp;scy;&amp;acy;&amp;gcy;" id="28692" name="Picture 20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643438" y="142852"/>
            <a:ext cx="4071966" cy="3053975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http://www.hroniker.net/_pu/10/s20885990.jpg" id="28694" name="Picture 2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285720" y="1285860"/>
            <a:ext cx="4187938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ugolok" id="11" name="Picture 5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1339452" y="-1339452"/>
            <a:ext cx="1607343" cy="428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rushnik_3.jpg" id="7" name="Содержимое 6"/>
          <p:cNvPicPr>
            <a:picLocks noChangeAspect="1" noGrp="1"/>
          </p:cNvPicPr>
          <p:nvPr>
            <p:ph idx="1"/>
          </p:nvPr>
        </p:nvPicPr>
        <p:blipFill>
          <a:blip cstate="print" r:embed="rId2"/>
          <a:stretch>
            <a:fillRect/>
          </a:stretch>
        </p:blipFill>
        <p:spPr>
          <a:xfrm>
            <a:off x="3805428" y="3405981"/>
            <a:ext cx="1533144" cy="914400"/>
          </a:xfrm>
        </p:spPr>
      </p:pic>
      <p:pic>
        <p:nvPicPr>
          <p:cNvPr descr="https://pp.vk.me/c311919/v311919530/921a/xIwfngstdtE.jpg" id="3074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descr="https://pp.vk.me/c311919/v311919530/9212/QwodPpYRZ-8.jpg" id="3076" name="Picture 4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214282" y="1285860"/>
            <a:ext cx="3226970" cy="4214818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https://pp.vk.me/c311919/v311919530/91fa/hXMydAcjY04.jpg" id="3078" name="Picture 6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3929058" y="3286124"/>
            <a:ext cx="4842840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2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http://about-ukraine.com/userfiles/image/%D0%9C%D1%96%D1%84%D0%BE%D0%BB%D0%BE%D0%B3%D1%96%D1%8F/%D1%80%D1%83%D1%88%D0%BD%D0%B8%D0%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456" y="4071942"/>
            <a:ext cx="62865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Рушник – </a:t>
            </a:r>
            <a:r>
              <a:rPr lang="ru-RU" sz="32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це</a:t>
            </a:r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дому </a:t>
            </a:r>
            <a:r>
              <a:rPr lang="ru-RU" sz="32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давній</a:t>
            </a:r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оберіг</a:t>
            </a:r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</a:t>
            </a:r>
          </a:p>
          <a:p>
            <a:r>
              <a:rPr lang="ru-RU" sz="32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Він</a:t>
            </a:r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вишитий</a:t>
            </a:r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усякими</a:t>
            </a:r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нитками.</a:t>
            </a:r>
          </a:p>
          <a:p>
            <a:r>
              <a:rPr lang="ru-RU" sz="32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Споконвіків</a:t>
            </a:r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родину </a:t>
            </a:r>
            <a:r>
              <a:rPr lang="ru-RU" sz="32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він</a:t>
            </a:r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беріг</a:t>
            </a:r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</a:t>
            </a:r>
          </a:p>
          <a:p>
            <a:r>
              <a:rPr lang="ru-RU" sz="32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Бо</a:t>
            </a:r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вишитий</a:t>
            </a:r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матусеньки</a:t>
            </a:r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руками</a:t>
            </a:r>
            <a:r>
              <a:rPr lang="uk-UA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  <a:endParaRPr lang="ru-RU" sz="32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endParaRPr lang="ru-RU" sz="3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9" name="Ukrainskie_narodnye_pesni_-_Dva_kolori_(xMusic.me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35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&amp;Ucy;&amp;kcy;&amp;rcy;&amp;acy;&amp;icy;&amp;ncy;&amp;scy;&amp;kcy;&amp;ocy;&amp;iecy; &amp;rcy;&amp;ucy;&amp;kcy;&amp;ocy;&amp;dcy;&amp;iecy;&amp;lcy;&amp;icy;&amp;iecy;, &amp;rcy;&amp;ucy;&amp;shcy;&amp;ncy;&amp;icy;&amp;kcy;&amp;icy;, &amp;bcy;&amp;icy;&amp;scy;&amp;iecy;&amp;rcy;&amp;ocy;&amp;pcy;&amp;lcy;&amp;iecy;&amp;tcy;&amp;ie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0"/>
            <a:ext cx="97536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МАРАФОН ЕРУДИТІВ</a:t>
            </a:r>
            <a:endParaRPr kumimoji="0" lang="ru-RU" sz="6600" b="1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honchar.org.ua/wp-content/uploads/2012/08/MG_60011.jpg" id="4100" name="Picture 4"/>
          <p:cNvPicPr>
            <a:picLocks noChangeArrowheads="1" noChangeAspect="1"/>
          </p:cNvPicPr>
          <p:nvPr/>
        </p:nvPicPr>
        <p:blipFill>
          <a:blip cstate="print" r:embed="rId2">
            <a:lum bright="10000"/>
          </a:blip>
          <a:srcRect b="87" r="61"/>
          <a:stretch>
            <a:fillRect/>
          </a:stretch>
        </p:blipFill>
        <p:spPr bwMode="auto">
          <a:xfrm>
            <a:off x="-1" y="0"/>
            <a:ext cx="9429785" cy="6858000"/>
          </a:xfrm>
          <a:prstGeom prst="rect">
            <a:avLst/>
          </a:prstGeom>
          <a:noFill/>
        </p:spPr>
      </p:pic>
      <p:pic>
        <p:nvPicPr>
          <p:cNvPr descr="Сакральне мистецтво в бісері – творча майстерня Blahuta Arts – Вишиванка Червоні Маки" id="4098" name="Picture 2"/>
          <p:cNvPicPr>
            <a:picLocks noChangeArrowheads="1" noChangeAspect="1" noCrop="1"/>
          </p:cNvPicPr>
          <p:nvPr/>
        </p:nvPicPr>
        <p:blipFill>
          <a:blip cstate="print"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42908" y="3857636"/>
            <a:ext cx="3000364" cy="3000364"/>
          </a:xfrm>
          <a:prstGeom prst="rect">
            <a:avLst/>
          </a:prstGeom>
          <a:noFill/>
        </p:spPr>
      </p:pic>
      <p:pic>
        <p:nvPicPr>
          <p:cNvPr descr="http://moya-sorochka.com/upload/image/map_ukraine.jpg" id="4106" name="Picture 10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071546"/>
            <a:ext cx="8715404" cy="5343626"/>
          </a:xfrm>
          <a:prstGeom prst="rect">
            <a:avLst/>
          </a:prstGeom>
          <a:noFill/>
        </p:spPr>
      </p:pic>
      <p:pic>
        <p:nvPicPr>
          <p:cNvPr descr="http://vyshyvanky.kiev.ua/_sh/00/19.jpg" id="18436" name="Picture 4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1500174"/>
            <a:ext cx="3098177" cy="3618309"/>
          </a:xfrm>
          <a:prstGeom prst="round2DiagRect">
            <a:avLst>
              <a:gd fmla="val 16667" name="adj1"/>
              <a:gd fmla="val 0" name="adj2"/>
            </a:avLst>
          </a:prstGeom>
          <a:ln cap="sq" w="88900">
            <a:solidFill>
              <a:srgbClr val="FFFFFF"/>
            </a:soli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</p:pic>
      <p:pic>
        <p:nvPicPr>
          <p:cNvPr descr="http://nacrestike.ru/images/files/FORUM/Ryshniki_2.jpg" id="18438" name="Picture 6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4768424" y="2928934"/>
            <a:ext cx="4375576" cy="35004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00034" y="142852"/>
            <a:ext cx="8643966" cy="95410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Вишиваний рушник і вишита сорочка стали українськими народними символами - оберегами</a:t>
            </a:r>
            <a:endParaRPr b="1" dirty="0" lang="ru-RU" sz="280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5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6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7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8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uchinska_Natal_ya_-_Vozi_kolorov_m_nus_(xMusic.me)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descr="http://www.ruta-studio.com/images/main_ukraine_image.jpg" id="5" name="Picture 2"/>
          <p:cNvPicPr>
            <a:picLocks noChangeArrowheads="1" noChangeAspect="1"/>
          </p:cNvPicPr>
          <p:nvPr/>
        </p:nvPicPr>
        <p:blipFill>
          <a:blip cstate="print" r:embed="rId5"/>
          <a:srcRect b="4166" l="23828" r="75"/>
          <a:stretch>
            <a:fillRect/>
          </a:stretch>
        </p:blipFill>
        <p:spPr bwMode="auto">
          <a:xfrm>
            <a:off x="-142908" y="0"/>
            <a:ext cx="94298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/>
              <a:t>Фотоконкурс </a:t>
            </a:r>
            <a:endParaRPr dirty="0" lang="ru-RU"/>
          </a:p>
        </p:txBody>
      </p:sp>
      <p:pic>
        <p:nvPicPr>
          <p:cNvPr descr="E:\вишиванка на подіумі\я україночка\0zuTYwEQh3k.jpg" id="1026" name="Picture 2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-170274"/>
            <a:ext cx="5072066" cy="7028274"/>
          </a:xfrm>
          <a:prstGeom prst="rect">
            <a:avLst/>
          </a:prstGeom>
          <a:noFill/>
        </p:spPr>
      </p:pic>
      <p:pic>
        <p:nvPicPr>
          <p:cNvPr id="22" name="Natalya_Buchinska_-_YA_sp_vayu_dzv_nko_bo_ya_ukra_nka_hto_mene_ne_lyubit_tih_men_shkoda_(get-tune.net).mp3">
            <a:hlinkClick action="ppaction://media" r:id=""/>
          </p:cNvPr>
          <p:cNvPicPr>
            <a:picLocks noChangeAspect="1" noRo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42908" y="-226091"/>
            <a:ext cx="4714908" cy="7084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descr="E:\вишиванка на подіумі\я україночка\fVoRsQWaPIE.jpg" id="1029" name="Picture 5"/>
          <p:cNvPicPr>
            <a:picLocks noChangeArrowheads="1"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14942" y="-219352"/>
            <a:ext cx="4581531" cy="7077352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rrowheads="1"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357686" y="-357214"/>
            <a:ext cx="5459985" cy="721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descr="C:\Documents and Settings\User\Рабочий стол\вишиванка на подіумі\я україночка\HZ6Xs_5jhnM.jpg" id="10241" name="Picture 1"/>
          <p:cNvPicPr>
            <a:picLocks noChangeArrowheads="1" noChangeAspect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5786446" y="-500090"/>
            <a:ext cx="4048000" cy="7543133"/>
          </a:xfrm>
          <a:prstGeom prst="rect">
            <a:avLst/>
          </a:prstGeom>
          <a:noFill/>
        </p:spPr>
      </p:pic>
      <p:pic>
        <p:nvPicPr>
          <p:cNvPr descr="C:\Documents and Settings\User\Рабочий стол\вишиванка на подіумі\я україночка\JQKVckmMaos.jpg" id="10242" name="Picture 2"/>
          <p:cNvPicPr>
            <a:picLocks noChangeArrowheads="1"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214346" y="-357214"/>
            <a:ext cx="6629874" cy="7215214"/>
          </a:xfrm>
          <a:prstGeom prst="rect">
            <a:avLst/>
          </a:prstGeom>
          <a:noFill/>
        </p:spPr>
      </p:pic>
      <p:pic>
        <p:nvPicPr>
          <p:cNvPr descr="E:\вишиванка на подіумі\я україночка\UdqgAU0VKfA.jpg" id="23" name="Picture 14"/>
          <p:cNvPicPr>
            <a:picLocks noChangeArrowheads="1" noChangeAspect="1"/>
          </p:cNvPicPr>
          <p:nvPr/>
        </p:nvPicPr>
        <p:blipFill>
          <a:blip r:embed="rId13"/>
          <a:srcRect r="101"/>
          <a:stretch>
            <a:fillRect/>
          </a:stretch>
        </p:blipFill>
        <p:spPr bwMode="auto">
          <a:xfrm>
            <a:off x="-500098" y="-142900"/>
            <a:ext cx="7104890" cy="7000900"/>
          </a:xfrm>
          <a:prstGeom prst="rect">
            <a:avLst/>
          </a:prstGeom>
          <a:noFill/>
        </p:spPr>
      </p:pic>
      <p:pic>
        <p:nvPicPr>
          <p:cNvPr descr="E:\вишиванка на подіумі\я україночка\x-ZS_HUIgdQ.jpg" id="24" name="Picture 15"/>
          <p:cNvPicPr>
            <a:picLocks noChangeArrowheads="1" noChangeAspect="1"/>
          </p:cNvPicPr>
          <p:nvPr/>
        </p:nvPicPr>
        <p:blipFill>
          <a:blip r:embed="rId14"/>
          <a:srcRect r="26"/>
          <a:stretch>
            <a:fillRect/>
          </a:stretch>
        </p:blipFill>
        <p:spPr bwMode="auto">
          <a:xfrm>
            <a:off x="1643042" y="-642990"/>
            <a:ext cx="8213734" cy="7500990"/>
          </a:xfrm>
          <a:prstGeom prst="rect">
            <a:avLst/>
          </a:prstGeom>
          <a:noFill/>
        </p:spPr>
      </p:pic>
      <p:pic>
        <p:nvPicPr>
          <p:cNvPr id="26" name="Рисунок 25"/>
          <p:cNvPicPr/>
          <p:nvPr/>
        </p:nvPicPr>
        <p:blipFill>
          <a:blip r:embed="rId15">
            <a:lum bright="-10000"/>
          </a:blip>
          <a:stretch>
            <a:fillRect/>
          </a:stretch>
        </p:blipFill>
        <p:spPr bwMode="auto">
          <a:xfrm>
            <a:off x="2143108" y="-285776"/>
            <a:ext cx="5643602" cy="714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E:\вишиванка на подіумі\Лапшина Олександра\IMG_4055.JPG" id="27" name="Picture 12"/>
          <p:cNvPicPr>
            <a:picLocks noChangeArrowheads="1" noChangeAspect="1"/>
          </p:cNvPicPr>
          <p:nvPr/>
        </p:nvPicPr>
        <p:blipFill>
          <a:blip cstate="print" r:embed="rId16"/>
          <a:srcRect/>
          <a:stretch>
            <a:fillRect/>
          </a:stretch>
        </p:blipFill>
        <p:spPr bwMode="auto">
          <a:xfrm rot="5400000">
            <a:off x="-1446648" y="732212"/>
            <a:ext cx="7000900" cy="5250675"/>
          </a:xfrm>
          <a:prstGeom prst="rect">
            <a:avLst/>
          </a:prstGeom>
          <a:noFill/>
        </p:spPr>
      </p:pic>
      <p:pic>
        <p:nvPicPr>
          <p:cNvPr descr="E:\вишиванка на подіумі\я україночка\qVtTo7AjMvc.jpg" id="28" name="Picture 13"/>
          <p:cNvPicPr>
            <a:picLocks noChangeArrowheads="1" noChangeAspect="1" noGrp="1"/>
          </p:cNvPicPr>
          <p:nvPr>
            <p:ph idx="1"/>
          </p:nvPr>
        </p:nvPicPr>
        <p:blipFill>
          <a:blip r:embed="rId17"/>
          <a:stretch>
            <a:fillRect/>
          </a:stretch>
        </p:blipFill>
        <p:spPr bwMode="auto">
          <a:xfrm>
            <a:off x="4071934" y="-357238"/>
            <a:ext cx="5325313" cy="7215238"/>
          </a:xfrm>
          <a:prstGeom prst="rect">
            <a:avLst/>
          </a:prstGeom>
          <a:noFill/>
        </p:spPr>
      </p:pic>
      <p:pic>
        <p:nvPicPr>
          <p:cNvPr descr="E:\вишиванка на подіумі\Конкурс вишиванок\IMG_20140530_121136-2.jpg" id="29" name="Picture 8"/>
          <p:cNvPicPr>
            <a:picLocks noChangeArrowheads="1"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857488" y="-357214"/>
            <a:ext cx="3970181" cy="7215214"/>
          </a:xfrm>
          <a:prstGeom prst="rect">
            <a:avLst/>
          </a:prstGeom>
          <a:noFill/>
        </p:spPr>
      </p:pic>
      <p:pic>
        <p:nvPicPr>
          <p:cNvPr descr="E:\вишиванка на подіумі\вишивка вика вахненко 22 група\PA184775_pp.JPG" id="30" name="Picture 11"/>
          <p:cNvPicPr>
            <a:picLocks noChangeArrowheads="1" noChangeAspect="1"/>
          </p:cNvPicPr>
          <p:nvPr/>
        </p:nvPicPr>
        <p:blipFill>
          <a:blip cstate="print" r:embed="rId19"/>
          <a:srcRect/>
          <a:stretch>
            <a:fillRect/>
          </a:stretch>
        </p:blipFill>
        <p:spPr bwMode="auto">
          <a:xfrm>
            <a:off x="-571536" y="-142900"/>
            <a:ext cx="10287072" cy="7715304"/>
          </a:xfrm>
          <a:prstGeom prst="rect">
            <a:avLst/>
          </a:prstGeom>
          <a:noFill/>
        </p:spPr>
      </p:pic>
      <p:pic>
        <p:nvPicPr>
          <p:cNvPr descr="E:\вишиванка на подіумі\вишивка вика вахненко 22 група\PA184748_pp.JPG" id="31" name="Picture 9"/>
          <p:cNvPicPr>
            <a:picLocks noChangeArrowheads="1" noChangeAspect="1"/>
          </p:cNvPicPr>
          <p:nvPr/>
        </p:nvPicPr>
        <p:blipFill>
          <a:blip cstate="print" r:embed="rId20"/>
          <a:srcRect b="6"/>
          <a:stretch>
            <a:fillRect/>
          </a:stretch>
        </p:blipFill>
        <p:spPr bwMode="auto">
          <a:xfrm>
            <a:off x="-642974" y="500042"/>
            <a:ext cx="5357850" cy="5948852"/>
          </a:xfrm>
          <a:prstGeom prst="rect">
            <a:avLst/>
          </a:prstGeom>
          <a:noFill/>
        </p:spPr>
      </p:pic>
      <p:pic>
        <p:nvPicPr>
          <p:cNvPr descr="C:\Documents and Settings\User\Рабочий стол\вишиванка на подіумі\XwsOWETXW60.jpg" id="4" name="Picture 3"/>
          <p:cNvPicPr>
            <a:picLocks noChangeArrowheads="1" noChangeAspect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-642974" y="-1143032"/>
            <a:ext cx="6500858" cy="8667811"/>
          </a:xfrm>
          <a:prstGeom prst="rect">
            <a:avLst/>
          </a:prstGeom>
          <a:noFill/>
        </p:spPr>
      </p:pic>
      <p:pic>
        <p:nvPicPr>
          <p:cNvPr descr="C:\Documents and Settings\User\Рабочий стол\вишиванка на подіумі\e23jprIdSTU.jpg" id="6" name="Picture 4"/>
          <p:cNvPicPr>
            <a:picLocks noChangeArrowheads="1" noChangeAspect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357686" y="-1071594"/>
            <a:ext cx="6322263" cy="8429684"/>
          </a:xfrm>
          <a:prstGeom prst="rect">
            <a:avLst/>
          </a:prstGeom>
          <a:noFill/>
        </p:spPr>
      </p:pic>
      <p:pic>
        <p:nvPicPr>
          <p:cNvPr descr="lZ-PPdOFz8U.jpg" id="33" name="Рисунок 32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-714412" y="-1446668"/>
            <a:ext cx="11215766" cy="8304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6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id="7" nodeType="with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0" id="9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0" fill="hold" id="1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0" fill="hold" id="1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0" fill="hold" id="12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0" fill="hold" id="13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0" fill="hold" id="14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5" nodeType="with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0" id="17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0" fill="hold" id="18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0" fill="hold" id="19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0" fill="hold" id="2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0" fill="hold" id="21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0" fill="hold" id="22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3">
                            <p:stCondLst>
                              <p:cond delay="10000"/>
                            </p:stCondLst>
                            <p:childTnLst>
                              <p:par>
                                <p:cTn fill="hold" id="24" nodeType="afterEffect" presetClass="entr" presetID="15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0" fill="hold" id="26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0" fill="hold" id="27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0" fill="hold" id="28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0" fill="hold" id="29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30" nodeType="withEffect" presetClass="entr" presetID="35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0" id="32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0" fill="hold" id="33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0" fill="hold" id="34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0" fill="hold" id="35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6">
                            <p:stCondLst>
                              <p:cond delay="22000"/>
                            </p:stCondLst>
                            <p:childTnLst>
                              <p:par>
                                <p:cTn fill="hold" id="37" nodeType="afterEffect" presetClass="entr" presetID="22" presetSubtype="4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0000" id="39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0" nodeType="withEffect" presetClass="entr" presetID="22" presetSubtype="8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10000" id="42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3">
                            <p:stCondLst>
                              <p:cond delay="34000"/>
                            </p:stCondLst>
                            <p:childTnLst>
                              <p:par>
                                <p:cTn decel="100000" fill="hold" id="44" nodeType="afterEffect" presetClass="entr" presetID="50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0" fill="hold" id="46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0" fill="hold" id="47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0" id="48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accel="50000" fill="hold" id="49" nodeType="withEffect" presetClass="entr" presetID="48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0" fill="hold" id="5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0" fill="hold" id="52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0" fill="hold" id="53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0" id="54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5">
                            <p:stCondLst>
                              <p:cond delay="46000"/>
                            </p:stCondLst>
                            <p:childTnLst>
                              <p:par>
                                <p:cTn accel="50000" fill="hold" id="56" nodeType="afterEffect" presetClass="entr" presetID="4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0" fill="hold" id="58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0" fill="hold" id="59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0" fill="hold" id="6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0" id="6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2">
                            <p:stCondLst>
                              <p:cond delay="56000"/>
                            </p:stCondLst>
                            <p:childTnLst>
                              <p:par>
                                <p:cTn fill="hold" id="63" nodeType="after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 id="65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5000" fill="hold" id="66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67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68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9">
                            <p:stCondLst>
                              <p:cond delay="61000"/>
                            </p:stCondLst>
                            <p:childTnLst>
                              <p:par>
                                <p:cTn accel="50000" fill="hold" id="70" nodeType="afterEffect" presetClass="entr" presetID="4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0" fill="hold" id="72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0" fill="hold" id="73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0" fill="hold" id="74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0" id="75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6">
                            <p:stCondLst>
                              <p:cond delay="71000"/>
                            </p:stCondLst>
                            <p:childTnLst>
                              <p:par>
                                <p:cTn fill="hold" id="77" nodeType="after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9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8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82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3">
                            <p:stCondLst>
                              <p:cond delay="73000"/>
                            </p:stCondLst>
                            <p:childTnLst>
                              <p:par>
                                <p:cTn fill="hold" id="84" nodeType="after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0" id="86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0" fill="hold" id="87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0" fill="hold" id="88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0" fill="hold" id="89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accel="50000" fill="hold" id="90" nodeType="withEffect" presetClass="entr" presetID="4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0" fill="hold" id="92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0" fill="hold" id="93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0" fill="hold" id="94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0" id="95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6">
                            <p:stCondLst>
                              <p:cond delay="83000"/>
                            </p:stCondLst>
                            <p:childTnLst>
                              <p:par>
                                <p:cTn fill="hold" id="97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0000" id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00" nodeType="with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102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3">
                            <p:stCondLst>
                              <p:cond delay="93000"/>
                            </p:stCondLst>
                            <p:childTnLst>
                              <p:par>
                                <p:cTn accel="50000" fill="hold" id="104" nodeType="afterEffect" presetClass="entr" presetID="4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106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107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108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109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>
                <p:cTn display="0" fill="hold" id="110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showWhenStopped="0">
                <p:cTn display="0" fill="hold" id="111" repeatCount="2000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cs14110.vk.me/c540104/v540104145/13bd0/J-KMIk9OpCg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294736" cy="6858000"/>
          </a:xfrm>
          <a:prstGeom prst="rect">
            <a:avLst/>
          </a:prstGeom>
          <a:noFill/>
        </p:spPr>
      </p:pic>
      <p:pic>
        <p:nvPicPr>
          <p:cNvPr id="34822" name="Picture 6" descr="&amp;Pcy;&amp;acy;&amp;rcy;&amp;acy;&amp;dcy; &amp;vcy;&amp;icy;&amp;shcy;&amp;icy;&amp;vcy;&amp;acy;&amp;ncy;&amp;ocy;&amp;kcy; &amp;ucy; &amp;Kcy;&amp;icy;&amp;jukcy;&amp;vcy;&amp;iukcy; 24 &amp;scy;&amp;iecy;&amp;rcy;&amp;pcy;&amp;ncy;&amp;yacy; 2013 &amp;rcy;. &amp;Fcy;&amp;ocy;&amp;tcy;&amp;ocy;: GENYA SAVILOV/AFP/Getty Imag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66" y="214290"/>
            <a:ext cx="3071834" cy="2151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4" name="Picture 8" descr="5218cd3dea40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571744"/>
            <a:ext cx="3000364" cy="2140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6" name="Picture 10" descr="IMG_0741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2288" y="5000636"/>
            <a:ext cx="3221712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8" name="Picture 12" descr="94021784_dennezalezhnosti2012c__1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14290"/>
            <a:ext cx="3074909" cy="2357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uamodna.com/assets/articles/image/u2e0va46/fullsiz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8072470"/>
          </a:xfrm>
          <a:prstGeom prst="rect">
            <a:avLst/>
          </a:prstGeom>
          <a:noFill/>
        </p:spPr>
      </p:pic>
      <p:pic>
        <p:nvPicPr>
          <p:cNvPr id="3" name="medlennoe_defile_-_medlennoe_defile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7215214"/>
            <a:ext cx="304800" cy="304800"/>
          </a:xfrm>
          <a:prstGeom prst="rect">
            <a:avLst/>
          </a:prstGeom>
        </p:spPr>
      </p:pic>
      <p:pic>
        <p:nvPicPr>
          <p:cNvPr id="4" name="Василь Зінкевич - НА ЩАСТЯ, НА ДОЛЮ  (audiopoisk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500034" y="721521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http://i.obozrevatel.ua/8/1308736/2731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546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5058" name="Picture 2" descr="https://encrypted-tbn0.gstatic.com/images?q=tbn:ANd9GcTRtAECJqoQ6-kxOkd9joRPlD6bmn0ZL3a-pNdTuiGf9eds8yKFhFxS7I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66"/>
            <a:ext cx="4036814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62" name="Picture 6" descr="http://pedpresa.com.ua/vish/files/2013/09/mars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643932"/>
            <a:ext cx="4067165" cy="3052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http://www.ruta-studio.com/images/main_ukraine_image.jpg" id="1026" name="Picture 2"/>
          <p:cNvPicPr>
            <a:picLocks noChangeArrowheads="1" noChangeAspect="1"/>
          </p:cNvPicPr>
          <p:nvPr/>
        </p:nvPicPr>
        <p:blipFill>
          <a:blip cstate="print" r:embed="rId3"/>
          <a:srcRect r="75"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</p:spPr>
      </p:pic>
      <p:pic>
        <p:nvPicPr>
          <p:cNvPr id="6" name="Василь Зінкевич - НА ЩАСТЯ, НА ДОЛЮ  (audiopoisk.com)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2844" y="214290"/>
            <a:ext cx="3929090" cy="175432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Нехай слова і пісні милозвучні </a:t>
            </a:r>
            <a:endParaRPr b="1" dirty="0" lang="ru-RU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b="1" dirty="0" lang="uk-UA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Для вас лунають знов і знов, </a:t>
            </a:r>
            <a:endParaRPr b="1" dirty="0" lang="ru-RU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b="1" dirty="0" lang="uk-UA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Хай будуть в серці нерозлучні </a:t>
            </a:r>
            <a:endParaRPr b="1" dirty="0" lang="ru-RU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b="1" dirty="0" lang="uk-UA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Добро, надія, віра і любов! </a:t>
            </a:r>
            <a:endParaRPr b="1" dirty="0" lang="ru-RU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b="1" dirty="0" lang="uk-UA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			</a:t>
            </a:r>
            <a:endParaRPr b="1" dirty="0" lang="ru-RU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  <a:p>
            <a:endParaRPr b="1" dirty="0" lang="ru-RU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4929198"/>
            <a:ext cx="3500462" cy="175432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Хай вам сміється доля журавлина, </a:t>
            </a:r>
            <a:endParaRPr b="1" dirty="0" lang="ru-RU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b="1" dirty="0" lang="uk-UA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Поля розлогі колосом цвітуть, </a:t>
            </a:r>
            <a:endParaRPr b="1" dirty="0" lang="ru-RU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b="1" dirty="0" lang="uk-UA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Нехай червоні ягоди калини </a:t>
            </a:r>
            <a:endParaRPr b="1" dirty="0" lang="ru-RU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b="1" dirty="0" lang="uk-UA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 На  вишиванках осявають путь. </a:t>
            </a:r>
            <a:endParaRPr b="1" dirty="0" lang="ru-RU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  <a:p>
            <a:endParaRPr b="1" dirty="0" lang="ru-RU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218581" fill="hold" id="6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grpId="0" id="7" nodeType="withEffect" presetClass="entr" presetID="2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0" fill="hold" id="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0" fill="hold" id="1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11" nodeType="withEffect" presetClass="entr" presetID="2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0" fill="hold" id="13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0" fill="hold" id="14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vol="7000">
                <p:cTn display="0" fill="hold" id="15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grpId="0" spid="7"/>
      <p:bldP grpId="0" spid="8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descr="http://img-fotki.yandex.ru/get/6/bukvar1.d/0_542e_a01984f2_L.jpg" id="1536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http://school.xvatit.com/images/f/f6/M12d.jpeg" id="15364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85720" y="214289"/>
            <a:ext cx="4286280" cy="3375829"/>
          </a:xfrm>
          <a:prstGeom prst="rect">
            <a:avLst/>
          </a:prstGeom>
          <a:noFill/>
        </p:spPr>
      </p:pic>
      <p:pic>
        <p:nvPicPr>
          <p:cNvPr descr="http://www.touregion.od.ua/uploaded/Hotel/SadibaVMalanki4.jpg" id="15366" name="Picture 6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3571868" y="2928934"/>
            <a:ext cx="5072098" cy="3735473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7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8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9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1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1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accel="100000" fill="hold" id="15" nodeType="clickEffect" presetClass="entr" presetID="5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7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8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9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1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ой фильм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214346" y="-1"/>
            <a:ext cx="9358346" cy="70187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vox.com.ua/data/main/data/upimages/oksana/polt_kartina_6.jpg" id="16396" name="Picture 1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-1"/>
            <a:ext cx="9144000" cy="7998575"/>
          </a:xfrm>
          <a:prstGeom prst="rect">
            <a:avLst/>
          </a:prstGeom>
          <a:noFill/>
        </p:spPr>
      </p:pic>
      <p:pic>
        <p:nvPicPr>
          <p:cNvPr descr="http://ukrmoda.in.ua/image/data/%D0%98%D1%81%D1%82%D0%BE%D1%80%D0%B8%D1%8F%20%D1%83%D0%BA%D1%80%D0%B0%D0%B8%D0%BD%D1%81%D0%BA%D0%B8%D1%85%20%D0%B2%D1%8B%D1%88%D0%B8%D0%B2%D0%B0%D0%BD%D0%BE%D0%BA.jpg" id="16392" name="Picture 8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EFF4F0"/>
              </a:clrFrom>
              <a:clrTo>
                <a:srgbClr val="EFF4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00372"/>
            <a:ext cx="3071834" cy="4597435"/>
          </a:xfrm>
          <a:prstGeom prst="rect">
            <a:avLst/>
          </a:prstGeom>
          <a:noFill/>
        </p:spPr>
      </p:pic>
      <p:pic>
        <p:nvPicPr>
          <p:cNvPr descr="http://vishivanka.org/uploads/1410866891.jpg" id="16394" name="Picture 10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6EFE5"/>
              </a:clrFrom>
              <a:clrTo>
                <a:srgbClr val="F6EF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48356" y="0"/>
            <a:ext cx="3095644" cy="2786082"/>
          </a:xfrm>
          <a:prstGeom prst="rect">
            <a:avLst/>
          </a:prstGeom>
          <a:noFill/>
        </p:spPr>
      </p:pic>
      <p:pic>
        <p:nvPicPr>
          <p:cNvPr descr="http://media-cache-ec0.pinimg.com/736x/b1/6f/e8/b16fe82a81ab5b86dbf789c856b60da9.jpg" id="16398" name="Picture 14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E1E1E3"/>
              </a:clrFrom>
              <a:clrTo>
                <a:srgbClr val="E1E1E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3071810"/>
            <a:ext cx="2786082" cy="4179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7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6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honchar.org.ua/wp-content/uploads/2012/08/MG_60011.jpg" id="13" name="Picture 4"/>
          <p:cNvPicPr>
            <a:picLocks noChangeArrowheads="1" noChangeAspect="1"/>
          </p:cNvPicPr>
          <p:nvPr/>
        </p:nvPicPr>
        <p:blipFill>
          <a:blip cstate="print" r:embed="rId3">
            <a:lum bright="40000" contrast="-70000"/>
          </a:blip>
          <a:srcRect b="87" r="61"/>
          <a:stretch>
            <a:fillRect/>
          </a:stretch>
        </p:blipFill>
        <p:spPr bwMode="auto">
          <a:xfrm>
            <a:off x="-1" y="0"/>
            <a:ext cx="9429785" cy="6858000"/>
          </a:xfrm>
          <a:prstGeom prst="rect">
            <a:avLst/>
          </a:prstGeom>
          <a:noFill/>
        </p:spPr>
      </p:pic>
      <p:sp>
        <p:nvSpPr>
          <p:cNvPr id="41987" name="Text Box 2"/>
          <p:cNvSpPr txBox="1">
            <a:spLocks noChangeArrowheads="1"/>
          </p:cNvSpPr>
          <p:nvPr/>
        </p:nvSpPr>
        <p:spPr bwMode="auto">
          <a:xfrm>
            <a:off x="214283" y="142852"/>
            <a:ext cx="3071834" cy="1738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r>
              <a:rPr b="1" dirty="0" err="1" lang="ru-RU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  <a:cs charset="0" pitchFamily="18" typeface="Times New Roman"/>
              </a:rPr>
              <a:t>Вишивка</a:t>
            </a:r>
            <a:r>
              <a:rPr b="1" dirty="0" lang="ru-RU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err="1" lang="ru-RU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  <a:cs charset="0" pitchFamily="18" typeface="Times New Roman"/>
              </a:rPr>
              <a:t>Середньої</a:t>
            </a:r>
            <a:r>
              <a:rPr b="1" dirty="0" lang="ru-RU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err="1" lang="ru-RU" sz="2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  <a:cs charset="0" pitchFamily="18" typeface="Times New Roman"/>
              </a:rPr>
              <a:t>Наддніпрянщини</a:t>
            </a:r>
            <a:endParaRPr b="1" dirty="0" lang="ru-RU" sz="24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41988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28596" y="1785926"/>
            <a:ext cx="2447925" cy="3671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1989" name="Picture 4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2214546" y="2500306"/>
            <a:ext cx="2409825" cy="36909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" name="Picture 3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4786314" y="285728"/>
            <a:ext cx="1928812" cy="2335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7" name="Picture 4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6572264" y="1285860"/>
            <a:ext cx="1944688" cy="2374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" name="Picture 5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5500694" y="3429000"/>
            <a:ext cx="1928812" cy="2416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9" name="Picture 6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7199312" y="4071942"/>
            <a:ext cx="1944688" cy="2376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6929454" y="142852"/>
            <a:ext cx="2000264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ВИШИВКА</a:t>
            </a:r>
            <a:r>
              <a:rPr b="1" dirty="0" lang="uk-UA" smtClean="0"/>
              <a:t> </a:t>
            </a:r>
            <a:r>
              <a:rPr b="1" dirty="0" lang="uk-UA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ПОЛІССЯ</a:t>
            </a:r>
            <a:endParaRPr b="1" dirty="0" lang="ru-RU"/>
          </a:p>
        </p:txBody>
      </p:sp>
      <p:pic>
        <p:nvPicPr>
          <p:cNvPr id="12" name="Picture 3"/>
          <p:cNvPicPr>
            <a:picLocks noChangeArrowheads="1" noChangeAspect="1"/>
          </p:cNvPicPr>
          <p:nvPr/>
        </p:nvPicPr>
        <p:blipFill>
          <a:blip cstate="print" r:embed="rId10"/>
          <a:stretch>
            <a:fillRect/>
          </a:stretch>
        </p:blipFill>
        <p:spPr bwMode="auto">
          <a:xfrm rot="5400000">
            <a:off x="1438258" y="3133742"/>
            <a:ext cx="6715148" cy="4476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dur="indefinite" id="1" nodeType="tmRoot" restart="never">
          <p:childTnLst>
            <p:seq concurrent="1" nextAc="seek">
              <p:cTn dur="indefinite"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honchar.org.ua/wp-content/uploads/2012/08/MG_60011.jpg" id="14" name="Picture 4"/>
          <p:cNvPicPr>
            <a:picLocks noChangeArrowheads="1" noChangeAspect="1"/>
          </p:cNvPicPr>
          <p:nvPr/>
        </p:nvPicPr>
        <p:blipFill>
          <a:blip cstate="print" r:embed="rId3">
            <a:lum bright="40000" contrast="-70000"/>
          </a:blip>
          <a:srcRect b="87" r="61"/>
          <a:stretch>
            <a:fillRect/>
          </a:stretch>
        </p:blipFill>
        <p:spPr bwMode="auto">
          <a:xfrm>
            <a:off x="-1" y="0"/>
            <a:ext cx="9429785" cy="6858000"/>
          </a:xfrm>
          <a:prstGeom prst="rect">
            <a:avLst/>
          </a:prstGeom>
          <a:noFill/>
        </p:spPr>
      </p:pic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-500097" y="142852"/>
            <a:ext cx="5357850" cy="1054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r>
              <a:rPr b="1" dirty="0" err="1" lang="ru-RU" smtClean="0" sz="4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</a:rPr>
              <a:t>Вишивка</a:t>
            </a:r>
            <a:r>
              <a:rPr b="1" dirty="0" lang="ru-RU" smtClean="0" sz="4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</a:rPr>
              <a:t> </a:t>
            </a:r>
            <a:r>
              <a:rPr b="1" dirty="0" err="1" lang="ru-RU" smtClean="0" sz="4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</a:rPr>
              <a:t>Поділля</a:t>
            </a:r>
            <a:endParaRPr b="1" dirty="0" lang="ru-RU" sz="40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charset="0" pitchFamily="18" typeface="Times New Roman"/>
            </a:endParaRPr>
          </a:p>
        </p:txBody>
      </p:sp>
      <p:pic>
        <p:nvPicPr>
          <p:cNvPr id="44036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0" y="1142984"/>
            <a:ext cx="2428892" cy="327984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4037" name="Picture 4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1500166" y="3071810"/>
            <a:ext cx="2464610" cy="328614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428992" y="5572140"/>
            <a:ext cx="6756393" cy="78581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r>
              <a:rPr dirty="0" lang="ru-RU" smtClean="0" sz="4000">
                <a:solidFill>
                  <a:srgbClr val="775F55"/>
                </a:solidFill>
                <a:latin charset="0" pitchFamily="18" typeface="Times New Roman"/>
              </a:rPr>
              <a:t>    </a:t>
            </a:r>
            <a:r>
              <a:rPr b="1" dirty="0" err="1" lang="ru-RU" smtClean="0" sz="4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</a:rPr>
              <a:t>Вишивка</a:t>
            </a:r>
            <a:r>
              <a:rPr b="1" dirty="0" lang="ru-RU" smtClean="0" sz="4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</a:rPr>
              <a:t> </a:t>
            </a:r>
            <a:r>
              <a:rPr b="1" dirty="0" lang="ru-RU" sz="40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</a:rPr>
              <a:t>Карпат</a:t>
            </a:r>
            <a:endParaRPr dirty="0" lang="ru-RU" sz="4000">
              <a:solidFill>
                <a:srgbClr val="775F55"/>
              </a:solidFill>
              <a:latin charset="0" pitchFamily="18" typeface="Times New Roman"/>
            </a:endParaRPr>
          </a:p>
        </p:txBody>
      </p:sp>
      <p:pic>
        <p:nvPicPr>
          <p:cNvPr id="7" name="Picture 3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5286380" y="3000372"/>
            <a:ext cx="1944687" cy="244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9" name="Picture 4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7215206" y="3000372"/>
            <a:ext cx="1728787" cy="2376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" name="Picture 5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5429256" y="642918"/>
            <a:ext cx="1760538" cy="2376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" name="Picture 6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7072330" y="642918"/>
            <a:ext cx="1871662" cy="244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2" name="Picture 3"/>
          <p:cNvPicPr>
            <a:picLocks noChangeArrowheads="1" noChangeAspect="1"/>
          </p:cNvPicPr>
          <p:nvPr/>
        </p:nvPicPr>
        <p:blipFill>
          <a:blip cstate="print" r:embed="rId10"/>
          <a:stretch>
            <a:fillRect/>
          </a:stretch>
        </p:blipFill>
        <p:spPr bwMode="auto">
          <a:xfrm rot="5400000">
            <a:off x="1152506" y="3133742"/>
            <a:ext cx="6715148" cy="4476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dur="indefinite" id="1" nodeType="tmRoot" restart="never">
          <p:childTnLst>
            <p:seq concurrent="1" nextAc="seek">
              <p:cTn dur="indefinite"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honchar.org.ua/wp-content/uploads/2012/08/MG_60011.jpg" id="10" name="Picture 4"/>
          <p:cNvPicPr>
            <a:picLocks noChangeArrowheads="1" noChangeAspect="1"/>
          </p:cNvPicPr>
          <p:nvPr/>
        </p:nvPicPr>
        <p:blipFill>
          <a:blip cstate="print" r:embed="rId3">
            <a:lum bright="40000" contrast="-70000"/>
          </a:blip>
          <a:srcRect b="87" r="61"/>
          <a:stretch>
            <a:fillRect/>
          </a:stretch>
        </p:blipFill>
        <p:spPr bwMode="auto">
          <a:xfrm>
            <a:off x="-1" y="0"/>
            <a:ext cx="9429785" cy="6858000"/>
          </a:xfrm>
          <a:prstGeom prst="rect">
            <a:avLst/>
          </a:prstGeom>
          <a:noFill/>
        </p:spPr>
      </p:pic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214283" y="214290"/>
            <a:ext cx="7286676" cy="92869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r>
              <a:rPr b="1" dirty="0" err="1" lang="ru-RU" sz="4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</a:rPr>
              <a:t>Вишивка</a:t>
            </a:r>
            <a:r>
              <a:rPr b="1" dirty="0" lang="ru-RU" sz="4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</a:rPr>
              <a:t> </a:t>
            </a:r>
            <a:r>
              <a:rPr b="1" dirty="0" err="1" lang="ru-RU" sz="4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</a:rPr>
              <a:t>Слобожанщини</a:t>
            </a:r>
            <a:endParaRPr b="1" dirty="0" lang="ru-RU" sz="44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charset="0" pitchFamily="18" typeface="Times New Roman"/>
            </a:endParaRPr>
          </a:p>
        </p:txBody>
      </p:sp>
      <p:pic>
        <p:nvPicPr>
          <p:cNvPr id="46084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643702" y="1785926"/>
            <a:ext cx="2376488" cy="2952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6085" name="Picture 4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786578" y="4643446"/>
            <a:ext cx="1223963" cy="1728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6086" name="Picture 5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7961313" y="4643446"/>
            <a:ext cx="1182687" cy="1728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7" name="Picture 3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357158" y="1000108"/>
            <a:ext cx="3095625" cy="4151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071538" y="5572140"/>
            <a:ext cx="7756525" cy="1054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r>
              <a:rPr b="1" dirty="0" err="1" lang="ru-RU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</a:rPr>
              <a:t>Вишивка</a:t>
            </a:r>
            <a:r>
              <a:rPr b="1" dirty="0" lang="ru-RU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</a:rPr>
              <a:t> </a:t>
            </a:r>
            <a:endParaRPr b="1" dirty="0" lang="ru-RU" smtClean="0" sz="36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charset="0" pitchFamily="18" typeface="Times New Roman"/>
            </a:endParaRPr>
          </a:p>
          <a:p>
            <a:pPr algn="ctr"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r>
              <a:rPr b="1" dirty="0" err="1" lang="ru-RU" smtClean="0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</a:rPr>
              <a:t>Півдня</a:t>
            </a:r>
            <a:r>
              <a:rPr b="1" dirty="0" lang="ru-RU" smtClean="0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</a:rPr>
              <a:t> </a:t>
            </a:r>
            <a:r>
              <a:rPr b="1" dirty="0" err="1" lang="ru-RU" sz="36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</a:rPr>
              <a:t>України</a:t>
            </a:r>
            <a:endParaRPr b="1" dirty="0" lang="ru-RU" sz="36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charset="0" pitchFamily="18" typeface="Times New Roman"/>
            </a:endParaRPr>
          </a:p>
        </p:txBody>
      </p:sp>
      <p:pic>
        <p:nvPicPr>
          <p:cNvPr id="9" name="Picture 3"/>
          <p:cNvPicPr>
            <a:picLocks noChangeArrowheads="1" noChangeAspect="1"/>
          </p:cNvPicPr>
          <p:nvPr/>
        </p:nvPicPr>
        <p:blipFill>
          <a:blip cstate="print" r:embed="rId8"/>
          <a:stretch>
            <a:fillRect/>
          </a:stretch>
        </p:blipFill>
        <p:spPr bwMode="auto">
          <a:xfrm rot="8624601">
            <a:off x="-394037" y="3373668"/>
            <a:ext cx="9864555" cy="4476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dur="indefinite" id="1" nodeType="tmRoot" restart="never">
          <p:childTnLst>
            <p:seq concurrent="1" nextAc="seek">
              <p:cTn dur="indefinite"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honchar.org.ua/wp-content/uploads/2012/08/MG_60011.jpg" id="8" name="Picture 4"/>
          <p:cNvPicPr>
            <a:picLocks noChangeArrowheads="1" noChangeAspect="1"/>
          </p:cNvPicPr>
          <p:nvPr/>
        </p:nvPicPr>
        <p:blipFill>
          <a:blip cstate="print" r:embed="rId2"/>
          <a:srcRect b="87" r="61"/>
          <a:stretch>
            <a:fillRect/>
          </a:stretch>
        </p:blipFill>
        <p:spPr bwMode="auto">
          <a:xfrm>
            <a:off x="-1" y="0"/>
            <a:ext cx="94297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http://honchar.org.ua/wp-content/gallery/ohlyady_vyshyvanka/mg_5973.jpg" id="3074" name="Picture 2"/>
          <p:cNvPicPr>
            <a:picLocks noChangeArrowheads="1" noChangeAspect="1"/>
          </p:cNvPicPr>
          <p:nvPr/>
        </p:nvPicPr>
        <p:blipFill>
          <a:blip cstate="print" r:embed="rId3"/>
          <a:srcRect b="93"/>
          <a:stretch>
            <a:fillRect/>
          </a:stretch>
        </p:blipFill>
        <p:spPr bwMode="auto">
          <a:xfrm>
            <a:off x="500034" y="357166"/>
            <a:ext cx="3800475" cy="5072098"/>
          </a:xfrm>
          <a:prstGeom prst="rect">
            <a:avLst/>
          </a:prstGeom>
          <a:noFill/>
        </p:spPr>
      </p:pic>
      <p:pic>
        <p:nvPicPr>
          <p:cNvPr descr="DSC_8801" id="5" name="Picture 10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4786314" y="1000108"/>
            <a:ext cx="4038600" cy="3252782"/>
          </a:xfrm>
          <a:prstGeom prst="rect">
            <a:avLst/>
          </a:prstGeom>
        </p:spPr>
      </p:pic>
      <p:pic>
        <p:nvPicPr>
          <p:cNvPr descr="DSC_8788" id="7" name="Picture 11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3500430" y="3857628"/>
            <a:ext cx="26432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108</Words>
  <Application>Microsoft Office PowerPoint</Application>
  <PresentationFormat>Экран (4:3)</PresentationFormat>
  <Paragraphs>25</Paragraphs>
  <Slides>24</Slides>
  <Notes>3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Магічним знаком-оберегом є на Україні вишитий рушник</vt:lpstr>
      <vt:lpstr>Слайд 16</vt:lpstr>
      <vt:lpstr>Слайд 17</vt:lpstr>
      <vt:lpstr>Слайд 18</vt:lpstr>
      <vt:lpstr>Слайд 19</vt:lpstr>
      <vt:lpstr>Фотоконкурс </vt:lpstr>
      <vt:lpstr>Слайд 21</vt:lpstr>
      <vt:lpstr>Слайд 22</vt:lpstr>
      <vt:lpstr>Слайд 23</vt:lpstr>
      <vt:lpstr>Слайд 24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61</cp:revision>
  <dcterms:created xsi:type="dcterms:W3CDTF">2014-10-17T07:33:26Z</dcterms:created>
  <dcterms:modified xsi:type="dcterms:W3CDTF">2014-12-11T08:29:35Z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3675573</vt:lpwstr>
  </property>
  <property fmtid="{D5CDD505-2E9C-101B-9397-08002B2CF9AE}" name="NXPowerLiteVersion" pid="3">
    <vt:lpwstr>D4.1.4</vt:lpwstr>
  </property>
</Properties>
</file>