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3" r:id="rId15"/>
    <p:sldId id="271" r:id="rId16"/>
    <p:sldId id="272" r:id="rId17"/>
    <p:sldId id="268" r:id="rId18"/>
    <p:sldId id="274" r:id="rId19"/>
  </p:sldIdLst>
  <p:sldSz cx="10458450" cy="7334250"/>
  <p:notesSz cx="6858000" cy="9144000"/>
  <p:defaultTextStyle>
    <a:defPPr>
      <a:defRPr lang="ru-RU"/>
    </a:defPPr>
    <a:lvl1pPr marL="0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8361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6721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5082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3443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1803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0164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58525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66885" algn="l" defTabSz="101672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10">
          <p15:clr>
            <a:srgbClr val="A4A3A4"/>
          </p15:clr>
        </p15:guide>
        <p15:guide id="2" pos="32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50" y="-102"/>
      </p:cViewPr>
      <p:guideLst>
        <p:guide orient="horz" pos="2310"/>
        <p:guide pos="32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F7ED-772D-495B-8D93-103A7B6D70B5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4250" y="685800"/>
            <a:ext cx="4889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8821F-8B06-4403-8083-33C0EDDE68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433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82697" y="1466850"/>
            <a:ext cx="9412605" cy="1955800"/>
          </a:xfrm>
        </p:spPr>
        <p:txBody>
          <a:bodyPr vert="horz" lIns="50836" tIns="0" rIns="50836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68768" y="3563066"/>
            <a:ext cx="7320915" cy="18743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8361" indent="0" algn="ctr">
              <a:buNone/>
            </a:lvl2pPr>
            <a:lvl3pPr marL="1016721" indent="0" algn="ctr">
              <a:buNone/>
            </a:lvl3pPr>
            <a:lvl4pPr marL="1525082" indent="0" algn="ctr">
              <a:buNone/>
            </a:lvl4pPr>
            <a:lvl5pPr marL="2033443" indent="0" algn="ctr">
              <a:buNone/>
            </a:lvl5pPr>
            <a:lvl6pPr marL="2541803" indent="0" algn="ctr">
              <a:buNone/>
            </a:lvl6pPr>
            <a:lvl7pPr marL="3050164" indent="0" algn="ctr">
              <a:buNone/>
            </a:lvl7pPr>
            <a:lvl8pPr marL="3558525" indent="0" algn="ctr">
              <a:buNone/>
            </a:lvl8pPr>
            <a:lvl9pPr marL="4066885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82376" y="293711"/>
            <a:ext cx="2353151" cy="625788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2923" y="293711"/>
            <a:ext cx="6885146" cy="625788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0229" y="651933"/>
            <a:ext cx="8105299" cy="1955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0229" y="2681938"/>
            <a:ext cx="8105299" cy="1614553"/>
          </a:xfrm>
        </p:spPr>
        <p:txBody>
          <a:bodyPr anchor="t"/>
          <a:lstStyle>
            <a:lvl1pPr marL="81338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63990" y="6862278"/>
            <a:ext cx="871538" cy="390481"/>
          </a:xfrm>
        </p:spPr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2922" y="1711326"/>
            <a:ext cx="4619149" cy="4840266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16379" y="1711326"/>
            <a:ext cx="4619149" cy="4840266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923" y="292012"/>
            <a:ext cx="9412605" cy="122237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923" y="1641718"/>
            <a:ext cx="4620965" cy="803032"/>
          </a:xfrm>
        </p:spPr>
        <p:txBody>
          <a:bodyPr anchor="ctr"/>
          <a:lstStyle>
            <a:lvl1pPr marL="0" indent="0">
              <a:buNone/>
              <a:defRPr sz="27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312748" y="1641718"/>
            <a:ext cx="4622780" cy="803032"/>
          </a:xfrm>
        </p:spPr>
        <p:txBody>
          <a:bodyPr anchor="ctr"/>
          <a:lstStyle>
            <a:lvl1pPr marL="0" indent="0">
              <a:buNone/>
              <a:defRPr sz="27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22923" y="2526242"/>
            <a:ext cx="4620965" cy="4025349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312748" y="2526242"/>
            <a:ext cx="4622780" cy="4025349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923" y="292012"/>
            <a:ext cx="3440758" cy="124274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2923" y="1629834"/>
            <a:ext cx="3440758" cy="4921758"/>
          </a:xfrm>
        </p:spPr>
        <p:txBody>
          <a:bodyPr/>
          <a:lstStyle>
            <a:lvl1pPr marL="0" indent="0">
              <a:buNone/>
              <a:defRPr sz="16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088963" y="292012"/>
            <a:ext cx="5846564" cy="6259579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1690" y="651933"/>
            <a:ext cx="6275070" cy="558558"/>
          </a:xfrm>
        </p:spPr>
        <p:txBody>
          <a:bodyPr lIns="50836" rIns="50836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1690" y="1959195"/>
            <a:ext cx="6275070" cy="4237567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6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1690" y="1247814"/>
            <a:ext cx="6275070" cy="567182"/>
          </a:xfrm>
        </p:spPr>
        <p:txBody>
          <a:bodyPr lIns="50836" tIns="50836" rIns="50836" anchor="t"/>
          <a:lstStyle>
            <a:lvl1pPr marL="0" indent="0" algn="ctr">
              <a:buNone/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22923" y="293710"/>
            <a:ext cx="9412605" cy="1222375"/>
          </a:xfrm>
          <a:prstGeom prst="rect">
            <a:avLst/>
          </a:prstGeom>
        </p:spPr>
        <p:txBody>
          <a:bodyPr vert="horz" lIns="101672" tIns="50836" rIns="101672" bIns="5083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22923" y="1711325"/>
            <a:ext cx="9412605" cy="5036185"/>
          </a:xfrm>
          <a:prstGeom prst="rect">
            <a:avLst/>
          </a:prstGeom>
        </p:spPr>
        <p:txBody>
          <a:bodyPr vert="horz" lIns="101672" tIns="50836" rIns="101672" bIns="50836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22923" y="6862278"/>
            <a:ext cx="2440305" cy="390481"/>
          </a:xfrm>
          <a:prstGeom prst="rect">
            <a:avLst/>
          </a:prstGeom>
        </p:spPr>
        <p:txBody>
          <a:bodyPr vert="horz" lIns="101672" tIns="50836" rIns="101672" bIns="50836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2C1A2FB-EAE4-408E-93F8-D59DFD2ECD49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73304" y="6862278"/>
            <a:ext cx="3311843" cy="390481"/>
          </a:xfrm>
          <a:prstGeom prst="rect">
            <a:avLst/>
          </a:prstGeom>
        </p:spPr>
        <p:txBody>
          <a:bodyPr vert="horz" lIns="101672" tIns="50836" rIns="101672" bIns="50836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9063990" y="6862278"/>
            <a:ext cx="871538" cy="390481"/>
          </a:xfrm>
          <a:prstGeom prst="rect">
            <a:avLst/>
          </a:prstGeom>
        </p:spPr>
        <p:txBody>
          <a:bodyPr vert="horz" lIns="0" tIns="50836" rIns="0" bIns="50836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7729301-FAD8-41BF-9202-750BBEEDE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6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10033" indent="-457525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65885" indent="-31518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60734" indent="-25418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04748" indent="-203344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718259" indent="-203344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62272" indent="-203344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85951" indent="-203344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409630" indent="-203344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633308" indent="-203344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83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672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50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34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418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501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58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668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9472" y="201741"/>
            <a:ext cx="8889683" cy="1572110"/>
          </a:xfrm>
        </p:spPr>
        <p:txBody>
          <a:bodyPr>
            <a:normAutofit fontScale="90000"/>
          </a:bodyPr>
          <a:lstStyle/>
          <a:p>
            <a:r>
              <a:rPr lang="uk-UA" sz="67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Презентація</a:t>
            </a:r>
            <a:r>
              <a:rPr lang="uk-UA" sz="6700" i="1" dirty="0">
                <a:solidFill>
                  <a:schemeClr val="tx1"/>
                </a:solidFill>
              </a:rPr>
              <a:t> </a:t>
            </a:r>
            <a:r>
              <a:rPr lang="uk-UA" sz="67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проекту</a:t>
            </a:r>
            <a:endParaRPr lang="ru-RU" sz="67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2017218" y="1587894"/>
            <a:ext cx="6588732" cy="1232137"/>
          </a:xfrm>
        </p:spPr>
        <p:txBody>
          <a:bodyPr>
            <a:normAutofit/>
          </a:bodyPr>
          <a:lstStyle/>
          <a:p>
            <a:r>
              <a:rPr lang="en-US" sz="6000" dirty="0"/>
              <a:t>“</a:t>
            </a:r>
            <a:r>
              <a:rPr lang="uk-UA" sz="6000" dirty="0"/>
              <a:t>Диво-коник</a:t>
            </a:r>
            <a:r>
              <a:rPr lang="en-US" sz="6000" dirty="0"/>
              <a:t>”</a:t>
            </a:r>
            <a:endParaRPr lang="ru-RU" sz="6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66" y="2667184"/>
            <a:ext cx="5760640" cy="40980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6453361" y="4603229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Колективний проект </a:t>
            </a:r>
          </a:p>
          <a:p>
            <a:r>
              <a:rPr lang="uk-UA" b="1" smtClean="0">
                <a:solidFill>
                  <a:schemeClr val="bg1"/>
                </a:solidFill>
              </a:rPr>
              <a:t>учнів </a:t>
            </a:r>
            <a:r>
              <a:rPr lang="uk-UA" b="1" dirty="0" smtClean="0">
                <a:solidFill>
                  <a:schemeClr val="bg1"/>
                </a:solidFill>
              </a:rPr>
              <a:t>2-Б </a:t>
            </a:r>
            <a:r>
              <a:rPr lang="uk-UA" b="1" dirty="0" smtClean="0">
                <a:solidFill>
                  <a:schemeClr val="bg1"/>
                </a:solidFill>
              </a:rPr>
              <a:t>класу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Сокальського НВК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«ЗШ І-ІІІст.№4-ліцей»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Керівник : вчитель - методист </a:t>
            </a:r>
          </a:p>
          <a:p>
            <a:r>
              <a:rPr lang="uk-UA" b="1" dirty="0" err="1" smtClean="0">
                <a:solidFill>
                  <a:schemeClr val="bg1"/>
                </a:solidFill>
              </a:rPr>
              <a:t>Пинка</a:t>
            </a:r>
            <a:r>
              <a:rPr lang="uk-UA" b="1" dirty="0" smtClean="0">
                <a:solidFill>
                  <a:schemeClr val="bg1"/>
                </a:solidFill>
              </a:rPr>
              <a:t> Н.М.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621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2801" y="138733"/>
            <a:ext cx="7632849" cy="1051669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захворювання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2682" y="1434877"/>
            <a:ext cx="4032448" cy="5184576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chemeClr val="bg1"/>
                </a:solidFill>
              </a:rPr>
              <a:t>Грип </a:t>
            </a:r>
            <a:r>
              <a:rPr lang="uk-UA" sz="3000" dirty="0" smtClean="0"/>
              <a:t>коней-гостра хвороба дихальних шляхів. Збудником хвороби є вірус типу(А). Проявляється болючим кашлем, </a:t>
            </a:r>
            <a:r>
              <a:rPr lang="uk-UA" sz="3000" dirty="0" err="1" smtClean="0"/>
              <a:t>сльозотечею</a:t>
            </a:r>
            <a:r>
              <a:rPr lang="uk-UA" sz="3000" dirty="0" smtClean="0"/>
              <a:t>, рідше високою температурою.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193" y="1722909"/>
            <a:ext cx="4725566" cy="462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328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9349" y="26191"/>
            <a:ext cx="6552728" cy="1051669"/>
          </a:xfrm>
        </p:spPr>
        <p:txBody>
          <a:bodyPr/>
          <a:lstStyle/>
          <a:p>
            <a:r>
              <a:rPr lang="uk-UA" dirty="0" err="1" smtClean="0"/>
              <a:t>цікавинки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556" y="1494487"/>
            <a:ext cx="4095597" cy="5400600"/>
          </a:xfrm>
        </p:spPr>
        <p:txBody>
          <a:bodyPr/>
          <a:lstStyle/>
          <a:p>
            <a:r>
              <a:rPr lang="uk-UA" dirty="0" smtClean="0"/>
              <a:t>Температура тіла у коня 37,5-38,8гр. Частота серцевих ударів становить 30-40 разів за хв. У скелеті приблизно 212 кісток. Жовчного міхура немає, мозок відносно малий, але розумові здібності розвинуті добре.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1273" y="1434877"/>
            <a:ext cx="4104456" cy="5221078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489152" y="4323298"/>
            <a:ext cx="448695" cy="769425"/>
          </a:xfrm>
          <a:prstGeom prst="ellipse">
            <a:avLst/>
          </a:prstGeom>
          <a:solidFill>
            <a:schemeClr val="tx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43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0833" y="138733"/>
            <a:ext cx="6840761" cy="1222375"/>
          </a:xfrm>
        </p:spPr>
        <p:txBody>
          <a:bodyPr>
            <a:prstTxWarp prst="textDeflateBottom">
              <a:avLst/>
            </a:prstTxWarp>
          </a:bodyPr>
          <a:lstStyle/>
          <a:p>
            <a:r>
              <a:rPr lang="uk-UA" dirty="0" smtClean="0"/>
              <a:t>КОРИСТЬ КОНЕЙ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3041" y="2659013"/>
            <a:ext cx="3376149" cy="25321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005089" y="1074837"/>
            <a:ext cx="22105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Кінський волос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03891" y="1801609"/>
            <a:ext cx="221054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</a:t>
            </a:r>
            <a:r>
              <a:rPr lang="en-US" b="1" dirty="0" smtClean="0">
                <a:solidFill>
                  <a:schemeClr val="bg1"/>
                </a:solidFill>
              </a:rPr>
              <a:t>’</a:t>
            </a:r>
            <a:r>
              <a:rPr lang="uk-UA" b="1" dirty="0" smtClean="0">
                <a:solidFill>
                  <a:schemeClr val="bg1"/>
                </a:solidFill>
              </a:rPr>
              <a:t>ясо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49505" y="4272793"/>
            <a:ext cx="221054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Шкіра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00217" y="5698814"/>
            <a:ext cx="221054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Обробка землі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2675" y="3033209"/>
            <a:ext cx="219870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Їзда верхи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52761" y="1819878"/>
            <a:ext cx="2232304" cy="4478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Перевезення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8705" y="4590724"/>
            <a:ext cx="2198706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Міліція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88295" y="5698814"/>
            <a:ext cx="221054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Армія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05489" y="2995577"/>
            <a:ext cx="220079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Спорт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72735" y="6394761"/>
            <a:ext cx="221054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Цирк</a:t>
            </a:r>
            <a:r>
              <a:rPr lang="uk-UA" dirty="0" smtClean="0"/>
              <a:t> 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5261115" y="1819878"/>
            <a:ext cx="0" cy="6951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6202191" y="2258809"/>
            <a:ext cx="746999" cy="4722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6949190" y="3224177"/>
            <a:ext cx="656299" cy="195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003891" y="4272793"/>
            <a:ext cx="601598" cy="317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500217" y="5047924"/>
            <a:ext cx="777122" cy="650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261115" y="5373369"/>
            <a:ext cx="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3798839" y="5047924"/>
            <a:ext cx="494282" cy="6508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2924969" y="4272793"/>
            <a:ext cx="648072" cy="317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 flipV="1">
            <a:off x="2747411" y="3224177"/>
            <a:ext cx="825630" cy="1952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 flipV="1">
            <a:off x="3285065" y="2267731"/>
            <a:ext cx="864040" cy="607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87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oubleWave1">
              <a:avLst/>
            </a:prstTxWarp>
          </a:bodyPr>
          <a:lstStyle/>
          <a:p>
            <a:r>
              <a:rPr lang="uk-UA" dirty="0" smtClean="0"/>
              <a:t>ПАСПОРТ КОНЯ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1993" y="2154957"/>
            <a:ext cx="6457981" cy="490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8499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69879" y="1002829"/>
            <a:ext cx="5157824" cy="1955800"/>
          </a:xfrm>
        </p:spPr>
        <p:txBody>
          <a:bodyPr>
            <a:noAutofit/>
          </a:bodyPr>
          <a:lstStyle/>
          <a:p>
            <a:r>
              <a:rPr lang="uk-UA" sz="4000" dirty="0" smtClean="0">
                <a:latin typeface="+mn-lt"/>
              </a:rPr>
              <a:t>Знамениті коні: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err="1" smtClean="0">
                <a:latin typeface="+mn-lt"/>
              </a:rPr>
              <a:t>Буцифал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err="1" smtClean="0">
                <a:latin typeface="+mn-lt"/>
              </a:rPr>
              <a:t>Інцитатус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err="1" smtClean="0">
                <a:latin typeface="+mn-lt"/>
              </a:rPr>
              <a:t>Екліпс</a:t>
            </a:r>
            <a:r>
              <a:rPr lang="uk-UA" sz="2000" dirty="0" smtClean="0">
                <a:latin typeface="+mn-lt"/>
              </a:rPr>
              <a:t/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КІНКСЕМ</a:t>
            </a:r>
            <a:br>
              <a:rPr lang="uk-UA" sz="2000" dirty="0" smtClean="0">
                <a:latin typeface="+mn-lt"/>
              </a:rPr>
            </a:br>
            <a:r>
              <a:rPr lang="uk-UA" sz="2000" dirty="0" smtClean="0">
                <a:latin typeface="+mn-lt"/>
              </a:rPr>
              <a:t>Ганс </a:t>
            </a:r>
            <a:endParaRPr lang="ru-RU" sz="20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2994" y="3163069"/>
            <a:ext cx="5661273" cy="187430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uk-UA" sz="3200" dirty="0"/>
              <a:t>Ганс (улюбленець вчителя </a:t>
            </a:r>
            <a:r>
              <a:rPr lang="uk-UA" sz="3200" dirty="0" smtClean="0"/>
              <a:t>математики</a:t>
            </a:r>
            <a:r>
              <a:rPr lang="uk-UA" sz="3200" dirty="0"/>
              <a:t>, який вмів лічити. Кінь не тільки знав додавання і віднімання, а й вмів вирішувати задачі з дробами)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7" y="1002829"/>
            <a:ext cx="4686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575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Дитяча іграшка. Коник із соломи: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5122" y="1356136"/>
            <a:ext cx="3576031" cy="2977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5122" y="4543737"/>
            <a:ext cx="3694329" cy="2586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826" y="1356135"/>
            <a:ext cx="3626183" cy="28150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4887" y="4393463"/>
            <a:ext cx="349256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427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0673" y="354757"/>
            <a:ext cx="9412605" cy="904131"/>
          </a:xfrm>
        </p:spPr>
        <p:txBody>
          <a:bodyPr/>
          <a:lstStyle/>
          <a:p>
            <a:r>
              <a:rPr lang="uk-UA" dirty="0" smtClean="0"/>
              <a:t>Коник із дерева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76" y="1506885"/>
            <a:ext cx="3274676" cy="2465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2242" y="1496577"/>
            <a:ext cx="3391327" cy="24757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7734" y="1519314"/>
            <a:ext cx="3272136" cy="21774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4952" y="4220372"/>
            <a:ext cx="3843318" cy="28787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76" y="4459213"/>
            <a:ext cx="3241138" cy="24718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7457" y="4163290"/>
            <a:ext cx="2830100" cy="276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912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889" y="282749"/>
            <a:ext cx="5616624" cy="1017312"/>
          </a:xfrm>
        </p:spPr>
        <p:txBody>
          <a:bodyPr>
            <a:prstTxWarp prst="textDoubleWave1">
              <a:avLst/>
            </a:prstTxWarp>
            <a:normAutofit/>
          </a:bodyPr>
          <a:lstStyle/>
          <a:p>
            <a:r>
              <a:rPr lang="uk-UA" dirty="0" err="1" smtClean="0"/>
              <a:t>фотосвітлини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678" y="1488082"/>
            <a:ext cx="3909769" cy="26391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7377" y="4141994"/>
            <a:ext cx="3493930" cy="25983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6339" y="1676148"/>
            <a:ext cx="3487102" cy="46517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6339" y="1732150"/>
            <a:ext cx="2633578" cy="21510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745" y="3732507"/>
            <a:ext cx="2833014" cy="34173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48126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83514" y="6448222"/>
            <a:ext cx="6798769" cy="16990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PICT01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4763"/>
            <a:ext cx="5992813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PICT01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6787" y="3044108"/>
            <a:ext cx="5721663" cy="4290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83514" y="1124326"/>
            <a:ext cx="3886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Коник  із  снігу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95524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066" y="-221307"/>
            <a:ext cx="9412605" cy="1123677"/>
          </a:xfrm>
        </p:spPr>
        <p:txBody>
          <a:bodyPr/>
          <a:lstStyle/>
          <a:p>
            <a:r>
              <a:rPr lang="uk-UA" dirty="0" smtClean="0"/>
              <a:t>Кінь свійський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86979" y="5849782"/>
            <a:ext cx="7320915" cy="1368152"/>
          </a:xfrm>
        </p:spPr>
        <p:txBody>
          <a:bodyPr/>
          <a:lstStyle/>
          <a:p>
            <a:r>
              <a:rPr lang="uk-UA" dirty="0" err="1" smtClean="0"/>
              <a:t>Непарнокопитна</a:t>
            </a:r>
            <a:r>
              <a:rPr lang="uk-UA" dirty="0" smtClean="0"/>
              <a:t> тварина, поширена в багатьох країнах світу.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4809" y="1218853"/>
            <a:ext cx="7757120" cy="4536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6029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0713" y="0"/>
            <a:ext cx="9412605" cy="1955800"/>
          </a:xfrm>
        </p:spPr>
        <p:txBody>
          <a:bodyPr/>
          <a:lstStyle/>
          <a:p>
            <a:r>
              <a:rPr lang="uk-UA" dirty="0" smtClean="0"/>
              <a:t>ПОХОДЖЕННЯ. ІСТОРІЯ ОДОМАШНЕННЯ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674" y="2154957"/>
            <a:ext cx="4752527" cy="4896544"/>
          </a:xfrm>
        </p:spPr>
        <p:txBody>
          <a:bodyPr>
            <a:normAutofit/>
          </a:bodyPr>
          <a:lstStyle/>
          <a:p>
            <a:r>
              <a:rPr lang="uk-UA" dirty="0" smtClean="0"/>
              <a:t>Найдавніші археологічні знахідки одомашнення коня знаходяться на території України і Казахстану і датуються періодом 3500-4000р. </a:t>
            </a:r>
            <a:r>
              <a:rPr lang="uk-UA" dirty="0"/>
              <a:t>д</a:t>
            </a:r>
            <a:r>
              <a:rPr lang="uk-UA" dirty="0" smtClean="0"/>
              <a:t>о нашої ери. Первісні коні мали по 5 пальців на передніх і задніх ногах.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33" y="2514997"/>
            <a:ext cx="41764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267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6697" y="25015"/>
            <a:ext cx="9412605" cy="1051669"/>
          </a:xfrm>
        </p:spPr>
        <p:txBody>
          <a:bodyPr/>
          <a:lstStyle/>
          <a:p>
            <a:r>
              <a:rPr lang="uk-UA" dirty="0" smtClean="0"/>
              <a:t>поширення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8665" y="1362869"/>
            <a:ext cx="4752527" cy="5256583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У світі-250 порід коней. Відомо, що в окремих регіонах коні зустрічаються у дикому стані. Домашні коні поширені у вигляді різноманітних порід. Кінь-тарпан І-й дикий кінь. Здичавілих коней зустрічав Микола Пржевальський в Азії.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3161" y="1362868"/>
            <a:ext cx="5631875" cy="4500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5940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8825" y="0"/>
            <a:ext cx="7042341" cy="979661"/>
          </a:xfrm>
        </p:spPr>
        <p:txBody>
          <a:bodyPr/>
          <a:lstStyle/>
          <a:p>
            <a:r>
              <a:rPr lang="uk-UA" dirty="0" smtClean="0"/>
              <a:t>МАСТІ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4689" y="930821"/>
            <a:ext cx="4464495" cy="5760640"/>
          </a:xfrm>
        </p:spPr>
        <p:txBody>
          <a:bodyPr>
            <a:normAutofit/>
          </a:bodyPr>
          <a:lstStyle/>
          <a:p>
            <a:r>
              <a:rPr lang="uk-UA" dirty="0" smtClean="0"/>
              <a:t>Масть коня-це колір волосяного покрову, шкіри і очей. Якщо коні мають однаковий колір шерсті, але різний колір </a:t>
            </a:r>
            <a:r>
              <a:rPr lang="uk-UA" dirty="0"/>
              <a:t>ш</a:t>
            </a:r>
            <a:r>
              <a:rPr lang="uk-UA" dirty="0" smtClean="0"/>
              <a:t>кіри і очей, або ж однаковий колір шерсті на тулубі, але різний на гриві і хвості, то масть </a:t>
            </a:r>
            <a:r>
              <a:rPr lang="uk-UA" dirty="0"/>
              <a:t>ї</a:t>
            </a:r>
            <a:r>
              <a:rPr lang="uk-UA" dirty="0" smtClean="0"/>
              <a:t>х може бути різною.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0" y="1074837"/>
            <a:ext cx="4063305" cy="5515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301190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73" y="138733"/>
            <a:ext cx="6624736" cy="1222375"/>
          </a:xfrm>
        </p:spPr>
        <p:txBody>
          <a:bodyPr>
            <a:prstTxWarp prst="textDeflateBottom">
              <a:avLst/>
            </a:prstTxWarp>
          </a:bodyPr>
          <a:lstStyle/>
          <a:p>
            <a:r>
              <a:rPr lang="uk-UA" dirty="0" smtClean="0"/>
              <a:t>типи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0025" y="2676525"/>
            <a:ext cx="2438400" cy="1981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010025" y="1054241"/>
            <a:ext cx="2478448" cy="516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Східний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89465" y="1834149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Західний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37537" y="3097846"/>
            <a:ext cx="2185392" cy="5544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Легкий </a:t>
            </a:r>
            <a:r>
              <a:rPr lang="uk-UA" b="1" dirty="0" err="1" smtClean="0">
                <a:solidFill>
                  <a:schemeClr val="bg1"/>
                </a:solidFill>
              </a:rPr>
              <a:t>теплокроковий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21513" y="4099173"/>
            <a:ext cx="2232248" cy="55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Поні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45449" y="5179293"/>
            <a:ext cx="2376264" cy="537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Біговий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2644" y="6215787"/>
            <a:ext cx="2232248" cy="593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Возовий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76897" y="6226517"/>
            <a:ext cx="2362691" cy="6067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Рисистий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07968" y="5104449"/>
            <a:ext cx="2396822" cy="613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Кроковий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1480" y="3883149"/>
            <a:ext cx="2367325" cy="5855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Верховий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5011" y="1570873"/>
            <a:ext cx="2404891" cy="540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Важкий </a:t>
            </a:r>
            <a:r>
              <a:rPr lang="uk-UA" b="1" dirty="0" err="1" smtClean="0">
                <a:solidFill>
                  <a:schemeClr val="bg1"/>
                </a:solidFill>
              </a:rPr>
              <a:t>холоднокроковий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2681" y="2546854"/>
            <a:ext cx="2337828" cy="608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Каретний</a:t>
            </a:r>
            <a:r>
              <a:rPr lang="uk-UA" dirty="0" smtClean="0"/>
              <a:t> 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5249249" y="1650901"/>
            <a:ext cx="0" cy="8959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6165329" y="2388509"/>
            <a:ext cx="1080120" cy="6305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6488473" y="3523109"/>
            <a:ext cx="1333040" cy="129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448425" y="4099173"/>
            <a:ext cx="1373088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165329" y="4468704"/>
            <a:ext cx="914400" cy="710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712644" y="4657725"/>
            <a:ext cx="596701" cy="1385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149105" y="4657725"/>
            <a:ext cx="720080" cy="13856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3399902" y="4378449"/>
            <a:ext cx="893219" cy="72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80953" y="3883149"/>
            <a:ext cx="122907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2780953" y="3019053"/>
            <a:ext cx="1229072" cy="3560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3458242" y="2111329"/>
            <a:ext cx="1050903" cy="7397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238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873" y="210741"/>
            <a:ext cx="6192689" cy="1222375"/>
          </a:xfrm>
        </p:spPr>
        <p:txBody>
          <a:bodyPr>
            <a:prstTxWarp prst="textDeflateBottom">
              <a:avLst/>
            </a:prstTxWarp>
          </a:bodyPr>
          <a:lstStyle/>
          <a:p>
            <a:r>
              <a:rPr lang="uk-UA" dirty="0" smtClean="0"/>
              <a:t>породи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5009" y="2298973"/>
            <a:ext cx="4060709" cy="30455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90630" y="6375715"/>
            <a:ext cx="2310261" cy="604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Бігуни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345718" y="1868042"/>
            <a:ext cx="2310261" cy="559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Верхові скакуни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5794" y="1834405"/>
            <a:ext cx="2282552" cy="626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Гуцульська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5794" y="5344505"/>
            <a:ext cx="2282552" cy="580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Орловська рисиста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21513" y="3379093"/>
            <a:ext cx="2299304" cy="559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Велетні вагові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5089" y="1052150"/>
            <a:ext cx="2310011" cy="5590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Запряжні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0673" y="3522996"/>
            <a:ext cx="2290986" cy="604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Рисаки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45448" y="5338097"/>
            <a:ext cx="2287125" cy="580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Крихітні поні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5" name="Прямая со стрелкой 14"/>
          <p:cNvCxnSpPr>
            <a:stCxn id="4" idx="0"/>
          </p:cNvCxnSpPr>
          <p:nvPr/>
        </p:nvCxnSpPr>
        <p:spPr>
          <a:xfrm flipH="1" flipV="1">
            <a:off x="5315363" y="1722909"/>
            <a:ext cx="1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6597377" y="2427136"/>
            <a:ext cx="648071" cy="3038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6"/>
          </p:cNvCxnSpPr>
          <p:nvPr/>
        </p:nvCxnSpPr>
        <p:spPr>
          <a:xfrm>
            <a:off x="7345718" y="3821739"/>
            <a:ext cx="331779" cy="34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4" idx="5"/>
          </p:cNvCxnSpPr>
          <p:nvPr/>
        </p:nvCxnSpPr>
        <p:spPr>
          <a:xfrm>
            <a:off x="6751041" y="4898497"/>
            <a:ext cx="447552" cy="43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" idx="4"/>
          </p:cNvCxnSpPr>
          <p:nvPr/>
        </p:nvCxnSpPr>
        <p:spPr>
          <a:xfrm>
            <a:off x="5315364" y="5344505"/>
            <a:ext cx="0" cy="8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1"/>
          </p:cNvCxnSpPr>
          <p:nvPr/>
        </p:nvCxnSpPr>
        <p:spPr>
          <a:xfrm flipH="1" flipV="1">
            <a:off x="3285009" y="2427136"/>
            <a:ext cx="594677" cy="3178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4" idx="2"/>
          </p:cNvCxnSpPr>
          <p:nvPr/>
        </p:nvCxnSpPr>
        <p:spPr>
          <a:xfrm flipH="1">
            <a:off x="2780953" y="3821739"/>
            <a:ext cx="504056" cy="34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4" idx="3"/>
          </p:cNvCxnSpPr>
          <p:nvPr/>
        </p:nvCxnSpPr>
        <p:spPr>
          <a:xfrm flipH="1">
            <a:off x="3285009" y="4898497"/>
            <a:ext cx="594677" cy="43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4119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8945" y="138733"/>
            <a:ext cx="5112569" cy="1006351"/>
          </a:xfrm>
        </p:spPr>
        <p:txBody>
          <a:bodyPr>
            <a:prstTxWarp prst="textStop">
              <a:avLst/>
            </a:prstTxWarp>
          </a:bodyPr>
          <a:lstStyle/>
          <a:p>
            <a:r>
              <a:rPr lang="uk-UA" dirty="0" smtClean="0"/>
              <a:t>друзі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7998" y="2370981"/>
            <a:ext cx="2439025" cy="19784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5409" y="3900925"/>
            <a:ext cx="3209149" cy="2241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2605" y="930820"/>
            <a:ext cx="3014727" cy="20414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94" y="4107261"/>
            <a:ext cx="3114349" cy="1918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906" y="930820"/>
            <a:ext cx="2946637" cy="2146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3370" y="5121460"/>
            <a:ext cx="3149235" cy="20956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Прямая со стрелкой 10"/>
          <p:cNvCxnSpPr>
            <a:stCxn id="3" idx="7"/>
          </p:cNvCxnSpPr>
          <p:nvPr/>
        </p:nvCxnSpPr>
        <p:spPr>
          <a:xfrm flipV="1">
            <a:off x="6039836" y="2226965"/>
            <a:ext cx="712769" cy="4337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039836" y="3900925"/>
            <a:ext cx="989589" cy="7023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427543" y="2370981"/>
            <a:ext cx="1009594" cy="2897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3"/>
          </p:cNvCxnSpPr>
          <p:nvPr/>
        </p:nvCxnSpPr>
        <p:spPr>
          <a:xfrm flipH="1">
            <a:off x="3427543" y="4059707"/>
            <a:ext cx="887642" cy="504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4"/>
          </p:cNvCxnSpPr>
          <p:nvPr/>
        </p:nvCxnSpPr>
        <p:spPr>
          <a:xfrm flipH="1">
            <a:off x="5177510" y="4349446"/>
            <a:ext cx="1" cy="6720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142799">
            <a:off x="1658061" y="930821"/>
            <a:ext cx="936104" cy="40011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КОЗИ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596162">
            <a:off x="1319451" y="4052022"/>
            <a:ext cx="1224951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КОРОВИ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rot="454856">
            <a:off x="4626553" y="5127376"/>
            <a:ext cx="1231299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СОБАКИ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 rot="1024136">
            <a:off x="8074712" y="3907205"/>
            <a:ext cx="883575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ВІВЦІ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672560">
            <a:off x="8032695" y="930821"/>
            <a:ext cx="963662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ЛЮДИ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403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6721" y="263182"/>
            <a:ext cx="4896544" cy="1017312"/>
          </a:xfrm>
        </p:spPr>
        <p:txBody>
          <a:bodyPr>
            <a:prstTxWarp prst="textStop">
              <a:avLst/>
            </a:prstTxWarp>
          </a:bodyPr>
          <a:lstStyle/>
          <a:p>
            <a:r>
              <a:rPr lang="uk-UA" dirty="0" smtClean="0"/>
              <a:t>вороги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5449" y="1246949"/>
            <a:ext cx="2880320" cy="2158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697" y="905055"/>
            <a:ext cx="2736304" cy="20522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2684" y="2154957"/>
            <a:ext cx="2742682" cy="22247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3473" y="4089672"/>
            <a:ext cx="3112296" cy="24524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472" y="4300751"/>
            <a:ext cx="2988545" cy="22414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8855" y="5179293"/>
            <a:ext cx="2860576" cy="2145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6237337" y="2326109"/>
            <a:ext cx="914400" cy="260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237337" y="3883149"/>
            <a:ext cx="1058416" cy="770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46584" y="4381442"/>
            <a:ext cx="105118" cy="7995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1"/>
          </p:cNvCxnSpPr>
          <p:nvPr/>
        </p:nvCxnSpPr>
        <p:spPr>
          <a:xfrm flipH="1" flipV="1">
            <a:off x="3213001" y="2154957"/>
            <a:ext cx="911339" cy="32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213001" y="3883149"/>
            <a:ext cx="911339" cy="770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25440" y="951128"/>
            <a:ext cx="2074607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МАЛІ ГРИЗУНИ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03966" y="4300751"/>
            <a:ext cx="2335704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ВЕЛИКІ ХИЖАКИ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rot="1413693">
            <a:off x="4843917" y="5115861"/>
            <a:ext cx="710451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ЗМІЇ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 rot="505044">
            <a:off x="8165266" y="1227426"/>
            <a:ext cx="1071127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ВОВКИ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573334">
            <a:off x="8154823" y="4068286"/>
            <a:ext cx="1061573" cy="40011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uk-UA" dirty="0" smtClean="0"/>
              <a:t>ЛАСКА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144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261</TotalTime>
  <Words>322</Words>
  <Application>Microsoft Office PowerPoint</Application>
  <PresentationFormat>Произвольный</PresentationFormat>
  <Paragraphs>71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Презентація проекту</vt:lpstr>
      <vt:lpstr>Кінь свійський</vt:lpstr>
      <vt:lpstr>ПОХОДЖЕННЯ. ІСТОРІЯ ОДОМАШНЕННЯ</vt:lpstr>
      <vt:lpstr>поширення</vt:lpstr>
      <vt:lpstr>МАСТІ</vt:lpstr>
      <vt:lpstr>типи</vt:lpstr>
      <vt:lpstr>породи</vt:lpstr>
      <vt:lpstr>друзі</vt:lpstr>
      <vt:lpstr>вороги</vt:lpstr>
      <vt:lpstr>захворювання</vt:lpstr>
      <vt:lpstr>цікавинки</vt:lpstr>
      <vt:lpstr>КОРИСТЬ КОНЕЙ</vt:lpstr>
      <vt:lpstr>ПАСПОРТ КОНЯ</vt:lpstr>
      <vt:lpstr>Знамениті коні: Буцифал Інцитатус Екліпс КІНКСЕМ Ганс </vt:lpstr>
      <vt:lpstr>Дитяча іграшка. Коник із соломи:</vt:lpstr>
      <vt:lpstr>Коник із дерева</vt:lpstr>
      <vt:lpstr>фотосвітлини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проекту</dc:title>
  <dc:creator>y</dc:creator>
  <cp:lastModifiedBy>Admin</cp:lastModifiedBy>
  <cp:revision>40</cp:revision>
  <dcterms:created xsi:type="dcterms:W3CDTF">2014-01-30T17:09:35Z</dcterms:created>
  <dcterms:modified xsi:type="dcterms:W3CDTF">2014-12-15T11:10:31Z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1023908</vt:lpwstr>
  </property>
  <property fmtid="{D5CDD505-2E9C-101B-9397-08002B2CF9AE}" name="NXPowerLiteVersion" pid="3">
    <vt:lpwstr>D4.1.4</vt:lpwstr>
  </property>
</Properties>
</file>