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62" r:id="rId3"/>
    <p:sldId id="260" r:id="rId4"/>
    <p:sldId id="263" r:id="rId5"/>
    <p:sldId id="264" r:id="rId6"/>
    <p:sldId id="265" r:id="rId7"/>
    <p:sldId id="267" r:id="rId8"/>
    <p:sldId id="266" r:id="rId9"/>
    <p:sldId id="269" r:id="rId10"/>
    <p:sldId id="270" r:id="rId11"/>
    <p:sldId id="271" r:id="rId12"/>
    <p:sldId id="272" r:id="rId13"/>
    <p:sldId id="274" r:id="rId14"/>
    <p:sldId id="286" r:id="rId15"/>
    <p:sldId id="277" r:id="rId16"/>
    <p:sldId id="282" r:id="rId17"/>
    <p:sldId id="281" r:id="rId18"/>
    <p:sldId id="283" r:id="rId19"/>
    <p:sldId id="287" r:id="rId20"/>
    <p:sldId id="289" r:id="rId21"/>
    <p:sldId id="280" r:id="rId22"/>
    <p:sldId id="278" r:id="rId23"/>
    <p:sldId id="284" r:id="rId24"/>
    <p:sldId id="285" r:id="rId25"/>
    <p:sldId id="290" r:id="rId26"/>
    <p:sldId id="261" r:id="rId27"/>
    <p:sldId id="257" r:id="rId28"/>
    <p:sldId id="275" r:id="rId29"/>
    <p:sldId id="276" r:id="rId30"/>
    <p:sldId id="268" r:id="rId31"/>
    <p:sldId id="258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229A"/>
    <a:srgbClr val="0F5133"/>
    <a:srgbClr val="003300"/>
    <a:srgbClr val="660066"/>
    <a:srgbClr val="FF99FF"/>
    <a:srgbClr val="57764A"/>
    <a:srgbClr val="6F0F7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85932" autoAdjust="0"/>
  </p:normalViewPr>
  <p:slideViewPr>
    <p:cSldViewPr>
      <p:cViewPr varScale="1">
        <p:scale>
          <a:sx n="62" d="100"/>
          <a:sy n="62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269EF-E0C0-45E5-8B16-844DDA9E68B9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7E902B-A6F4-47C2-B4F1-1166577651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E902B-A6F4-47C2-B4F1-11665776516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7E902B-A6F4-47C2-B4F1-11665776516E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FFC97-9079-4BFB-9C49-4CA601FA4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D34FE-C00D-4A6D-A9F4-736F9D507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295E-1DC7-4402-8EE7-6E4688FE7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15B44-3C83-45B7-B926-5A9C02D72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2FC2-8455-40E5-BBC1-3663046A8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555B-1775-42CA-B01E-7438C34D9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37554-A515-49F6-97A4-45C3F3265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66C59-AD81-41AA-91B7-8B2721A29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3E432-B841-45A3-B712-E98FCEE07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652B4-E8FF-4EA8-A574-790201201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80DD-34DE-4B9A-9421-9C62FA80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5640BD-66BE-4EA4-9B2A-4CBE3A58E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79;&#1076;&#1088;&#1072;&#1074;&#1089;&#1090;&#1074;&#1091;&#1081;%20&#1096;&#1082;&#1086;&#1083;&#1072;!\&#1063;&#1077;&#1084;&#1091;%20&#1059;&#1095;&#1072;&#1090;%20&#1042;%20&#1064;&#1082;&#1086;&#1083;&#1077;%20.mp3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5.gif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gif"/><Relationship Id="rId5" Type="http://schemas.openxmlformats.org/officeDocument/2006/relationships/image" Target="../media/image63.jpeg"/><Relationship Id="rId4" Type="http://schemas.openxmlformats.org/officeDocument/2006/relationships/image" Target="../media/image16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eg"/><Relationship Id="rId4" Type="http://schemas.openxmlformats.org/officeDocument/2006/relationships/image" Target="../media/image6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7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7" Type="http://schemas.openxmlformats.org/officeDocument/2006/relationships/image" Target="../media/image54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../media/image75.gif"/><Relationship Id="rId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85786" y="1196752"/>
            <a:ext cx="7772400" cy="1872208"/>
          </a:xfrm>
        </p:spPr>
        <p:txBody>
          <a:bodyPr/>
          <a:lstStyle/>
          <a:p>
            <a:pPr eaLnBrk="1" hangingPunct="1"/>
            <a:r>
              <a:rPr lang="uk-UA" sz="5400" b="1" dirty="0" smtClean="0">
                <a:solidFill>
                  <a:srgbClr val="C00000"/>
                </a:solidFill>
                <a:latin typeface="Comic Sans MS" pitchFamily="66" charset="0"/>
              </a:rPr>
              <a:t>Ігрова програма</a:t>
            </a:r>
            <a:br>
              <a:rPr lang="uk-UA" sz="5400" b="1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uk-UA" sz="4800" b="1" dirty="0" smtClean="0">
                <a:solidFill>
                  <a:srgbClr val="C00000"/>
                </a:solidFill>
                <a:latin typeface="Comic Sans MS" pitchFamily="66" charset="0"/>
              </a:rPr>
              <a:t>«Абетка ввічливості»</a:t>
            </a:r>
            <a:endParaRPr lang="ru-RU" sz="48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076" name="Рисунок 4" descr="children_012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188" y="5300663"/>
            <a:ext cx="12223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Рисунок 5" descr="children_017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2636912"/>
            <a:ext cx="1223963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Рисунок 6" descr="children_013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153025"/>
            <a:ext cx="3810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Рисунок 7" descr="children_0127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750" y="188913"/>
            <a:ext cx="13684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Рисунок 8" descr="children_0166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2708275"/>
            <a:ext cx="1257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Чему Учат В Школе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656784" cy="2971800"/>
          </a:xfrm>
        </p:spPr>
        <p:txBody>
          <a:bodyPr/>
          <a:lstStyle/>
          <a:p>
            <a:pPr algn="r" eaLnBrk="1" hangingPunct="1"/>
            <a:r>
              <a:rPr lang="uk-UA" sz="2400" dirty="0" smtClean="0">
                <a:solidFill>
                  <a:srgbClr val="002060"/>
                </a:solidFill>
              </a:rPr>
              <a:t>    Підготувала вихователь: </a:t>
            </a:r>
            <a:r>
              <a:rPr lang="uk-UA" sz="2400" dirty="0" err="1" smtClean="0">
                <a:solidFill>
                  <a:srgbClr val="002060"/>
                </a:solidFill>
              </a:rPr>
              <a:t>Мальнєва</a:t>
            </a:r>
            <a:r>
              <a:rPr lang="uk-UA" sz="2400" dirty="0" smtClean="0">
                <a:solidFill>
                  <a:srgbClr val="002060"/>
                </a:solidFill>
              </a:rPr>
              <a:t> В.В</a:t>
            </a:r>
            <a:r>
              <a:rPr lang="uk-UA" dirty="0" smtClean="0">
                <a:solidFill>
                  <a:srgbClr val="002060"/>
                </a:solidFill>
              </a:rPr>
              <a:t>.</a:t>
            </a:r>
            <a:endParaRPr lang="ru-RU" i="1" dirty="0" smtClean="0">
              <a:solidFill>
                <a:srgbClr val="002060"/>
              </a:solidFill>
            </a:endParaRPr>
          </a:p>
          <a:p>
            <a:pPr eaLnBrk="1" hangingPunct="1"/>
            <a:endParaRPr lang="uk-UA" dirty="0" smtClean="0">
              <a:solidFill>
                <a:srgbClr val="002060"/>
              </a:solidFill>
            </a:endParaRPr>
          </a:p>
          <a:p>
            <a:pPr eaLnBrk="1" hangingPunct="1"/>
            <a:endParaRPr lang="uk-UA" sz="1800" dirty="0" smtClean="0">
              <a:solidFill>
                <a:srgbClr val="002060"/>
              </a:solidFill>
            </a:endParaRPr>
          </a:p>
          <a:p>
            <a:pPr eaLnBrk="1" hangingPunct="1"/>
            <a:endParaRPr lang="uk-UA" sz="1800" dirty="0" smtClean="0">
              <a:solidFill>
                <a:srgbClr val="002060"/>
              </a:solidFill>
            </a:endParaRPr>
          </a:p>
          <a:p>
            <a:pPr eaLnBrk="1" hangingPunct="1"/>
            <a:endParaRPr lang="uk-UA" sz="1800" dirty="0" smtClean="0">
              <a:solidFill>
                <a:srgbClr val="002060"/>
              </a:solidFill>
            </a:endParaRPr>
          </a:p>
          <a:p>
            <a:pPr eaLnBrk="1" hangingPunct="1"/>
            <a:r>
              <a:rPr lang="uk-UA" sz="1800" dirty="0" smtClean="0">
                <a:solidFill>
                  <a:srgbClr val="002060"/>
                </a:solidFill>
              </a:rPr>
              <a:t>м. Кривий Ріг </a:t>
            </a:r>
            <a:endParaRPr lang="ru-RU" sz="1800" i="1" dirty="0" smtClean="0">
              <a:solidFill>
                <a:srgbClr val="002060"/>
              </a:solidFill>
            </a:endParaRPr>
          </a:p>
          <a:p>
            <a:pPr eaLnBrk="1" hangingPunct="1"/>
            <a:r>
              <a:rPr lang="uk-UA" sz="1800" dirty="0" smtClean="0">
                <a:solidFill>
                  <a:srgbClr val="002060"/>
                </a:solidFill>
              </a:rPr>
              <a:t>2014-2015н.р</a:t>
            </a:r>
            <a:r>
              <a:rPr lang="uk-UA" sz="2400" dirty="0" smtClean="0">
                <a:solidFill>
                  <a:srgbClr val="002060"/>
                </a:solidFill>
              </a:rPr>
              <a:t>.</a:t>
            </a:r>
            <a:endParaRPr lang="ru-RU" sz="2400" i="1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0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отигорошко: як створювалася українська інтерактивна книга д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04664"/>
            <a:ext cx="5472608" cy="6453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Отправка аниммационных открыт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4346045" cy="4896544"/>
          </a:xfrm>
          <a:prstGeom prst="rect">
            <a:avLst/>
          </a:prstGeom>
          <a:noFill/>
        </p:spPr>
      </p:pic>
      <p:pic>
        <p:nvPicPr>
          <p:cNvPr id="4" name="Picture 2" descr="Структурный Гороскоп - ВК в кино: &quot;Морозко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1498" y="2708920"/>
            <a:ext cx="4320481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Плейкаст &quot;С ДНЁМ СКАЗОК,ДОРОГИЕ ДРУЗЬЯ!ЗАХОДИТЕ В ГОСТИ,ОКУН…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3996444" cy="5328592"/>
          </a:xfrm>
          <a:prstGeom prst="rect">
            <a:avLst/>
          </a:prstGeom>
          <a:noFill/>
        </p:spPr>
      </p:pic>
      <p:pic>
        <p:nvPicPr>
          <p:cNvPr id="31748" name="Picture 4" descr="Фото картинка Золушка и хрустальная туфелька открытка поздравление рисунок Золушка и хрустальная туфель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12776"/>
            <a:ext cx="3162300" cy="3333750"/>
          </a:xfrm>
          <a:prstGeom prst="rect">
            <a:avLst/>
          </a:prstGeom>
          <a:noFill/>
        </p:spPr>
      </p:pic>
      <p:pic>
        <p:nvPicPr>
          <p:cNvPr id="4" name="Picture 4" descr="Анимированные герои мультфильмов, анимашки из мультиков smiles24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861048"/>
            <a:ext cx="2016224" cy="23757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прикольниє мультик &quot; Super-Warez.Net Скачать бесплатно программу, фильм, музыку, игру, книгу, crack, download, free, soft, mus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5791200" cy="4267200"/>
          </a:xfrm>
          <a:prstGeom prst="rect">
            <a:avLst/>
          </a:prstGeom>
          <a:noFill/>
        </p:spPr>
      </p:pic>
      <p:pic>
        <p:nvPicPr>
          <p:cNvPr id="33796" name="Picture 4" descr="Просмотр изображения 4492635 Сервис публикации и хранения изображений : хостинг картинок : размещение фоток : место для фотограф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3570" y="260648"/>
            <a:ext cx="3870430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022725" y="3124200"/>
          <a:ext cx="1096963" cy="608013"/>
        </p:xfrm>
        <a:graphic>
          <a:graphicData uri="http://schemas.openxmlformats.org/presentationml/2006/ole">
            <p:oleObj spid="_x0000_s1026" name="Объект упаковщика для оболочки" showAsIcon="1" r:id="rId3" imgW="1096200" imgH="60768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99FF"/>
          </a:solidFill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Чарівна країна </a:t>
            </a:r>
            <a:r>
              <a:rPr lang="uk-UA" b="1" dirty="0" err="1" smtClean="0">
                <a:solidFill>
                  <a:srgbClr val="C00000"/>
                </a:solidFill>
              </a:rPr>
              <a:t>“Мультляндія”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4" descr="Дневник Людмила_Дунина : LiveInternet - Российский Сервис Он…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3298206" cy="4144963"/>
          </a:xfrm>
          <a:prstGeom prst="rect">
            <a:avLst/>
          </a:prstGeom>
          <a:noFill/>
        </p:spPr>
      </p:pic>
      <p:pic>
        <p:nvPicPr>
          <p:cNvPr id="5" name="Picture 8" descr="Портфолио фрилансера Александр Сухобрус DRYbeam. 3D Моделирование - Старуха Шапокляк и крыска Лариска. Фриланс, удаленная рабо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204864"/>
            <a:ext cx="2796943" cy="3888432"/>
          </a:xfrm>
          <a:prstGeom prst="rect">
            <a:avLst/>
          </a:prstGeom>
          <a:noFill/>
        </p:spPr>
      </p:pic>
      <p:pic>
        <p:nvPicPr>
          <p:cNvPr id="6" name="Picture 4" descr="Конспект комплексного занятия для средней группы &quot;Урок вежли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420888"/>
            <a:ext cx="2958201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dirty="0" smtClean="0">
                <a:solidFill>
                  <a:schemeClr val="accent2">
                    <a:lumMod val="75000"/>
                  </a:schemeClr>
                </a:solidFill>
              </a:rPr>
              <a:t>Допоможи Незнайкові</a:t>
            </a: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4" descr="Конспект комплексного занятия для средней группы &quot;Урок вежли…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547187"/>
            <a:ext cx="4195703" cy="5310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dirty="0" smtClean="0"/>
              <a:t>Екзамен для </a:t>
            </a:r>
            <a:r>
              <a:rPr lang="uk-UA" sz="4800" b="1" dirty="0" err="1" smtClean="0"/>
              <a:t>Буратино</a:t>
            </a:r>
            <a:endParaRPr lang="ru-RU" sz="4800" b="1" dirty="0"/>
          </a:p>
        </p:txBody>
      </p:sp>
      <p:pic>
        <p:nvPicPr>
          <p:cNvPr id="4" name="Picture 4" descr="Дневник Людмила_Дунина : LiveInternet - Российский Сервис Он…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340768"/>
            <a:ext cx="3880539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smtClean="0"/>
              <a:t>Поради </a:t>
            </a:r>
            <a:r>
              <a:rPr lang="uk-UA" sz="4800" b="1" smtClean="0"/>
              <a:t>Шапокляк</a:t>
            </a:r>
            <a:endParaRPr lang="ru-RU" sz="4800" b="1" dirty="0"/>
          </a:p>
        </p:txBody>
      </p:sp>
      <p:pic>
        <p:nvPicPr>
          <p:cNvPr id="4" name="Picture 8" descr="Портфолио фрилансера Александр Сухобрус DRYbeam. 3D Моделирование - Старуха Шапокляк и крыска Лариска. Фриланс, удаленная работ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5738" y="1981200"/>
            <a:ext cx="3316461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i="1" dirty="0" smtClean="0">
                <a:solidFill>
                  <a:srgbClr val="DC229A"/>
                </a:solidFill>
              </a:rPr>
              <a:t>Гра «</a:t>
            </a:r>
            <a:r>
              <a:rPr lang="uk-UA" sz="4800" b="1" i="1" dirty="0" err="1" smtClean="0">
                <a:solidFill>
                  <a:srgbClr val="DC229A"/>
                </a:solidFill>
              </a:rPr>
              <a:t>Мирилки</a:t>
            </a:r>
            <a:r>
              <a:rPr lang="uk-UA" sz="4800" b="1" i="1" dirty="0" smtClean="0">
                <a:solidFill>
                  <a:srgbClr val="DC229A"/>
                </a:solidFill>
              </a:rPr>
              <a:t>»</a:t>
            </a:r>
            <a:endParaRPr lang="ru-RU" sz="4800" dirty="0">
              <a:solidFill>
                <a:srgbClr val="DC229A"/>
              </a:solidFill>
            </a:endParaRPr>
          </a:p>
        </p:txBody>
      </p:sp>
      <p:pic>
        <p:nvPicPr>
          <p:cNvPr id="4" name="Picture 2" descr="Анимационные картинки дети - Дети - Фотоальбомы - Анимация, gif картинки, открытки на Блокнотик анимашек!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16893"/>
            <a:ext cx="5441107" cy="54411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0" descr="Сердце, сердечки, любовь Gif анимация, аватары, скачать анимацию, анимация для сайта, форума, блог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340768"/>
            <a:ext cx="6706291" cy="4642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6F0F71"/>
                </a:solidFill>
              </a:rPr>
              <a:t>Подаруй тепло свого серця</a:t>
            </a:r>
            <a:endParaRPr lang="ru-RU" b="1" dirty="0">
              <a:solidFill>
                <a:srgbClr val="6F0F71"/>
              </a:solidFill>
            </a:endParaRPr>
          </a:p>
        </p:txBody>
      </p:sp>
      <p:pic>
        <p:nvPicPr>
          <p:cNvPr id="4" name="Picture 2" descr="Romantic Children Animated Gifs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5615" y="2060848"/>
            <a:ext cx="4438385" cy="4379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Рая :: Дневники :: Женский форум Мамка.ру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5943599"/>
            <a:ext cx="3209925" cy="914401"/>
          </a:xfrm>
          <a:prstGeom prst="rect">
            <a:avLst/>
          </a:prstGeom>
          <a:noFill/>
        </p:spPr>
      </p:pic>
      <p:pic>
        <p:nvPicPr>
          <p:cNvPr id="10242" name="Picture 2" descr="Анимированные герои мультфильмов, анимашки из мультиков smil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1340768"/>
            <a:ext cx="952500" cy="1171575"/>
          </a:xfrm>
          <a:prstGeom prst="rect">
            <a:avLst/>
          </a:prstGeom>
          <a:noFill/>
        </p:spPr>
      </p:pic>
      <p:pic>
        <p:nvPicPr>
          <p:cNvPr id="10244" name="Picture 4" descr="анимационная картинка двое - анимационные картинки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844824"/>
            <a:ext cx="4536504" cy="3983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/>
              <a:t>Рольова гра </a:t>
            </a:r>
            <a:br>
              <a:rPr lang="uk-UA" b="1" i="1" dirty="0" smtClean="0"/>
            </a:br>
            <a:r>
              <a:rPr lang="uk-UA" b="1" i="1" dirty="0" smtClean="0"/>
              <a:t>«Іграшки – наші друзі»</a:t>
            </a:r>
            <a:endParaRPr lang="ru-RU" dirty="0"/>
          </a:p>
        </p:txBody>
      </p:sp>
      <p:pic>
        <p:nvPicPr>
          <p:cNvPr id="4" name="Picture 2" descr="Продукция - Союз-игрушка, ООО, торговая компания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04864"/>
            <a:ext cx="2160240" cy="2202790"/>
          </a:xfrm>
          <a:prstGeom prst="rect">
            <a:avLst/>
          </a:prstGeom>
          <a:noFill/>
        </p:spPr>
      </p:pic>
      <p:pic>
        <p:nvPicPr>
          <p:cNvPr id="5" name="Picture 6" descr="http://im1-tub-ua.yandex.net/i?id=9b108dcbcde22f2e4121f1a31716cb94-91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636912"/>
            <a:ext cx="1685925" cy="1428750"/>
          </a:xfrm>
          <a:prstGeom prst="rect">
            <a:avLst/>
          </a:prstGeom>
          <a:noFill/>
        </p:spPr>
      </p:pic>
      <p:pic>
        <p:nvPicPr>
          <p:cNvPr id="6" name="Picture 4" descr="http://im3-tub-ua.yandex.net/i?id=ceba46233fa836f12681e72bf8de3a3f-63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365104"/>
            <a:ext cx="1428750" cy="1428750"/>
          </a:xfrm>
          <a:prstGeom prst="rect">
            <a:avLst/>
          </a:prstGeom>
          <a:noFill/>
        </p:spPr>
      </p:pic>
      <p:sp>
        <p:nvSpPr>
          <p:cNvPr id="47106" name="AutoShape 2" descr="Фотографии Grand Чебурашка-моряк (27 см) . Игрушка мягкие иг…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8" name="AutoShape 4" descr="Фотографии Grand Чебурашка-моряк (27 см) . Игрушка мягкие иг…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10" name="Picture 6" descr="Купить Мармелад Пром Нюша 12 см KXQ-TSM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077072"/>
            <a:ext cx="1656184" cy="1656184"/>
          </a:xfrm>
          <a:prstGeom prst="rect">
            <a:avLst/>
          </a:prstGeom>
          <a:noFill/>
        </p:spPr>
      </p:pic>
      <p:pic>
        <p:nvPicPr>
          <p:cNvPr id="47112" name="Picture 8" descr="Отзыв о товар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2060848"/>
            <a:ext cx="1296144" cy="1296144"/>
          </a:xfrm>
          <a:prstGeom prst="rect">
            <a:avLst/>
          </a:prstGeom>
          <a:noFill/>
        </p:spPr>
      </p:pic>
      <p:pic>
        <p:nvPicPr>
          <p:cNvPr id="47114" name="Picture 10" descr="Мягкие игрушки - ночники Салон &quot;Prezent&quot;. Подарки с доставкой. Продажа подарков. Купить с доставкой.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4221088"/>
            <a:ext cx="1428750" cy="1428750"/>
          </a:xfrm>
          <a:prstGeom prst="rect">
            <a:avLst/>
          </a:prstGeom>
          <a:noFill/>
        </p:spPr>
      </p:pic>
      <p:pic>
        <p:nvPicPr>
          <p:cNvPr id="47116" name="Picture 12" descr="детские игрушки для девочек робот. Купить с доставкой игрушки и товары для детей в детском интернет-магазине.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847944">
            <a:off x="4388301" y="4685462"/>
            <a:ext cx="1080120" cy="1080120"/>
          </a:xfrm>
          <a:prstGeom prst="rect">
            <a:avLst/>
          </a:prstGeom>
          <a:noFill/>
        </p:spPr>
      </p:pic>
      <p:pic>
        <p:nvPicPr>
          <p:cNvPr id="47118" name="Picture 14" descr="Aurora Игрушка мягкая Лев с большими глазами, 14 см Aurora (Аврора) 66-108 детская игрушка - отзывы, расцветки, цены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365813">
            <a:off x="5436876" y="4358337"/>
            <a:ext cx="1305231" cy="1440160"/>
          </a:xfrm>
          <a:prstGeom prst="rect">
            <a:avLst/>
          </a:prstGeom>
          <a:noFill/>
        </p:spPr>
      </p:pic>
      <p:pic>
        <p:nvPicPr>
          <p:cNvPr id="47120" name="Picture 16" descr="Купить Fancy Котенок 26 см 07120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6136" y="2924944"/>
            <a:ext cx="1440160" cy="1440160"/>
          </a:xfrm>
          <a:prstGeom prst="rect">
            <a:avLst/>
          </a:prstGeom>
          <a:noFill/>
        </p:spPr>
      </p:pic>
      <p:pic>
        <p:nvPicPr>
          <p:cNvPr id="47122" name="Picture 18" descr="Tolo Toys МаГазИн иГруШки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92280" y="1916832"/>
            <a:ext cx="1477604" cy="1728192"/>
          </a:xfrm>
          <a:prstGeom prst="rect">
            <a:avLst/>
          </a:prstGeom>
          <a:noFill/>
        </p:spPr>
      </p:pic>
      <p:pic>
        <p:nvPicPr>
          <p:cNvPr id="47124" name="Picture 20" descr="Новые Совместные Покупки - Ярпортал, форум Ярославля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83768" y="1988840"/>
            <a:ext cx="144016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Гра </a:t>
            </a:r>
            <a:r>
              <a:rPr lang="uk-UA" b="1" dirty="0" err="1" smtClean="0">
                <a:solidFill>
                  <a:srgbClr val="FF0000"/>
                </a:solidFill>
              </a:rPr>
              <a:t>“Обери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b="1" dirty="0" err="1" smtClean="0">
                <a:solidFill>
                  <a:srgbClr val="FF0000"/>
                </a:solidFill>
              </a:rPr>
              <a:t>позицію”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solidFill>
            <a:srgbClr val="FFFF00"/>
          </a:solidFill>
        </p:spPr>
        <p:txBody>
          <a:bodyPr/>
          <a:lstStyle/>
          <a:p>
            <a:pPr algn="ctr"/>
            <a:r>
              <a:rPr lang="uk-UA" sz="4800" dirty="0" smtClean="0">
                <a:solidFill>
                  <a:srgbClr val="FF0000"/>
                </a:solidFill>
              </a:rPr>
              <a:t>Добро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uk-UA" sz="4800" dirty="0" smtClean="0">
                <a:solidFill>
                  <a:srgbClr val="002060"/>
                </a:solidFill>
              </a:rPr>
              <a:t>ЗЛО</a:t>
            </a: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7" name="Рисунок 5" descr="children_0170.gif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708920"/>
            <a:ext cx="198022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18487350_0_47969200_1155663073 - Смотреть на Мета Фото онлайн бесплатно - Общий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708920"/>
            <a:ext cx="2371725" cy="2257425"/>
          </a:xfrm>
          <a:prstGeom prst="rect">
            <a:avLst/>
          </a:prstGeom>
          <a:noFill/>
        </p:spPr>
      </p:pic>
      <p:pic>
        <p:nvPicPr>
          <p:cNvPr id="10" name="Picture 12" descr="18487350_0_47969200_1155663073 - Смотреть на Мета Фото онлайн бесплатно - Общий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852936"/>
            <a:ext cx="23717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Ичиго Bleach B Аниме галерея Anime gallery 5189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140968"/>
            <a:ext cx="2016224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Щиро дякую!)) Записи Елена Cora УО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548680"/>
            <a:ext cx="4320480" cy="1982686"/>
          </a:xfrm>
          <a:prstGeom prst="rect">
            <a:avLst/>
          </a:prstGeom>
          <a:noFill/>
        </p:spPr>
      </p:pic>
      <p:pic>
        <p:nvPicPr>
          <p:cNvPr id="4100" name="Picture 4" descr="Маленькие фентези анимашки. Бабочки &quot; Фэнтези, фантастика, игры.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2276872"/>
            <a:ext cx="5544616" cy="3376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Анимации Спасибо, Анимации с надписью Спасибки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548680"/>
            <a:ext cx="4104456" cy="3193780"/>
          </a:xfrm>
          <a:prstGeom prst="rect">
            <a:avLst/>
          </a:prstGeom>
          <a:noFill/>
        </p:spPr>
      </p:pic>
      <p:pic>
        <p:nvPicPr>
          <p:cNvPr id="40966" name="Picture 6" descr="Юрий Кукин - РУССКИЙ ШАНСОН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629025"/>
            <a:ext cx="7848872" cy="3228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s16.radikal.ru/i190/1101/a2/9ec6676ca7a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844824"/>
            <a:ext cx="3810000" cy="3790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&quot; Красивые картинки, картинки про любовь, анимацион…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2286000" cy="3048001"/>
          </a:xfrm>
          <a:prstGeom prst="rect">
            <a:avLst/>
          </a:prstGeom>
          <a:noFill/>
        </p:spPr>
      </p:pic>
      <p:pic>
        <p:nvPicPr>
          <p:cNvPr id="3076" name="Picture 4" descr="http://crosti.ru/patterns/00/00/a7/6de4de20d3/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1412" y="260648"/>
            <a:ext cx="3332588" cy="3521225"/>
          </a:xfrm>
          <a:prstGeom prst="rect">
            <a:avLst/>
          </a:prstGeom>
          <a:noFill/>
        </p:spPr>
      </p:pic>
      <p:pic>
        <p:nvPicPr>
          <p:cNvPr id="3078" name="Picture 6" descr="Маленькие медведи - Дети, детская - Анимация - Галерея карти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780928"/>
            <a:ext cx="3744416" cy="3744416"/>
          </a:xfrm>
          <a:prstGeom prst="rect">
            <a:avLst/>
          </a:prstGeom>
          <a:noFill/>
        </p:spPr>
      </p:pic>
      <p:pic>
        <p:nvPicPr>
          <p:cNvPr id="3080" name="Picture 8" descr="Дождик. - Wordcreak Пишем вмест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221088"/>
            <a:ext cx="2110910" cy="1656184"/>
          </a:xfrm>
          <a:prstGeom prst="rect">
            <a:avLst/>
          </a:prstGeom>
          <a:noFill/>
        </p:spPr>
      </p:pic>
      <p:pic>
        <p:nvPicPr>
          <p:cNvPr id="3082" name="Picture 10" descr="2 - Галерея - картинки пользователей, арт, скриншоты, хостин…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692696"/>
            <a:ext cx="1857375" cy="2419351"/>
          </a:xfrm>
          <a:prstGeom prst="rect">
            <a:avLst/>
          </a:prstGeom>
          <a:noFill/>
        </p:spPr>
      </p:pic>
      <p:pic>
        <p:nvPicPr>
          <p:cNvPr id="3084" name="Picture 12" descr="Романтические куколки - Анимационные и блестящие куколки dol…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4437112"/>
            <a:ext cx="714375" cy="119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   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Заголовок</a:t>
            </a: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92150"/>
            <a:ext cx="2139950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428860" y="2285992"/>
            <a:ext cx="7848600" cy="414496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3200" dirty="0" err="1" smtClean="0"/>
              <a:t>Ивыиывивыивыивыивыивыиыв</a:t>
            </a:r>
            <a:endParaRPr lang="ru-RU" sz="3200" dirty="0" smtClean="0"/>
          </a:p>
          <a:p>
            <a:pPr eaLnBrk="1" hangingPunct="1">
              <a:buFontTx/>
              <a:buNone/>
              <a:defRPr/>
            </a:pPr>
            <a:r>
              <a:rPr lang="ru-RU" sz="3200" dirty="0" err="1" smtClean="0"/>
              <a:t>Выивыивыивыивыивыивыивыи</a:t>
            </a:r>
            <a:endParaRPr lang="ru-RU" sz="3200" dirty="0" smtClean="0"/>
          </a:p>
          <a:p>
            <a:pPr eaLnBrk="1" hangingPunct="1">
              <a:buFontTx/>
              <a:buNone/>
              <a:defRPr/>
            </a:pPr>
            <a:r>
              <a:rPr lang="ru-RU" sz="3200" dirty="0" err="1" smtClean="0"/>
              <a:t>Выивыивыиыиывивыивыивыв</a:t>
            </a:r>
            <a:endParaRPr lang="ru-RU" sz="3200" dirty="0" smtClean="0"/>
          </a:p>
          <a:p>
            <a:pPr eaLnBrk="1" hangingPunct="1">
              <a:buFontTx/>
              <a:buNone/>
              <a:defRPr/>
            </a:pPr>
            <a:r>
              <a:rPr lang="ru-RU" sz="3200" dirty="0" err="1" smtClean="0"/>
              <a:t>Виыивыииииииииииииииииивы</a:t>
            </a:r>
            <a:endParaRPr lang="ru-RU" sz="3200" dirty="0" smtClean="0"/>
          </a:p>
          <a:p>
            <a:pPr eaLnBrk="1" hangingPunct="1">
              <a:buFontTx/>
              <a:buNone/>
              <a:defRPr/>
            </a:pPr>
            <a:r>
              <a:rPr lang="ru-RU" sz="3200" dirty="0" err="1" smtClean="0"/>
              <a:t>выивыиииииииииииииииывивы</a:t>
            </a:r>
            <a:endParaRPr lang="ru-RU" sz="3200" dirty="0" smtClean="0"/>
          </a:p>
        </p:txBody>
      </p:sp>
      <p:pic>
        <p:nvPicPr>
          <p:cNvPr id="2050" name="Picture 2" descr="WAP.MMS.MTS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196752"/>
            <a:ext cx="4572000" cy="3514726"/>
          </a:xfrm>
          <a:prstGeom prst="rect">
            <a:avLst/>
          </a:prstGeom>
          <a:noFill/>
        </p:spPr>
      </p:pic>
      <p:pic>
        <p:nvPicPr>
          <p:cNvPr id="2052" name="Picture 4" descr="Малыш и медвежонок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764704"/>
            <a:ext cx="2028825" cy="1619251"/>
          </a:xfrm>
          <a:prstGeom prst="rect">
            <a:avLst/>
          </a:prstGeom>
          <a:noFill/>
        </p:spPr>
      </p:pic>
      <p:pic>
        <p:nvPicPr>
          <p:cNvPr id="2054" name="Picture 6" descr="МегаШара (ex dragme.tv) Скачать: Мультфильмы из серии: Леопольд (1975) DVDRip VA, Букашки. Приключение в Долине муравьев, Гран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636912"/>
            <a:ext cx="1696688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сад 3 - Информация о сай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4257675" cy="6096001"/>
          </a:xfrm>
          <a:prstGeom prst="rect">
            <a:avLst/>
          </a:prstGeom>
          <a:noFill/>
        </p:spPr>
      </p:pic>
      <p:pic>
        <p:nvPicPr>
          <p:cNvPr id="36868" name="Picture 4" descr="Дневник Людмила_Дунина : LiveInternet - Российский Сервис Он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6195" y="0"/>
            <a:ext cx="4963118" cy="623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Незнайка (1959, 1960-61, 1965) смотреть онлайн в хорошем качестве Рубрика: Советские мультфильм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2110122" cy="2664296"/>
          </a:xfrm>
          <a:prstGeom prst="rect">
            <a:avLst/>
          </a:prstGeom>
          <a:noFill/>
        </p:spPr>
      </p:pic>
      <p:pic>
        <p:nvPicPr>
          <p:cNvPr id="35844" name="Picture 4" descr="Конспект комплексного занятия для средней группы &quot;Урок вежли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76672"/>
            <a:ext cx="2958201" cy="3744416"/>
          </a:xfrm>
          <a:prstGeom prst="rect">
            <a:avLst/>
          </a:prstGeom>
          <a:noFill/>
        </p:spPr>
      </p:pic>
      <p:pic>
        <p:nvPicPr>
          <p:cNvPr id="35846" name="Picture 6" descr="http://ds12.edumsko.ru/images/users-files/ds12/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645024"/>
            <a:ext cx="2692096" cy="2016224"/>
          </a:xfrm>
          <a:prstGeom prst="rect">
            <a:avLst/>
          </a:prstGeom>
          <a:noFill/>
        </p:spPr>
      </p:pic>
      <p:pic>
        <p:nvPicPr>
          <p:cNvPr id="35848" name="Picture 8" descr="Портфолио фрилансера Александр Сухобрус DRYbeam. 3D Моделирование - Старуха Шапокляк и крыска Лариска. Фриланс, удаленная работ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620688"/>
            <a:ext cx="3186354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Гра 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“Знайди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</a:rPr>
              <a:t> чарівне 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</a:rPr>
              <a:t>слово”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1200"/>
            <a:ext cx="7922840" cy="4144963"/>
          </a:xfrm>
        </p:spPr>
        <p:txBody>
          <a:bodyPr/>
          <a:lstStyle/>
          <a:p>
            <a:pPr algn="ctr">
              <a:buNone/>
            </a:pPr>
            <a:r>
              <a:rPr lang="uk-UA" sz="3200" b="1" dirty="0" smtClean="0">
                <a:solidFill>
                  <a:srgbClr val="FF0000"/>
                </a:solidFill>
              </a:rPr>
              <a:t>Слова привітання</a:t>
            </a:r>
          </a:p>
          <a:p>
            <a:pPr>
              <a:buNone/>
            </a:pPr>
            <a:r>
              <a:rPr lang="uk-UA" dirty="0" smtClean="0"/>
              <a:t> </a:t>
            </a:r>
            <a:r>
              <a:rPr lang="uk-UA" b="1" dirty="0" smtClean="0">
                <a:solidFill>
                  <a:srgbClr val="002060"/>
                </a:solidFill>
              </a:rPr>
              <a:t>Добрий день</a:t>
            </a: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</a:rPr>
              <a:t>  </a:t>
            </a:r>
            <a:r>
              <a:rPr lang="uk-UA" b="1" dirty="0" smtClean="0">
                <a:solidFill>
                  <a:srgbClr val="FFC000"/>
                </a:solidFill>
              </a:rPr>
              <a:t>Здрастуйте</a:t>
            </a: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</a:rPr>
              <a:t>   </a:t>
            </a:r>
            <a:r>
              <a:rPr lang="uk-UA" b="1" dirty="0" smtClean="0">
                <a:solidFill>
                  <a:srgbClr val="C00000"/>
                </a:solidFill>
              </a:rPr>
              <a:t>Доброго здоров</a:t>
            </a:r>
            <a:r>
              <a:rPr lang="en-US" b="1" dirty="0" smtClean="0">
                <a:solidFill>
                  <a:srgbClr val="C00000"/>
                </a:solidFill>
              </a:rPr>
              <a:t>’</a:t>
            </a:r>
            <a:r>
              <a:rPr lang="uk-UA" b="1" dirty="0" smtClean="0">
                <a:solidFill>
                  <a:srgbClr val="C00000"/>
                </a:solidFill>
              </a:rPr>
              <a:t>я</a:t>
            </a: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</a:rPr>
              <a:t>      </a:t>
            </a:r>
            <a:r>
              <a:rPr lang="uk-UA" b="1" dirty="0" smtClean="0">
                <a:solidFill>
                  <a:srgbClr val="7030A0"/>
                </a:solidFill>
              </a:rPr>
              <a:t>Дай Боже здоров</a:t>
            </a:r>
            <a:r>
              <a:rPr lang="en-US" b="1" dirty="0" smtClean="0">
                <a:solidFill>
                  <a:srgbClr val="7030A0"/>
                </a:solidFill>
              </a:rPr>
              <a:t>’</a:t>
            </a:r>
            <a:r>
              <a:rPr lang="uk-UA" b="1" dirty="0" smtClean="0">
                <a:solidFill>
                  <a:srgbClr val="7030A0"/>
                </a:solidFill>
              </a:rPr>
              <a:t>я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Picture 2" descr="Кто кого добрее? скачать книгу бесплат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492896"/>
            <a:ext cx="3686622" cy="369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0568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Анимационные картинки дети - Дети - Фотоальбомы - Анимация, gif картинки, открытки на Блокнотик анимашек!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32656"/>
            <a:ext cx="3816423" cy="3816424"/>
          </a:xfrm>
          <a:prstGeom prst="rect">
            <a:avLst/>
          </a:prstGeom>
          <a:noFill/>
        </p:spPr>
      </p:pic>
      <p:pic>
        <p:nvPicPr>
          <p:cNvPr id="25604" name="Picture 4" descr="Дневник VALJ : LiveInternet - Российский Сервис Онлайн-Дневн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1196752"/>
            <a:ext cx="1514475" cy="1609726"/>
          </a:xfrm>
          <a:prstGeom prst="rect">
            <a:avLst/>
          </a:prstGeom>
          <a:noFill/>
        </p:spPr>
      </p:pic>
      <p:pic>
        <p:nvPicPr>
          <p:cNvPr id="25606" name="Picture 6" descr="Дневник Сияна Т : LiveInternet - Российский Сервис Онлайн-Дн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780928"/>
            <a:ext cx="2926495" cy="4392488"/>
          </a:xfrm>
          <a:prstGeom prst="rect">
            <a:avLst/>
          </a:prstGeom>
          <a:noFill/>
        </p:spPr>
      </p:pic>
      <p:pic>
        <p:nvPicPr>
          <p:cNvPr id="25608" name="Picture 8" descr="Дети анимационные картинки для телефона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4077072"/>
            <a:ext cx="1676400" cy="2095501"/>
          </a:xfrm>
          <a:prstGeom prst="rect">
            <a:avLst/>
          </a:prstGeom>
          <a:noFill/>
        </p:spPr>
      </p:pic>
      <p:pic>
        <p:nvPicPr>
          <p:cNvPr id="25610" name="Picture 10" descr="Сердце, сердечки, любовь Gif анимация, аватары, скачать анимацию, анимация для сайта, форума, блога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4797152"/>
            <a:ext cx="1609725" cy="1114425"/>
          </a:xfrm>
          <a:prstGeom prst="rect">
            <a:avLst/>
          </a:prstGeom>
          <a:noFill/>
        </p:spPr>
      </p:pic>
      <p:pic>
        <p:nvPicPr>
          <p:cNvPr id="25612" name="Picture 12" descr="18487350_0_47969200_1155663073 - Смотреть на Мета Фото онлайн бесплатно - Общий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476672"/>
            <a:ext cx="1513079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844824"/>
            <a:ext cx="2088231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Iv. Результативность работы. 1. Уровень обученности и сформированности общеучебных навыков и умений (показать в диаграммах динам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2996952"/>
            <a:ext cx="1296144" cy="21062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5112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sz="4400" b="1" i="1" dirty="0" smtClean="0"/>
              <a:t>Слова подяки</a:t>
            </a:r>
            <a:endParaRPr lang="ru-RU" sz="4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7030A0"/>
                </a:solidFill>
              </a:rPr>
              <a:t>     ДЯКУЮ</a:t>
            </a:r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</a:rPr>
              <a:t>               СПАСИБІ</a:t>
            </a:r>
          </a:p>
          <a:p>
            <a:pPr>
              <a:buNone/>
            </a:pPr>
            <a:r>
              <a:rPr lang="uk-UA" sz="4000" b="1" i="1" dirty="0" smtClean="0">
                <a:solidFill>
                  <a:srgbClr val="FF0000"/>
                </a:solidFill>
              </a:rPr>
              <a:t>                  </a:t>
            </a:r>
          </a:p>
          <a:p>
            <a:pPr>
              <a:buNone/>
            </a:pPr>
            <a:r>
              <a:rPr lang="uk-UA" sz="4000" b="1" i="1" dirty="0" smtClean="0">
                <a:solidFill>
                  <a:srgbClr val="FF0000"/>
                </a:solidFill>
              </a:rPr>
              <a:t>  Слова пробачення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</a:rPr>
              <a:t>ВИБАЧТЕ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Я НЕНАРОКОМ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003300"/>
                </a:solidFill>
              </a:rPr>
              <a:t>ПРОБАЧТЕ МЕНЕ</a:t>
            </a:r>
            <a:endParaRPr lang="ru-RU" b="1" dirty="0">
              <a:solidFill>
                <a:srgbClr val="003300"/>
              </a:solidFill>
            </a:endParaRPr>
          </a:p>
        </p:txBody>
      </p:sp>
      <p:pic>
        <p:nvPicPr>
          <p:cNvPr id="5" name="Picture 8" descr="Восьмидесятые.RU :: Иностранные мультфильмы :: Поиск и опознание иностранных мультфильм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9664" y="3645024"/>
            <a:ext cx="302433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Смайлы, линии, анимашки, сайты с ними - Babyblog.r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957792"/>
            <a:ext cx="3059832" cy="290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Маленькие медведи - Дети, детская - Анимация - Галерея карти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-243408"/>
            <a:ext cx="3744416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Слова побажання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00B05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Будьте здорові!</a:t>
            </a:r>
            <a:endParaRPr lang="uk-UA" sz="32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sz="3200" b="1" dirty="0" smtClean="0">
                <a:solidFill>
                  <a:srgbClr val="00B0F0"/>
                </a:solidFill>
              </a:rPr>
              <a:t> Хай щастить!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7030A0"/>
                </a:solidFill>
              </a:rPr>
              <a:t> Найкращого!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</a:rPr>
              <a:t> На все добре!</a:t>
            </a:r>
          </a:p>
          <a:p>
            <a:pPr>
              <a:buNone/>
            </a:pPr>
            <a:r>
              <a:rPr lang="uk-UA" sz="3200" b="1" dirty="0" smtClean="0">
                <a:solidFill>
                  <a:schemeClr val="accent5">
                    <a:lumMod val="50000"/>
                  </a:schemeClr>
                </a:solidFill>
              </a:rPr>
              <a:t> До зустрічі!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C00000"/>
                </a:solidFill>
              </a:rPr>
              <a:t> До завтра!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" name="Picture 4" descr="индра - Блог - Июль, 2012 - Страница 3 - Привет.ру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628800"/>
            <a:ext cx="541168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Весна - Сайт tamara9v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5796981"/>
            <a:ext cx="3384376" cy="10610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800" b="1" dirty="0" smtClean="0">
                <a:solidFill>
                  <a:srgbClr val="FF0000"/>
                </a:solidFill>
              </a:rPr>
              <a:t>Привітні слова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b="1" dirty="0" err="1" smtClean="0">
                <a:solidFill>
                  <a:srgbClr val="C00000"/>
                </a:solidFill>
              </a:rPr>
              <a:t>“Доброго</a:t>
            </a:r>
            <a:r>
              <a:rPr lang="uk-UA" b="1" dirty="0" smtClean="0">
                <a:solidFill>
                  <a:srgbClr val="C00000"/>
                </a:solidFill>
              </a:rPr>
              <a:t> ранку!”  </a:t>
            </a:r>
            <a:r>
              <a:rPr lang="uk-UA" b="1" dirty="0" smtClean="0">
                <a:solidFill>
                  <a:srgbClr val="57764A"/>
                </a:solidFill>
              </a:rPr>
              <a:t>“Добрий день!”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002060"/>
                </a:solidFill>
              </a:rPr>
              <a:t>     </a:t>
            </a:r>
            <a:r>
              <a:rPr lang="uk-UA" b="1" dirty="0" err="1" smtClean="0">
                <a:solidFill>
                  <a:srgbClr val="002060"/>
                </a:solidFill>
              </a:rPr>
              <a:t>“Добрий</a:t>
            </a:r>
            <a:r>
              <a:rPr lang="uk-UA" b="1" dirty="0" smtClean="0">
                <a:solidFill>
                  <a:srgbClr val="002060"/>
                </a:solidFill>
              </a:rPr>
              <a:t> вечір!”</a:t>
            </a:r>
          </a:p>
          <a:p>
            <a:endParaRPr lang="ru-RU" dirty="0"/>
          </a:p>
        </p:txBody>
      </p:sp>
      <p:pic>
        <p:nvPicPr>
          <p:cNvPr id="6146" name="Picture 2" descr="Рая :: Дневники :: Женский форум Мамка.ру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5943599"/>
            <a:ext cx="3209925" cy="914401"/>
          </a:xfrm>
          <a:prstGeom prst="rect">
            <a:avLst/>
          </a:prstGeom>
          <a:noFill/>
        </p:spPr>
      </p:pic>
      <p:pic>
        <p:nvPicPr>
          <p:cNvPr id="6148" name="Picture 4" descr="индра - Блог - Июль, 2012 - Страница 3 - Привет.ру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924944"/>
            <a:ext cx="4681752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67408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Вправа </a:t>
            </a:r>
            <a:r>
              <a:rPr lang="uk-UA" b="1" dirty="0" err="1" smtClean="0">
                <a:solidFill>
                  <a:srgbClr val="002060"/>
                </a:solidFill>
              </a:rPr>
              <a:t>“Закінчи</a:t>
            </a:r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dirty="0" err="1" smtClean="0">
                <a:solidFill>
                  <a:srgbClr val="002060"/>
                </a:solidFill>
              </a:rPr>
              <a:t>речення”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916832"/>
            <a:ext cx="7848600" cy="4209331"/>
          </a:xfrm>
        </p:spPr>
        <p:txBody>
          <a:bodyPr/>
          <a:lstStyle/>
          <a:p>
            <a:r>
              <a:rPr lang="uk-UA" b="1" i="1" dirty="0" smtClean="0">
                <a:solidFill>
                  <a:srgbClr val="002060"/>
                </a:solidFill>
              </a:rPr>
              <a:t>Від злих слів… </a:t>
            </a:r>
            <a:r>
              <a:rPr lang="uk-UA" i="1" dirty="0" smtClean="0"/>
              <a:t>              </a:t>
            </a:r>
            <a:r>
              <a:rPr lang="uk-UA" b="1" i="1" dirty="0" smtClean="0">
                <a:solidFill>
                  <a:srgbClr val="C00000"/>
                </a:solidFill>
              </a:rPr>
              <a:t>Добре слово…</a:t>
            </a:r>
            <a:endParaRPr lang="ru-RU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Памятка для родителей. Предупреждение детской агрессивности Постарайтесь сохранить в своей семье атмосферу открытости и довер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1905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WarNet.ws: Бонусные картин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293096"/>
            <a:ext cx="27003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Распознаем эмоции по мимике и интонациям голоса - ТЕАТРАЛИЗОВАННЫЕ ЗАНЯТИЯ - ЗАНЯТИЯ В ДЕТСКОМ САДУ - Каталог файлов - МАЛЕНЬКА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2420888"/>
            <a:ext cx="4681136" cy="33948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Анимашки дети, анимированные картинки детей, разные анимашки Smayli.ru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2420888"/>
            <a:ext cx="1669157" cy="1669158"/>
          </a:xfrm>
          <a:prstGeom prst="rect">
            <a:avLst/>
          </a:prstGeom>
          <a:noFill/>
        </p:spPr>
      </p:pic>
      <p:pic>
        <p:nvPicPr>
          <p:cNvPr id="5124" name="Picture 4" descr="Просмотр темы - Света Макаренко. Мы вместе! * vladmama.ru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376" y="692696"/>
            <a:ext cx="9525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239416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Конкурс </a:t>
            </a:r>
            <a:r>
              <a:rPr lang="uk-UA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“Казкознавців”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8" descr="http://stat21.privet.ru/lr/0c286158102f95c17ec2f40f82c6767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837676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Волк и семеро козлят - Freelance Job - фриланс и удаленная р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3370587" cy="3168352"/>
          </a:xfrm>
          <a:prstGeom prst="rect">
            <a:avLst/>
          </a:prstGeom>
          <a:noFill/>
        </p:spPr>
      </p:pic>
      <p:pic>
        <p:nvPicPr>
          <p:cNvPr id="28676" name="Picture 4" descr="смотреть фильм Волк и семеро козлят (1957) онлайн бесплатно без регистрации в хорошем качеств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76672"/>
            <a:ext cx="2857500" cy="3876676"/>
          </a:xfrm>
          <a:prstGeom prst="rect">
            <a:avLst/>
          </a:prstGeom>
          <a:noFill/>
        </p:spPr>
      </p:pic>
      <p:pic>
        <p:nvPicPr>
          <p:cNvPr id="28678" name="Picture 6" descr="Волк и семеро козлят (1957)/DVDRip/Rus (AVI/MPEG4/3GP) из ка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356992"/>
            <a:ext cx="3600400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006904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10069046</Template>
  <TotalTime>536</TotalTime>
  <Words>149</Words>
  <Application>Microsoft Office PowerPoint</Application>
  <PresentationFormat>Экран (4:3)</PresentationFormat>
  <Paragraphs>53</Paragraphs>
  <Slides>31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10069046</vt:lpstr>
      <vt:lpstr>Объект упаковщика для оболочки</vt:lpstr>
      <vt:lpstr>Ігрова програма «Абетка ввічливості»</vt:lpstr>
      <vt:lpstr>Подаруй тепло свого серця</vt:lpstr>
      <vt:lpstr>Гра “Знайди чарівне слово”</vt:lpstr>
      <vt:lpstr>Слова подяки</vt:lpstr>
      <vt:lpstr>Слова побажання</vt:lpstr>
      <vt:lpstr>Привітні слова</vt:lpstr>
      <vt:lpstr>Вправа “Закінчи речення”</vt:lpstr>
      <vt:lpstr>Конкурс “Казкознавців”</vt:lpstr>
      <vt:lpstr>Слайд 9</vt:lpstr>
      <vt:lpstr>Слайд 10</vt:lpstr>
      <vt:lpstr>Слайд 11</vt:lpstr>
      <vt:lpstr>Слайд 12</vt:lpstr>
      <vt:lpstr>Слайд 13</vt:lpstr>
      <vt:lpstr>Слайд 14</vt:lpstr>
      <vt:lpstr>Чарівна країна “Мультляндія”</vt:lpstr>
      <vt:lpstr>Допоможи Незнайкові</vt:lpstr>
      <vt:lpstr>Екзамен для Буратино</vt:lpstr>
      <vt:lpstr>Поради Шапокляк</vt:lpstr>
      <vt:lpstr>Гра «Мирилки»</vt:lpstr>
      <vt:lpstr>Рольова гра  «Іграшки – наші друзі»</vt:lpstr>
      <vt:lpstr>Гра “Обери позицію”</vt:lpstr>
      <vt:lpstr>Слайд 22</vt:lpstr>
      <vt:lpstr>Слайд 23</vt:lpstr>
      <vt:lpstr>Слайд 24</vt:lpstr>
      <vt:lpstr>Слайд 25</vt:lpstr>
      <vt:lpstr>Слайд 26</vt:lpstr>
      <vt:lpstr>            Заголовок</vt:lpstr>
      <vt:lpstr>Слайд 28</vt:lpstr>
      <vt:lpstr>Слайд 29</vt:lpstr>
      <vt:lpstr>Слайд 30</vt:lpstr>
      <vt:lpstr>Слайд 31</vt:lpstr>
    </vt:vector>
  </TitlesOfParts>
  <Company>URTISI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home</cp:lastModifiedBy>
  <cp:revision>64</cp:revision>
  <dcterms:created xsi:type="dcterms:W3CDTF">2011-08-18T13:52:20Z</dcterms:created>
  <dcterms:modified xsi:type="dcterms:W3CDTF">2014-11-23T18:37:58Z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17170489</vt:lpwstr>
  </property>
  <property fmtid="{D5CDD505-2E9C-101B-9397-08002B2CF9AE}" name="NXPowerLiteVersion" pid="3">
    <vt:lpwstr>D4.1.4</vt:lpwstr>
  </property>
  <property fmtid="{D5CDD505-2E9C-101B-9397-08002B2CF9AE}" name="_TemplateID" pid="4">
    <vt:lpwstr>TC100690461049</vt:lpwstr>
  </property>
</Properties>
</file>