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65" r:id="rId2"/>
    <p:sldId id="270" r:id="rId3"/>
    <p:sldId id="267" r:id="rId4"/>
    <p:sldId id="257" r:id="rId5"/>
    <p:sldId id="273" r:id="rId6"/>
    <p:sldId id="274" r:id="rId7"/>
    <p:sldId id="317" r:id="rId8"/>
    <p:sldId id="316" r:id="rId9"/>
    <p:sldId id="268" r:id="rId10"/>
    <p:sldId id="328" r:id="rId11"/>
    <p:sldId id="260" r:id="rId12"/>
    <p:sldId id="271" r:id="rId13"/>
    <p:sldId id="319" r:id="rId14"/>
    <p:sldId id="321" r:id="rId15"/>
    <p:sldId id="266" r:id="rId16"/>
    <p:sldId id="323" r:id="rId17"/>
    <p:sldId id="262" r:id="rId18"/>
    <p:sldId id="263" r:id="rId19"/>
    <p:sldId id="327" r:id="rId20"/>
    <p:sldId id="280" r:id="rId21"/>
    <p:sldId id="281" r:id="rId22"/>
    <p:sldId id="282" r:id="rId23"/>
    <p:sldId id="324" r:id="rId24"/>
    <p:sldId id="300" r:id="rId25"/>
    <p:sldId id="301" r:id="rId26"/>
    <p:sldId id="292" r:id="rId27"/>
    <p:sldId id="294" r:id="rId28"/>
    <p:sldId id="298" r:id="rId29"/>
    <p:sldId id="302" r:id="rId30"/>
    <p:sldId id="303" r:id="rId31"/>
    <p:sldId id="305" r:id="rId32"/>
    <p:sldId id="308" r:id="rId33"/>
    <p:sldId id="325" r:id="rId34"/>
    <p:sldId id="310" r:id="rId35"/>
    <p:sldId id="311" r:id="rId36"/>
    <p:sldId id="307" r:id="rId37"/>
    <p:sldId id="313" r:id="rId38"/>
    <p:sldId id="315" r:id="rId39"/>
    <p:sldId id="314" r:id="rId40"/>
    <p:sldId id="312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0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693844-399E-42B0-98B6-E39E43ABC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51B6B-F314-43BA-8C27-CC1EB78C2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611A1-14B5-4E3D-ABE0-79E815040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57D2B-AA8A-495A-B439-080D248B9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0139D-7415-490C-8621-5744269E3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3ED64-64F7-43B3-8188-1F9961ED3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AC263-8CA9-4573-A49C-707D0BDFC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09377-8D17-45F5-8B34-1D76E9DE6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72D92-CD43-4C2D-8F06-B22E72BB0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6B175-6365-4892-9B2B-86417A836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106B0-0664-4627-9E66-B428455C2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07973-6FBC-472E-89F5-A9A144FDE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616EAE0-09F8-4F7B-8250-FD8C0D17C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18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8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games.businesskey.com.ua/images/%D0%9A%D1%80%D0%B5%D1%89%D0%B5%D0%BD%D0%B8%D0%B5%20%D0%A0%D1%83%D1%81%D0%B8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dreamworlds.ru/uploads/posts/2010-05/1272671390_kreshh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www.vedtver.ru/upload/information_system_15/7/9/6/item_7969/information_items_7969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fraktion.com.ua/uploads/posts/2012-10/thumbs/1349155613_andrey-pervozvannyy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soyuz.by/sm.aspx?guid=13279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newvv.net/images/stories/news/191202/4/080513_Xres.jpg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img0.liveinternet.ru/images/attach/c/0/48/396/48396392_1252187260_Lebedev_baptism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m-kultura.ru/wp-includes/images/content/kreshenie-rusi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olha-church.org.ua/site/images/icon-Sv_Volodymyr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900igr.net/datas/muzyka/Dukhovnoe-penie/0017-017-Kreschenie-Rusi-svjatym-velikim-knjazem-Vladimirom-988-g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p-p.com.ua/-/uploads/articles/019/157/original-6ba89daf0c56ce9e74f036c47cee525f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://images.prom.ua/1127590_w640_h640_vid_kieva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open.az/uploads/posts/2009-01/1232553180_map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hyperlink" Target="http://qrok.net/uploads/posts/2010-08/thumbs/1281351021_ukraine_14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mouzenidis.gr/userfiles/files/THESSALONIKI-OUTGOING-UKRAINA/kyiv-1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hyperlink" Target="http://ili.com.ua/wp-content/uploads/2011/09/Novyiy-risunok-2.jpg" TargetMode="External"/></Relationships>
</file>

<file path=ppt/slides/_rels/slide23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 ?><Relationships xmlns="http://schemas.openxmlformats.org/package/2006/relationships"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img15.nnm.ru/a/5/8/5/2/31f4b9691199c5f8a926d4090ed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hyperlink" Target="http://copypast.ru/uploads/posts/thumbs/1302171185_4312327_33e616dc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img40.imageshack.us/img40/4884/44246115.jpg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stat16.privet.ru/lr/0b098793ad45d1afe20519242b68d0c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hyperlink" Target="http://img0.liveinternet.ru/images/attach/c/3/83/511/83511320_c729c240a199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2" Type="http://schemas.openxmlformats.org/officeDocument/2006/relationships/hyperlink" Target="http://viktori-super.ucoz.ru/_fr/0/33410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ool.xvatit.com/images/1/1b/T35p2.jpeg" TargetMode="External"/><Relationship Id="rId5" Type="http://schemas.openxmlformats.org/officeDocument/2006/relationships/image" Target="../media/image55.jpeg"/><Relationship Id="rId4" Type="http://schemas.openxmlformats.org/officeDocument/2006/relationships/hyperlink" Target="http://10receptov.net/img/recipe/blinchiki-obiknovennie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poemsforgod.ucoz.ru/11/biblija_slovo_bozhe.jpe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hristpoesy.at.ua/foto/Bible-2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www.stihi.ru/pics/2009/10/01/558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hyperlink" Target="http://img.montecina.ru/forums/monthly_10_2008/user44/post27962_img1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stat17.privet.ru/lr/0a09351a8f729bd8e0fe72ec7cdca19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hyperlink" Target="http://ladybye.ru/wp-content/uploads/2011/01/45086_2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www.liturgy.ru/sites/default/files/images/52_0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1.liveinternet.ru/images/attach/c/2/71/428/71428615_154242Sepik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live4fun.ru/pictures/img_27588087_6528_1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artonline.ru/paintings/presnyakovmaximilian/zaglyadyvanievkrug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c.pics.livejournal.com/pauluskp/22784090/53385/origina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045.radikal.ru/1105/c4/66bbcff61d33t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hyperlink" Target="http://s.fraza.ua/images/2011/04/28/map_980_1054.thum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7.radikal.ru/i118/0811/65/4cdf5c9d8afe.gif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domexpo.ru/up/image/Grecia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6389" name="Rectangle 5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391" name="Picture 7" descr="%D0%9A%D1%80%D0%B5%D1%89%D0%B5%D0%BD%D0%B8%D0%B5%20%D0%A0%D1%83%D1%81%D0%B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672" y="271696"/>
            <a:ext cx="8618538" cy="633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Немає на землі таких красот, як у  візантійському храмі!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3188" name="Picture 4" descr="2_hagia_sofia_belulro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1484784"/>
            <a:ext cx="5812062" cy="5085184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dirty="0" smtClean="0"/>
              <a:t>  </a:t>
            </a:r>
            <a:r>
              <a:rPr lang="uk-UA" sz="3600" dirty="0" smtClean="0">
                <a:effectLst/>
                <a:latin typeface="Times New Roman" pitchFamily="18" charset="0"/>
                <a:cs typeface="Times New Roman" pitchFamily="18" charset="0"/>
              </a:rPr>
              <a:t>Хрещення  Володимира</a:t>
            </a:r>
            <a:endParaRPr lang="ru-RU" sz="36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0" name="Picture 6" descr="1272671390_kreshh2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5776" y="1124744"/>
            <a:ext cx="4320480" cy="4744620"/>
          </a:xfrm>
          <a:effectLst>
            <a:softEdge rad="112500"/>
          </a:effectLst>
        </p:spPr>
      </p:pic>
      <p:pic>
        <p:nvPicPr>
          <p:cNvPr id="11272" name="Picture 8" descr="information_items_796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196752"/>
            <a:ext cx="5328790" cy="532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4663" y="836613"/>
            <a:ext cx="4341812" cy="1431925"/>
          </a:xfrm>
        </p:spPr>
        <p:txBody>
          <a:bodyPr/>
          <a:lstStyle/>
          <a:p>
            <a:pPr algn="r" eaLnBrk="1" hangingPunct="1"/>
            <a:r>
              <a:rPr lang="uk-UA" sz="3600" smtClean="0">
                <a:effectLst/>
              </a:rPr>
              <a:t>Хто  не  обрящеться </a:t>
            </a:r>
            <a:br>
              <a:rPr lang="uk-UA" sz="3600" smtClean="0">
                <a:effectLst/>
              </a:rPr>
            </a:br>
            <a:r>
              <a:rPr lang="uk-UA" sz="3600" smtClean="0">
                <a:effectLst/>
              </a:rPr>
              <a:t>– карати…</a:t>
            </a:r>
            <a:endParaRPr lang="ru-RU" sz="3600" smtClean="0">
              <a:effectLst/>
            </a:endParaRPr>
          </a:p>
        </p:txBody>
      </p:sp>
      <p:pic>
        <p:nvPicPr>
          <p:cNvPr id="26633" name="Picture 9" descr="1349155613_andrey-pervozvannyy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620688"/>
            <a:ext cx="4639423" cy="3783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6" name="Picture 12" descr="1356775690_kreschenie-rus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0" y="3140968"/>
            <a:ext cx="4286250" cy="3457103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8385175" cy="1431925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Пошли мні Боже…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83972" name="Picture 4" descr="s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143" y="1108759"/>
            <a:ext cx="5349875" cy="547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mtClean="0" sz="3600">
                <a:effectLst/>
                <a:latin charset="0" pitchFamily="18" typeface="Times New Roman"/>
                <a:cs charset="0" pitchFamily="18" typeface="Times New Roman"/>
              </a:rPr>
              <a:t>Князівна  Анна  крок  ступила на землю варварів…</a:t>
            </a:r>
            <a:endParaRPr lang="ru-RU" smtClean="0" sz="3600"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287882b" id="8601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763688" y="1556792"/>
            <a:ext cx="5693559" cy="5102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800x600_09aBXy8547x9wbZauYrh1" id="86020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3"/>
          <a:stretch>
            <a:fillRect/>
          </a:stretch>
        </p:blipFill>
        <p:spPr>
          <a:xfrm>
            <a:off x="1331640" y="1556792"/>
            <a:ext cx="6504333" cy="5301208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І  ось настав ранок</a:t>
            </a:r>
            <a:b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 28 серпня 988 року…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9" name="Picture 13" descr="080513_Xr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77358"/>
            <a:ext cx="5040560" cy="5170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algn="ctr" eaLnBrk="1" hangingPunct="1"/>
            <a:r>
              <a:rPr lang="uk-UA" sz="4800" smtClean="0">
                <a:effectLst/>
                <a:latin typeface="Times New Roman" pitchFamily="18" charset="0"/>
                <a:cs typeface="Times New Roman" pitchFamily="18" charset="0"/>
              </a:rPr>
              <a:t>Хрещення Русі</a:t>
            </a:r>
            <a:endParaRPr lang="ru-RU" sz="48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7" name="Rectangle 3"/>
          <p:cNvSpPr>
            <a:spLocks noGrp="1" noRot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88068" name="Picture 4" descr="http://img0.liveinternet.ru/images/attach/c/0/48/396/48396392_1252187260_Lebedev_baptism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83568" y="1052736"/>
            <a:ext cx="7272808" cy="567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 flipV="1">
            <a:off x="323850" y="4044950"/>
            <a:ext cx="882015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822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9459" name="Picture 9" descr="kreshenie-rus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385175" cy="1431925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Чи  приймуть  нову віру і прозріють?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4" descr="foto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196975"/>
            <a:ext cx="8353425" cy="5341938"/>
          </a:xfr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uk-UA" sz="3200" smtClean="0"/>
              <a:t>Святий  рівноапостольний      князь Володимир  Красне  Сонце</a:t>
            </a:r>
            <a:endParaRPr lang="ru-RU" sz="3200" smtClean="0"/>
          </a:p>
        </p:txBody>
      </p:sp>
      <p:sp>
        <p:nvSpPr>
          <p:cNvPr id="921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92164" name="Picture 4" descr="icon-Sv_Volodymyr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556792"/>
            <a:ext cx="4608512" cy="504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5607" name="Picture 7" descr="0017-017-Kreschenie-Rusi-svjatym-velikim-knjazem-Vladimirom-988-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35845" name="Picture 5" descr="original-6ba89daf0c56ce9e74f036c47cee525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729163" cy="38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7" name="Picture 7" descr="1127590_w640_h640_vid_kiev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2852936"/>
            <a:ext cx="450532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6869" name="Picture 5" descr="1232553180_ma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5076825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1" name="Picture 7" descr="1281351021_ukraine_1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2852738"/>
            <a:ext cx="5076825" cy="372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descr="kyiv-10" id="37892" name="Picture 4">
            <a:hlinkClick r:id="rId2"/>
          </p:cNvPr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3"/>
          <a:srcRect/>
          <a:stretch>
            <a:fillRect/>
          </a:stretch>
        </p:blipFill>
        <p:spPr>
          <a:xfrm>
            <a:off x="323850" y="188913"/>
            <a:ext cx="4876800" cy="4191000"/>
          </a:xfrm>
          <a:effectLst>
            <a:softEdge rad="112500"/>
          </a:effectLst>
        </p:spPr>
      </p:pic>
      <p:pic>
        <p:nvPicPr>
          <p:cNvPr descr="Novyiy-risunok-2" id="37893" name="Picture 5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/>
          <a:srcRect b="66"/>
          <a:stretch>
            <a:fillRect/>
          </a:stretch>
        </p:blipFill>
        <p:spPr bwMode="auto">
          <a:xfrm>
            <a:off x="3707904" y="3068960"/>
            <a:ext cx="5076825" cy="355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SWScan0001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484784"/>
            <a:ext cx="7602500" cy="5112568"/>
          </a:xfrm>
          <a:effectLst>
            <a:softEdge rad="112500"/>
          </a:effectLst>
        </p:spPr>
      </p:pic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787900" y="549275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uk-UA" sz="2400" dirty="0" smtClean="0"/>
              <a:t>Село моє…</a:t>
            </a:r>
            <a:br>
              <a:rPr lang="uk-UA" sz="2400" dirty="0" smtClean="0"/>
            </a:br>
            <a:r>
              <a:rPr lang="uk-UA" sz="2400" dirty="0" smtClean="0"/>
              <a:t>В селі стоїть церква                                                                                Я йду в храм Божий.					                    Б’є дзвін гучний з неба,                                                      То глас є Хрестовий.</a:t>
            </a:r>
            <a:r>
              <a:rPr lang="uk-UA" sz="4000" dirty="0" smtClean="0"/>
              <a:t> </a:t>
            </a:r>
            <a:r>
              <a:rPr lang="uk-UA" sz="2400" dirty="0" smtClean="0"/>
              <a:t>				</a:t>
            </a:r>
            <a:endParaRPr lang="ru-RU" sz="40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SAM_19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58738"/>
            <a:ext cx="9396413" cy="691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69215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 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  все  оживає,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79613" y="836613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Вітерець  колише,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Ангели  співають …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7" name="Picture 3" descr="SAM_196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2492896"/>
            <a:ext cx="4104581" cy="4104580"/>
          </a:xfrm>
          <a:effectLst>
            <a:softEdge rad="112500"/>
          </a:effectLst>
        </p:spPr>
      </p:pic>
      <p:pic>
        <p:nvPicPr>
          <p:cNvPr id="62469" name="Picture 5" descr="SAM_19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3744416" cy="3449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0" y="47625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Священне джерельце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Життя  напуває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3" name="Picture 3" descr="SAM_196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404664"/>
            <a:ext cx="4321175" cy="4679950"/>
          </a:xfrm>
          <a:effectLst>
            <a:softEdge rad="112500"/>
          </a:effectLst>
        </p:spPr>
      </p:pic>
      <p:pic>
        <p:nvPicPr>
          <p:cNvPr id="51204" name="Picture 4" descr="SAM_19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92896"/>
            <a:ext cx="3925887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179388" y="333375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Молімося  всі  разом</a:t>
            </a:r>
            <a:br>
              <a:rPr dirty="0" lang="uk-UA" smtClean="0" sz="3600"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 Стаємо  на  коліна</a:t>
            </a:r>
            <a:endParaRPr dirty="0" lang="ru-RU" smtClean="0" sz="36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SAM_1969" id="53251" name="Picture 3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2"/>
          <a:stretch>
            <a:fillRect/>
          </a:stretch>
        </p:blipFill>
        <p:spPr>
          <a:xfrm>
            <a:off x="4690351" y="404665"/>
            <a:ext cx="4202700" cy="4536504"/>
          </a:xfrm>
          <a:effectLst>
            <a:softEdge rad="112500"/>
          </a:effectLst>
        </p:spPr>
      </p:pic>
      <p:pic>
        <p:nvPicPr>
          <p:cNvPr descr="SAM_1971" id="53252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34400" y="2113424"/>
            <a:ext cx="3927475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56100" y="404813"/>
            <a:ext cx="4557713" cy="2320925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dirty="0" smtClean="0"/>
              <a:t>У церкві  йде  служба, Молитва  до Бога,</a:t>
            </a:r>
            <a:br>
              <a:rPr lang="uk-UA" sz="2800" dirty="0" smtClean="0"/>
            </a:br>
            <a:r>
              <a:rPr lang="uk-UA" sz="2800" dirty="0" smtClean="0"/>
              <a:t> Що  віра, надія й  любов є  Хрестова</a:t>
            </a:r>
            <a:endParaRPr lang="ru-RU" sz="2800" dirty="0" smtClean="0"/>
          </a:p>
        </p:txBody>
      </p:sp>
      <p:pic>
        <p:nvPicPr>
          <p:cNvPr id="57347" name="Picture 3" descr="SAM_197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2996952"/>
            <a:ext cx="3605598" cy="3542531"/>
          </a:xfrm>
          <a:effectLst>
            <a:softEdge rad="112500"/>
          </a:effectLst>
        </p:spPr>
      </p:pic>
      <p:pic>
        <p:nvPicPr>
          <p:cNvPr id="57348" name="Picture 4" descr="SAM_19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4176713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2987675" y="244475"/>
            <a:ext cx="56165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Святе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 Та</a:t>
            </a: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нство</a:t>
            </a:r>
            <a:endParaRPr dirty="0" lang="ru-RU" smtClean="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64516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2"/>
          <a:srcRect b="65314" l="2" r="58362" t="-46"/>
          <a:stretch>
            <a:fillRect/>
          </a:stretch>
        </p:blipFill>
        <p:spPr>
          <a:xfrm>
            <a:off x="2682608" y="1916832"/>
            <a:ext cx="3265904" cy="4623048"/>
          </a:xfrm>
          <a:effectLst>
            <a:softEdge rad="112500"/>
          </a:effectLst>
        </p:spPr>
      </p:pic>
      <p:pic>
        <p:nvPicPr>
          <p:cNvPr id="64517" name="Picture 5"/>
          <p:cNvPicPr>
            <a:picLocks noChangeArrowheads="1" noChangeAspect="1"/>
          </p:cNvPicPr>
          <p:nvPr/>
        </p:nvPicPr>
        <p:blipFill>
          <a:blip cstate="print" r:embed="rId2"/>
          <a:srcRect b="65284" l="62393" r="9"/>
          <a:stretch>
            <a:fillRect/>
          </a:stretch>
        </p:blipFill>
        <p:spPr bwMode="auto">
          <a:xfrm>
            <a:off x="250825" y="404813"/>
            <a:ext cx="2520950" cy="3529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8" name="Picture 6"/>
          <p:cNvPicPr>
            <a:picLocks noChangeArrowheads="1" noChangeAspect="1"/>
          </p:cNvPicPr>
          <p:nvPr/>
        </p:nvPicPr>
        <p:blipFill>
          <a:blip cstate="print" r:embed="rId2"/>
          <a:srcRect b="44" r="52265" t="52793"/>
          <a:stretch>
            <a:fillRect/>
          </a:stretch>
        </p:blipFill>
        <p:spPr bwMode="auto">
          <a:xfrm>
            <a:off x="6084168" y="1484784"/>
            <a:ext cx="280828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Володимир Великий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1307715119_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83092" y="1124744"/>
            <a:ext cx="5153204" cy="5602065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descr="илонка" id="65540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2"/>
          <a:srcRect b="49994" l="5435" r="52168"/>
          <a:stretch>
            <a:fillRect/>
          </a:stretch>
        </p:blipFill>
        <p:spPr>
          <a:xfrm>
            <a:off x="467544" y="548680"/>
            <a:ext cx="4464050" cy="4191000"/>
          </a:xfrm>
          <a:effectLst>
            <a:softEdge rad="112500"/>
          </a:effectLst>
        </p:spPr>
      </p:pic>
      <p:pic>
        <p:nvPicPr>
          <p:cNvPr descr="илонка" id="65541" name="Picture 5"/>
          <p:cNvPicPr>
            <a:picLocks noChangeArrowheads="1" noChangeAspect="1"/>
          </p:cNvPicPr>
          <p:nvPr/>
        </p:nvPicPr>
        <p:blipFill>
          <a:blip cstate="print" r:embed="rId2"/>
          <a:srcRect b="1333" l="54355" t="50275"/>
          <a:stretch>
            <a:fillRect/>
          </a:stretch>
        </p:blipFill>
        <p:spPr bwMode="auto">
          <a:xfrm>
            <a:off x="4879360" y="188913"/>
            <a:ext cx="4132877" cy="2952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лонка" id="65542" name="Picture 6"/>
          <p:cNvPicPr>
            <a:picLocks noChangeArrowheads="1" noChangeAspect="1"/>
          </p:cNvPicPr>
          <p:nvPr/>
        </p:nvPicPr>
        <p:blipFill>
          <a:blip cstate="print" r:embed="rId2"/>
          <a:srcRect r="56515" t="51618"/>
          <a:stretch>
            <a:fillRect/>
          </a:stretch>
        </p:blipFill>
        <p:spPr bwMode="auto">
          <a:xfrm>
            <a:off x="4067944" y="3356992"/>
            <a:ext cx="4380144" cy="3285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uk-UA" smtClean="0"/>
              <a:t>У  нашій  дзвіниці  жива  Україна.</a:t>
            </a:r>
            <a:endParaRPr lang="ru-RU" smtClean="0"/>
          </a:p>
        </p:txBody>
      </p:sp>
      <p:pic>
        <p:nvPicPr>
          <p:cNvPr id="67587" name="Picture 3" descr="SAM_196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901" y="1700808"/>
            <a:ext cx="4490595" cy="4804046"/>
          </a:xfrm>
          <a:effectLst>
            <a:softEdge rad="112500"/>
          </a:effectLst>
        </p:spPr>
      </p:pic>
      <p:pic>
        <p:nvPicPr>
          <p:cNvPr id="67588" name="Picture 4" descr="Изображение 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628775"/>
            <a:ext cx="4211638" cy="4983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716463" y="404813"/>
            <a:ext cx="6430962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Стрітення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 лютого</a:t>
            </a:r>
          </a:p>
        </p:txBody>
      </p:sp>
      <p:sp>
        <p:nvSpPr>
          <p:cNvPr id="706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70660" name="Picture 4" descr="31f4b9691199c5f8a926d4090ed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3375"/>
            <a:ext cx="3862387" cy="5616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0661" name="Picture 5" descr="1302171185_4312327_33e616dc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2616200"/>
            <a:ext cx="4608512" cy="4051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mtClean="0"/>
              <a:t>Скільки снігу принесла…</a:t>
            </a:r>
            <a:endParaRPr lang="ru-RU" smtClean="0"/>
          </a:p>
        </p:txBody>
      </p:sp>
      <p:pic>
        <p:nvPicPr>
          <p:cNvPr id="90116" name="Picture 4" descr="1231240882_1-2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341438"/>
            <a:ext cx="4465638" cy="4191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6" descr="4424611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2349500"/>
            <a:ext cx="3816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4951413" y="333375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Усе  розцвіте,</a:t>
            </a:r>
            <a:br>
              <a:rPr dirty="0" lang="uk-UA" smtClean="0"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 заспіває</a:t>
            </a:r>
            <a:endParaRPr dirty="0" lang="ru-RU" smtClean="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0b098793ad45d1afe20519242b68d0c4" id="72707" name="Picture 3">
            <a:hlinkClick r:id="rId2"/>
          </p:cNvPr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3"/>
          <a:srcRect b="85"/>
          <a:stretch>
            <a:fillRect/>
          </a:stretch>
        </p:blipFill>
        <p:spPr>
          <a:xfrm>
            <a:off x="251520" y="476672"/>
            <a:ext cx="4392612" cy="4106862"/>
          </a:xfrm>
          <a:effectLst>
            <a:softEdge rad="112500"/>
          </a:effectLst>
        </p:spPr>
      </p:pic>
      <p:pic>
        <p:nvPicPr>
          <p:cNvPr descr="83511320_c729c240a199" id="72708" name="Picture 4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860032" y="2420888"/>
            <a:ext cx="3995737" cy="411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descr="3341012" id="73731" name="Picture 3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30175" y="46038"/>
            <a:ext cx="3810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blinchiki-obiknovennie" id="37892" name="Picture 5">
            <a:hlinkClick r:id="rId4"/>
          </p:cNvPr>
          <p:cNvPicPr>
            <a:picLocks noChangeArrowheads="1" noChangeAspect="1"/>
          </p:cNvPicPr>
          <p:nvPr>
            <p:ph idx="1" type="body"/>
          </p:nvPr>
        </p:nvPicPr>
        <p:blipFill>
          <a:blip cstate="print" r:embed="rId5"/>
          <a:srcRect b="1"/>
          <a:stretch>
            <a:fillRect/>
          </a:stretch>
        </p:blipFill>
        <p:spPr>
          <a:xfrm>
            <a:off x="1331913" y="3357563"/>
            <a:ext cx="4824412" cy="3141662"/>
          </a:xfrm>
          <a:noFill/>
        </p:spPr>
      </p:pic>
      <p:pic>
        <p:nvPicPr>
          <p:cNvPr descr="T35p2" id="73732" name="Picture 4">
            <a:hlinkClick r:id="rId6"/>
          </p:cNvPr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716016" y="404664"/>
            <a:ext cx="4176713" cy="3789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uk-UA" sz="3600" smtClean="0"/>
              <a:t>На  столі, мов  зоря, в мене Книга свята…</a:t>
            </a:r>
            <a:endParaRPr lang="ru-RU" sz="3600" smtClean="0"/>
          </a:p>
        </p:txBody>
      </p:sp>
      <p:pic>
        <p:nvPicPr>
          <p:cNvPr id="38915" name="Picture 3" descr="biblija_slovo_bozh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484313"/>
            <a:ext cx="7127875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AutoShape 4" descr="Bible-2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23526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200" smtClean="0"/>
              <a:t>З  Христом встаю… </a:t>
            </a:r>
            <a:endParaRPr lang="ru-RU" sz="3200" smtClean="0"/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9940" name="Picture 5" descr="55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628775"/>
            <a:ext cx="424815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post27962_img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060575"/>
            <a:ext cx="43211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8853" name="Picture 5" descr="0a09351a8f729bd8e0fe72ec7cdca19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5076825" cy="38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5" name="Picture 7" descr="45086_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284984"/>
            <a:ext cx="5545137" cy="315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96963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3600" smtClean="0"/>
              <a:t>Святий  Володимир</a:t>
            </a:r>
            <a:endParaRPr lang="ru-RU" sz="3600" smtClean="0"/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7831" name="Picture 7" descr="52_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196975"/>
            <a:ext cx="5184775" cy="5545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8007350" cy="37560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4" descr="%D0%98%D0%B4%D0%BE%D0%BB%D1%8B-%D0%AF%D1%80%D0%B8%D0%BB%D0%BE-%D0%9F%D0%B5%D1%80%D1%83%D0%BD-%D0%B8-%D0%92%D0%B5%D0%BB%D0%B5%D1%81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340768"/>
            <a:ext cx="7848600" cy="5278438"/>
          </a:xfrm>
          <a:effectLst>
            <a:softEdge rad="112500"/>
          </a:effectLst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403350" y="260350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Язичницькі  Боги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descr="12956" id="43011" name="Picture 3"/>
          <p:cNvPicPr>
            <a:picLocks noChangeArrowheads="1" noChangeAspect="1"/>
          </p:cNvPicPr>
          <p:nvPr>
            <p:ph idx="1" type="body"/>
          </p:nvPr>
        </p:nvPicPr>
        <p:blipFill>
          <a:blip cstate="print" r:embed="rId2"/>
          <a:srcRect b="45" r="49"/>
          <a:stretch>
            <a:fillRect/>
          </a:stretch>
        </p:blipFill>
        <p:spPr>
          <a:xfrm>
            <a:off x="539750" y="0"/>
            <a:ext cx="8096250" cy="6858000"/>
          </a:xfrm>
          <a:noFill/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395288" y="188913"/>
            <a:ext cx="8385175" cy="1123950"/>
          </a:xfrm>
        </p:spPr>
        <p:txBody>
          <a:bodyPr/>
          <a:lstStyle/>
          <a:p>
            <a:pPr algn="ctr" eaLnBrk="1" hangingPunct="1"/>
            <a:r>
              <a:rPr lang="uk-UA" smtClean="0" sz="3600">
                <a:effectLst/>
                <a:latin charset="0" pitchFamily="18" typeface="Times New Roman"/>
                <a:cs charset="0" pitchFamily="18" typeface="Times New Roman"/>
              </a:rPr>
              <a:t>… Богів  я  не  бажаю  нових !</a:t>
            </a:r>
            <a:endParaRPr lang="ru-RU" smtClean="0" sz="3600"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8675" name="Rectangle 3"/>
          <p:cNvSpPr>
            <a:spLocks noChangeArrowheads="1" noGrp="1" noRot="1"/>
          </p:cNvSpPr>
          <p:nvPr>
            <p:ph idx="1" type="body"/>
          </p:nvPr>
        </p:nvSpPr>
        <p:spPr/>
        <p:txBody>
          <a:bodyPr/>
          <a:lstStyle/>
          <a:p>
            <a:pPr eaLnBrk="1" hangingPunct="1">
              <a:defRPr/>
            </a:pPr>
            <a:endParaRPr dirty="0" lang="ru-RU" smtClean="0"/>
          </a:p>
        </p:txBody>
      </p:sp>
      <p:pic>
        <p:nvPicPr>
          <p:cNvPr descr="71428615_154242Sepik" id="28677" name="Picture 5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211960" y="2636912"/>
            <a:ext cx="4559665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img_27588087_6528_1" id="28679" name="Picture 7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539552" y="1124744"/>
            <a:ext cx="3456383" cy="3638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 noGrp="1" noRot="1"/>
          </p:cNvSpPr>
          <p:nvPr>
            <p:ph type="title"/>
          </p:nvPr>
        </p:nvSpPr>
        <p:spPr>
          <a:xfrm>
            <a:off x="4211638" y="908050"/>
            <a:ext cx="4932362" cy="1431925"/>
          </a:xfrm>
        </p:spPr>
        <p:txBody>
          <a:bodyPr/>
          <a:lstStyle/>
          <a:p>
            <a:pPr algn="r" eaLnBrk="1" hangingPunct="1"/>
            <a:r>
              <a:rPr lang="uk-UA" smtClean="0" sz="3600">
                <a:effectLst/>
              </a:rPr>
              <a:t>Перун, ти кажеш?</a:t>
            </a:r>
            <a:endParaRPr lang="ru-RU" smtClean="0" sz="3600">
              <a:effectLst/>
            </a:endParaRPr>
          </a:p>
        </p:txBody>
      </p:sp>
      <p:pic>
        <p:nvPicPr>
          <p:cNvPr descr="zaglyadyvanievkrug" id="29701" name="Picture 5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32224" y="764704"/>
            <a:ext cx="424415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i?id=298487509-51-72" id="29702" name="Picture 6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4"/>
          <a:stretch>
            <a:fillRect/>
          </a:stretch>
        </p:blipFill>
        <p:spPr>
          <a:xfrm>
            <a:off x="4860032" y="2708920"/>
            <a:ext cx="4017288" cy="3816424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0" y="244475"/>
            <a:ext cx="4270375" cy="1431925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Свою рукой я  ставив  бога…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4" name="Picture 4" descr="original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528" y="620688"/>
            <a:ext cx="4824412" cy="4851400"/>
          </a:xfrm>
          <a:effectLst>
            <a:softEdge rad="112500"/>
          </a:effectLst>
        </p:spPr>
      </p:pic>
      <p:pic>
        <p:nvPicPr>
          <p:cNvPr id="81925" name="Picture 5" descr="3663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132856"/>
            <a:ext cx="3328009" cy="4320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7" name="Picture 5" descr="66bbcff61d33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1174" y="902880"/>
            <a:ext cx="4167405" cy="576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Хрещення княгині  Ольги</a:t>
            </a:r>
            <a:endParaRPr lang="ru-RU" sz="36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171450"/>
            <a:ext cx="8686800" cy="1431925"/>
          </a:xfrm>
        </p:spPr>
        <p:txBody>
          <a:bodyPr/>
          <a:lstStyle/>
          <a:p>
            <a:pPr algn="ctr" eaLnBrk="1" hangingPunct="1"/>
            <a:r>
              <a:rPr lang="uk-UA" sz="3600" smtClean="0">
                <a:effectLst/>
                <a:latin typeface="Times New Roman" pitchFamily="18" charset="0"/>
                <a:cs typeface="Times New Roman" pitchFamily="18" charset="0"/>
              </a:rPr>
              <a:t>Київська Русь, Греція, Візантія…</a:t>
            </a:r>
            <a:r>
              <a:rPr lang="uk-UA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3557" name="Picture 5" descr="map_980_105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81075"/>
            <a:ext cx="3067050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59" name="Picture 7" descr="Grec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997200"/>
            <a:ext cx="3343275" cy="35909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1" name="Picture 9" descr="4cdf5c9d8af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5963" y="908050"/>
            <a:ext cx="3079750" cy="42481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837</TotalTime>
  <Words>143</Words>
  <Application>Microsoft Office PowerPoint</Application>
  <PresentationFormat>Экран (4:3)</PresentationFormat>
  <Paragraphs>30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Arial Black</vt:lpstr>
      <vt:lpstr>Wingdings</vt:lpstr>
      <vt:lpstr>Calibri</vt:lpstr>
      <vt:lpstr>Times New Roman</vt:lpstr>
      <vt:lpstr>Трава</vt:lpstr>
      <vt:lpstr>Слайд 1</vt:lpstr>
      <vt:lpstr>Слайд 2</vt:lpstr>
      <vt:lpstr>Володимир Великий</vt:lpstr>
      <vt:lpstr>Слайд 4</vt:lpstr>
      <vt:lpstr>… Богів  я  не  бажаю  нових !</vt:lpstr>
      <vt:lpstr>Перун, ти кажеш?</vt:lpstr>
      <vt:lpstr>Свою рукой я  ставив  бога…</vt:lpstr>
      <vt:lpstr>Хрещення княгині  Ольги</vt:lpstr>
      <vt:lpstr>Київська Русь, Греція, Візантія… </vt:lpstr>
      <vt:lpstr>Немає на землі таких красот, як у  візантійському храмі!</vt:lpstr>
      <vt:lpstr>  Хрещення  Володимира</vt:lpstr>
      <vt:lpstr>Хто  не  обрящеться  – карати…</vt:lpstr>
      <vt:lpstr>Пошли мні Боже…</vt:lpstr>
      <vt:lpstr>Князівна  Анна  крок  ступила на землю варварів…</vt:lpstr>
      <vt:lpstr>І  ось настав ранок  28 серпня 988 року…</vt:lpstr>
      <vt:lpstr>Хрещення Русі</vt:lpstr>
      <vt:lpstr>Слайд 17</vt:lpstr>
      <vt:lpstr>Чи  приймуть  нову віру і прозріють?</vt:lpstr>
      <vt:lpstr>Святий  рівноапостольний      князь Володимир  Красне  Сонце</vt:lpstr>
      <vt:lpstr>Слайд 20</vt:lpstr>
      <vt:lpstr>Слайд 21</vt:lpstr>
      <vt:lpstr>Слайд 22</vt:lpstr>
      <vt:lpstr>Село моє… В селі стоїть церква                                                                                Я йду в храм Божий.                         Б’є дзвін гучний з неба,                                                      То глас є Хрестовий.     </vt:lpstr>
      <vt:lpstr>То  промінь  від  сонця,   Що  все  оживає,</vt:lpstr>
      <vt:lpstr>Вітерець  колише,  Ангели  співають …</vt:lpstr>
      <vt:lpstr>Священне джерельце  Життя  напуває</vt:lpstr>
      <vt:lpstr>Молімося  всі  разом  Стаємо  на  коліна</vt:lpstr>
      <vt:lpstr>У церкві  йде  служба, Молитва  до Бога,  Що  віра, надія й  любов є  Хрестова</vt:lpstr>
      <vt:lpstr>Святе  Таінство</vt:lpstr>
      <vt:lpstr>Слайд 30</vt:lpstr>
      <vt:lpstr>У  нашій  дзвіниці  жива  Україна.</vt:lpstr>
      <vt:lpstr>Стрітення –       15  лютого</vt:lpstr>
      <vt:lpstr>Скільки снігу принесла…</vt:lpstr>
      <vt:lpstr>Усе  розцвіте,  заспіває</vt:lpstr>
      <vt:lpstr>Слайд 35</vt:lpstr>
      <vt:lpstr>На  столі, мов  зоря, в мене Книга свята…</vt:lpstr>
      <vt:lpstr>З  Христом встаю… </vt:lpstr>
      <vt:lpstr>Слайд 38</vt:lpstr>
      <vt:lpstr>Святий  Володимир</vt:lpstr>
      <vt:lpstr>Слайд 40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Демонстрационная версия</cp:lastModifiedBy>
  <cp:revision>11</cp:revision>
  <dcterms:created xsi:type="dcterms:W3CDTF">2013-04-07T11:45:59Z</dcterms:created>
  <dcterms:modified xsi:type="dcterms:W3CDTF">2015-02-23T10:52:49Z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2341523</vt:lpwstr>
  </property>
  <property fmtid="{D5CDD505-2E9C-101B-9397-08002B2CF9AE}" name="NXPowerLiteVersion" pid="3">
    <vt:lpwstr>D4.1.4</vt:lpwstr>
  </property>
</Properties>
</file>