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387" r:id="rId2"/>
    <p:sldId id="367" r:id="rId3"/>
    <p:sldId id="369" r:id="rId4"/>
    <p:sldId id="375" r:id="rId5"/>
    <p:sldId id="385" r:id="rId6"/>
    <p:sldId id="382" r:id="rId7"/>
    <p:sldId id="408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99FF"/>
    <a:srgbClr val="FFCCFF"/>
    <a:srgbClr val="CC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6821CB-2AF4-4AAA-9EE2-D03382F5E278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551943-3AAE-4836-9500-4E56B45C939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16.gif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D:\Фото\оформлення\фони нові\кращі фони\96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glow rad="228600">
              <a:srgbClr val="FFFF00">
                <a:alpha val="40000"/>
              </a:srgbClr>
            </a:glow>
            <a:softEdge rad="317500"/>
          </a:effectLst>
        </p:spPr>
      </p:pic>
      <p:pic>
        <p:nvPicPr>
          <p:cNvPr id="4" name="Picture 10" descr="shevchenk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0"/>
            <a:ext cx="2624138" cy="4076700"/>
          </a:xfrm>
          <a:prstGeom prst="rect">
            <a:avLst/>
          </a:prstGeom>
          <a:noFill/>
        </p:spPr>
      </p:pic>
      <p:pic>
        <p:nvPicPr>
          <p:cNvPr id="70659" name="Picture 3" descr="D:\Фото\оформлення\розібрати\symvoly\vgjy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2924944"/>
            <a:ext cx="3409264" cy="3356992"/>
          </a:xfrm>
          <a:prstGeom prst="rect">
            <a:avLst/>
          </a:prstGeom>
          <a:noFill/>
        </p:spPr>
      </p:pic>
      <p:pic>
        <p:nvPicPr>
          <p:cNvPr id="1027" name="Picture 3" descr="D:\Фото\оформлення\фони нові\Фони прозорі\0_5cda2_f6271370_XX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Фото\Анимации\animaciya-11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053191" y="476673"/>
            <a:ext cx="703763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err="1" smtClean="0">
                <a:ln w="11430"/>
                <a:solidFill>
                  <a:schemeClr val="bg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Перегортаю</a:t>
            </a:r>
            <a:r>
              <a:rPr lang="ru-RU" sz="4000" b="1" cap="none" spc="0" dirty="0" smtClean="0">
                <a:ln w="11430"/>
                <a:solidFill>
                  <a:schemeClr val="bg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за листком листок</a:t>
            </a:r>
          </a:p>
          <a:p>
            <a:pPr algn="ctr"/>
            <a:r>
              <a:rPr lang="uk-UA" sz="4000" b="1" dirty="0" smtClean="0">
                <a:ln w="11430"/>
                <a:solidFill>
                  <a:schemeClr val="bg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І захалявну книжку уявляю.</a:t>
            </a:r>
            <a:endParaRPr lang="ru-RU" sz="4000" b="1" cap="none" spc="0" dirty="0">
              <a:ln w="11430"/>
              <a:solidFill>
                <a:schemeClr val="bg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Picture 2" descr="D:\Фото\оформлення\фони нові\Фони прозорі\imrag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6" name="Picture 2" descr="D:\Фото\оформлення\фони нові\Фони прозорі\imnag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42887" y="1"/>
            <a:ext cx="9186887" cy="685799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Фото\Анимации\b45ad3851ed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21042" y="548681"/>
            <a:ext cx="870193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Як за рядком </a:t>
            </a:r>
            <a:r>
              <a:rPr lang="ru-RU" sz="4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</a:t>
            </a:r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»</a:t>
            </a:r>
            <a:r>
              <a:rPr lang="ru-RU" sz="4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являвся</a:t>
            </a:r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в </a:t>
            </a:r>
            <a:r>
              <a:rPr lang="ru-RU" sz="4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ній</a:t>
            </a:r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рядок, </a:t>
            </a:r>
          </a:p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Й душа тужила за </a:t>
            </a:r>
            <a:r>
              <a:rPr lang="ru-RU" sz="4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вкраїнським</a:t>
            </a:r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краєм</a:t>
            </a:r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170" name="Picture 2" descr="D:\Фото\оформлення\фони нові\Фони прозорі\imnag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1446" y="0"/>
            <a:ext cx="9186887" cy="685799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3\Рабочий стол\Фото\Анимации\091c6b0f8b4b93906677f3d147088acc.jpe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315298" y="4221088"/>
            <a:ext cx="8513421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Свою </a:t>
            </a:r>
            <a:r>
              <a:rPr lang="ru-RU" sz="4000" b="1" cap="none" spc="0" dirty="0" err="1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Украйну</a:t>
            </a:r>
            <a:r>
              <a:rPr lang="ru-RU" sz="4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000" b="1" cap="none" spc="0" dirty="0" err="1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він</a:t>
            </a:r>
            <a:r>
              <a:rPr lang="ru-RU" sz="4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000" b="1" cap="none" spc="0" dirty="0" err="1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завжди</a:t>
            </a:r>
            <a:r>
              <a:rPr lang="ru-RU" sz="4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любив,</a:t>
            </a:r>
          </a:p>
          <a:p>
            <a:pPr algn="ctr"/>
            <a:r>
              <a:rPr lang="uk-UA" sz="4000" b="1" dirty="0" err="1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Житття</a:t>
            </a:r>
            <a:r>
              <a:rPr lang="uk-UA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своє за неї міг віддати.</a:t>
            </a:r>
          </a:p>
          <a:p>
            <a:pPr algn="ctr"/>
            <a:r>
              <a:rPr lang="uk-UA" sz="4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Він свій народ до боротьби збудив,</a:t>
            </a:r>
          </a:p>
          <a:p>
            <a:pPr algn="ctr"/>
            <a:r>
              <a:rPr lang="uk-UA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Хоч пісню, щоб </a:t>
            </a:r>
            <a:r>
              <a:rPr lang="uk-UA" sz="4000" b="1" dirty="0" err="1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убить</a:t>
            </a:r>
            <a:r>
              <a:rPr lang="uk-UA" sz="40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взяли за грати.</a:t>
            </a:r>
            <a:endParaRPr lang="ru-RU" sz="4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0" name="Picture 2" descr="D:\Фото\шевченко\95204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35101" y="0"/>
            <a:ext cx="2729387" cy="3573016"/>
          </a:xfrm>
          <a:prstGeom prst="ellipse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11266" name="Picture 2" descr="D:\Фото\оформлення\фони нові\Фони прозорі\imnag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1446" y="0"/>
            <a:ext cx="9186887" cy="685799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Фото\оформлення\розібрати\134540-alen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D:\Фото\оформлення\розібрати\symvoly\vgjy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32656"/>
            <a:ext cx="2291531" cy="225639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69755" y="3645024"/>
            <a:ext cx="7804509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err="1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Він</a:t>
            </a:r>
            <a:r>
              <a:rPr lang="ru-RU" sz="4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000" b="1" cap="none" spc="0" dirty="0" err="1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стільки</a:t>
            </a:r>
            <a:r>
              <a:rPr lang="ru-RU" sz="4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000" b="1" cap="none" spc="0" dirty="0" err="1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вистраждав</a:t>
            </a:r>
            <a:r>
              <a:rPr lang="ru-RU" sz="4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за нас, </a:t>
            </a:r>
          </a:p>
          <a:p>
            <a:pPr algn="ctr"/>
            <a:r>
              <a:rPr lang="ru-RU" sz="4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 наш народ,</a:t>
            </a:r>
          </a:p>
          <a:p>
            <a:pPr algn="ctr"/>
            <a:r>
              <a:rPr lang="uk-UA" sz="4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Що рідко зможе винести людина.</a:t>
            </a:r>
          </a:p>
          <a:p>
            <a:pPr algn="ctr"/>
            <a:r>
              <a:rPr lang="uk-UA" sz="4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І не чекав від долі нагород,</a:t>
            </a:r>
          </a:p>
          <a:p>
            <a:pPr algn="ctr"/>
            <a:r>
              <a:rPr lang="uk-UA" sz="40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Аби була щаслива Україна.</a:t>
            </a:r>
            <a:endParaRPr lang="ru-RU" sz="4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2290" name="Picture 2" descr="D:\Фото\оформлення\фони нові\Фони прозорі\imnag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86887" cy="685799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Фото\оформлення\розібрати\132543607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1" y="0"/>
            <a:ext cx="9140439" cy="6858000"/>
          </a:xfrm>
          <a:prstGeom prst="rect">
            <a:avLst/>
          </a:prstGeom>
          <a:noFill/>
        </p:spPr>
      </p:pic>
      <p:pic>
        <p:nvPicPr>
          <p:cNvPr id="6" name="Picture 3" descr="D:\Фото\оформлення\розібрати\thumb_Ukrain_boundarie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-1"/>
            <a:ext cx="5622754" cy="3775277"/>
          </a:xfrm>
          <a:prstGeom prst="rect">
            <a:avLst/>
          </a:prstGeom>
          <a:noFill/>
        </p:spPr>
      </p:pic>
      <p:pic>
        <p:nvPicPr>
          <p:cNvPr id="3" name="Picture 3" descr="D:\Фото\оформлення\фони нові\Фони прозорі-2\0_89390_79f8bda6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0"/>
            <a:ext cx="4905217" cy="4512800"/>
          </a:xfrm>
          <a:prstGeom prst="rect">
            <a:avLst/>
          </a:prstGeom>
          <a:noFill/>
        </p:spPr>
      </p:pic>
      <p:pic>
        <p:nvPicPr>
          <p:cNvPr id="1028" name="Picture 4" descr="D:\Фото\оформлення\розібрати\symvoly\foto_9843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764704"/>
            <a:ext cx="1988840" cy="198884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51520" y="4437112"/>
            <a:ext cx="67687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І в «</a:t>
            </a:r>
            <a:r>
              <a:rPr lang="ru-RU" sz="2800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Посланні</a:t>
            </a:r>
            <a:r>
              <a:rPr lang="ru-RU" sz="2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…» </a:t>
            </a:r>
            <a:r>
              <a:rPr lang="ru-RU" sz="2800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своїм</a:t>
            </a:r>
            <a:r>
              <a:rPr lang="ru-RU" sz="2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він</a:t>
            </a:r>
            <a:r>
              <a:rPr lang="ru-RU" sz="2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так просив,</a:t>
            </a:r>
          </a:p>
          <a:p>
            <a:pPr algn="ctr"/>
            <a:r>
              <a:rPr lang="uk-UA" sz="2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Щоб  ми самі себе не обдурили.</a:t>
            </a:r>
          </a:p>
          <a:p>
            <a:pPr algn="ctr"/>
            <a:r>
              <a:rPr lang="uk-UA" sz="2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Дослухаймось його пророчих слів,</a:t>
            </a:r>
          </a:p>
          <a:p>
            <a:pPr algn="ctr"/>
            <a:r>
              <a:rPr lang="uk-UA" sz="28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 забуваймо, хто ми і чиї ми.</a:t>
            </a:r>
          </a:p>
        </p:txBody>
      </p:sp>
      <p:pic>
        <p:nvPicPr>
          <p:cNvPr id="13314" name="Picture 2" descr="D:\Фото\оформлення\фони нові\Фони прозорі\imnage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21446" y="0"/>
            <a:ext cx="9186887" cy="685799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карт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9459" name="Picture 3" descr="D:\Фото\оформлення\фони нові\декор\imaоg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1446" y="0"/>
            <a:ext cx="9186887" cy="6857999"/>
          </a:xfrm>
          <a:prstGeom prst="rect">
            <a:avLst/>
          </a:prstGeom>
          <a:noFill/>
        </p:spPr>
      </p:pic>
      <p:pic>
        <p:nvPicPr>
          <p:cNvPr id="19462" name="Picture 6" descr="D:\Фото\оформлення\фони нові\Фони прозорі\129283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30" name="Picture 6" descr="D:\Фото\оформлення\фони нові\декор\0_590ab_322bac4e_XX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19470" name="Picture 14" descr="D:\Фото\оформлення\фони нові\Фони прозорі\1519909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-387424"/>
            <a:ext cx="9144000" cy="2160240"/>
          </a:xfrm>
          <a:prstGeom prst="rect">
            <a:avLst/>
          </a:prstGeom>
          <a:noFill/>
        </p:spPr>
      </p:pic>
      <p:pic>
        <p:nvPicPr>
          <p:cNvPr id="1026" name="Picture 2" descr="D:\Word\Шевченко\0016-009-SHevchenko-khudozhnik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35808" y="-531440"/>
            <a:ext cx="4308192" cy="5112568"/>
          </a:xfrm>
          <a:prstGeom prst="ellipse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1029" name="Picture 5" descr="D:\Фото\оформлення\розібрати\kalyna\32732edffeec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16016" y="3068960"/>
            <a:ext cx="4788024" cy="3230253"/>
          </a:xfrm>
          <a:prstGeom prst="rect">
            <a:avLst/>
          </a:prstGeom>
          <a:noFill/>
        </p:spPr>
      </p:pic>
      <p:pic>
        <p:nvPicPr>
          <p:cNvPr id="14338" name="Picture 2" descr="D:\Фото\оформлення\фони нові\Фони прозорі\imrage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9186887" cy="6857999"/>
          </a:xfrm>
          <a:prstGeom prst="rect">
            <a:avLst/>
          </a:prstGeom>
          <a:noFill/>
        </p:spPr>
      </p:pic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0" y="92668"/>
            <a:ext cx="5724128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800" b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Calibri" pitchFamily="34" charset="0"/>
                <a:cs typeface="Times New Roman" pitchFamily="18" charset="0"/>
              </a:rPr>
              <a:t>Усе здається просто й зрозуміло.</a:t>
            </a:r>
            <a:endParaRPr kumimoji="0" lang="ru-RU" sz="2800" b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Calibri" pitchFamily="34" charset="0"/>
                <a:cs typeface="Times New Roman" pitchFamily="18" charset="0"/>
              </a:rPr>
              <a:t>Як жити для Вкраїни і добра,</a:t>
            </a:r>
            <a:endParaRPr kumimoji="0" lang="ru-RU" sz="2800" b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Calibri" pitchFamily="34" charset="0"/>
                <a:cs typeface="Times New Roman" pitchFamily="18" charset="0"/>
              </a:rPr>
              <a:t>Аби лише почути ми зуміли. </a:t>
            </a:r>
            <a:endParaRPr kumimoji="0" lang="uk-UA" sz="2800" b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4768</TotalTime>
  <Words>133</Words>
  <Application>Microsoft Office PowerPoint</Application>
  <PresentationFormat>Экран (4:3)</PresentationFormat>
  <Paragraphs>21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148</cp:revision>
  <dcterms:modified xsi:type="dcterms:W3CDTF">2014-03-04T11:13:53Z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3740963</vt:lpwstr>
  </property>
  <property fmtid="{D5CDD505-2E9C-101B-9397-08002B2CF9AE}" name="NXPowerLiteVersion" pid="3">
    <vt:lpwstr>D4.1.4</vt:lpwstr>
  </property>
</Properties>
</file>