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sldIdLst>
    <p:sldId id="256" r:id="rId2"/>
    <p:sldId id="257" r:id="rId3"/>
    <p:sldId id="258" r:id="rId4"/>
    <p:sldId id="260" r:id="rId5"/>
    <p:sldId id="262" r:id="rId6"/>
    <p:sldId id="263" r:id="rId7"/>
    <p:sldId id="264" r:id="rId8"/>
    <p:sldId id="265" r:id="rId9"/>
    <p:sldId id="266" r:id="rId10"/>
    <p:sldId id="267" r:id="rId11"/>
    <p:sldId id="269" r:id="rId12"/>
    <p:sldId id="273" r:id="rId13"/>
    <p:sldId id="275" r:id="rId14"/>
    <p:sldId id="276" r:id="rId15"/>
    <p:sldId id="277" r:id="rId16"/>
    <p:sldId id="278" r:id="rId17"/>
    <p:sldId id="279" r:id="rId18"/>
    <p:sldId id="280"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10.jpeg"/></Relationships>
</file>

<file path=ppt/diagrams/_rels/data4.xml.rels><?xml version="1.0" encoding="UTF-8" standalone="yes"?>
<Relationships xmlns="http://schemas.openxmlformats.org/package/2006/relationships"><Relationship Id="rId1" Type="http://schemas.openxmlformats.org/officeDocument/2006/relationships/image" Target="../media/image11.jpeg"/></Relationships>
</file>

<file path=ppt/diagrams/_rels/data5.xml.rels><?xml version="1.0" encoding="UTF-8" standalone="yes"?>
<Relationships xmlns="http://schemas.openxmlformats.org/package/2006/relationships"><Relationship Id="rId1" Type="http://schemas.openxmlformats.org/officeDocument/2006/relationships/image" Target="../media/image13.jpeg"/></Relationships>
</file>

<file path=ppt/diagrams/_rels/drawing1.x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49C12B-4020-4C97-B085-3A5AFD8C4818}"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83AA956E-0755-439D-8EBC-EBBFDA41BA73}">
      <dgm:prSet phldrT="[Текст]" custT="1"/>
      <dgm:spPr>
        <a:scene3d>
          <a:camera prst="orthographicFront"/>
          <a:lightRig rig="threePt" dir="t"/>
        </a:scene3d>
        <a:sp3d>
          <a:bevelT prst="angle"/>
        </a:sp3d>
      </dgm:spPr>
      <dgm:t>
        <a:bodyPr/>
        <a:lstStyle/>
        <a:p>
          <a:r>
            <a:rPr lang="uk-UA" sz="2400" b="1" cap="all" spc="0"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Мово моя українська, </a:t>
          </a:r>
        </a:p>
        <a:p>
          <a:r>
            <a:rPr lang="uk-UA" sz="2400" b="1" cap="all" spc="0"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не мовчи!</a:t>
          </a:r>
          <a:endParaRPr lang="ru-RU" sz="2400" b="1" cap="all" spc="0"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dgm:t>
    </dgm:pt>
    <dgm:pt modelId="{EF19AA88-2B6E-43D3-AE1D-191E79FDFF72}" type="parTrans" cxnId="{76206AD0-DF7B-4368-B134-BB1B6B6369C6}">
      <dgm:prSet/>
      <dgm:spPr/>
      <dgm:t>
        <a:bodyPr/>
        <a:lstStyle/>
        <a:p>
          <a:endParaRPr lang="ru-RU"/>
        </a:p>
      </dgm:t>
    </dgm:pt>
    <dgm:pt modelId="{F6841830-EC82-4711-9131-4D94A00FCB22}" type="sibTrans" cxnId="{76206AD0-DF7B-4368-B134-BB1B6B6369C6}">
      <dgm:prSet/>
      <dgm:spPr/>
      <dgm:t>
        <a:bodyPr/>
        <a:lstStyle/>
        <a:p>
          <a:endParaRPr lang="ru-RU"/>
        </a:p>
      </dgm:t>
    </dgm:pt>
    <dgm:pt modelId="{2FBB1F13-F1C7-483E-B730-3C73140BD804}" type="pres">
      <dgm:prSet presAssocID="{9F49C12B-4020-4C97-B085-3A5AFD8C4818}" presName="Name0" presStyleCnt="0">
        <dgm:presLayoutVars>
          <dgm:dir/>
          <dgm:resizeHandles val="exact"/>
        </dgm:presLayoutVars>
      </dgm:prSet>
      <dgm:spPr/>
    </dgm:pt>
    <dgm:pt modelId="{31B312FF-94E3-4432-A8E0-A2E50B649B60}" type="pres">
      <dgm:prSet presAssocID="{83AA956E-0755-439D-8EBC-EBBFDA41BA73}" presName="composite" presStyleCnt="0"/>
      <dgm:spPr/>
    </dgm:pt>
    <dgm:pt modelId="{A6E57492-73D7-4AB2-B002-A6D7823B0E76}" type="pres">
      <dgm:prSet presAssocID="{83AA956E-0755-439D-8EBC-EBBFDA41BA73}" presName="rect1" presStyleLbl="bgImgPlace1" presStyleIdx="0" presStyleCnt="1"/>
      <dgm:spPr>
        <a:blipFill>
          <a:blip xmlns:r="http://schemas.openxmlformats.org/officeDocument/2006/relationships"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rcRect/>
          <a:stretch>
            <a:fillRect l="-3000" r="-3000"/>
          </a:stretch>
        </a:blipFill>
        <a:scene3d>
          <a:camera prst="orthographicFront"/>
          <a:lightRig rig="threePt" dir="t"/>
        </a:scene3d>
        <a:sp3d>
          <a:bevelT prst="angle"/>
        </a:sp3d>
      </dgm:spPr>
    </dgm:pt>
    <dgm:pt modelId="{47FAB9DF-A2D9-4F72-9AF0-F43507910062}" type="pres">
      <dgm:prSet presAssocID="{83AA956E-0755-439D-8EBC-EBBFDA41BA73}" presName="wedgeRectCallout1" presStyleLbl="node1" presStyleIdx="0" presStyleCnt="1" custLinFactNeighborX="529" custLinFactNeighborY="-3936">
        <dgm:presLayoutVars>
          <dgm:bulletEnabled val="1"/>
        </dgm:presLayoutVars>
      </dgm:prSet>
      <dgm:spPr/>
      <dgm:t>
        <a:bodyPr/>
        <a:lstStyle/>
        <a:p>
          <a:endParaRPr lang="ru-RU"/>
        </a:p>
      </dgm:t>
    </dgm:pt>
  </dgm:ptLst>
  <dgm:cxnLst>
    <dgm:cxn modelId="{5CC5E1FD-02CE-4F08-B3F0-B5E99C174939}" type="presOf" srcId="{9F49C12B-4020-4C97-B085-3A5AFD8C4818}" destId="{2FBB1F13-F1C7-483E-B730-3C73140BD804}" srcOrd="0" destOrd="0" presId="urn:microsoft.com/office/officeart/2008/layout/BendingPictureCaptionList"/>
    <dgm:cxn modelId="{76206AD0-DF7B-4368-B134-BB1B6B6369C6}" srcId="{9F49C12B-4020-4C97-B085-3A5AFD8C4818}" destId="{83AA956E-0755-439D-8EBC-EBBFDA41BA73}" srcOrd="0" destOrd="0" parTransId="{EF19AA88-2B6E-43D3-AE1D-191E79FDFF72}" sibTransId="{F6841830-EC82-4711-9131-4D94A00FCB22}"/>
    <dgm:cxn modelId="{CAACA27F-A623-4145-8D46-7785DF13C8EC}" type="presOf" srcId="{83AA956E-0755-439D-8EBC-EBBFDA41BA73}" destId="{47FAB9DF-A2D9-4F72-9AF0-F43507910062}" srcOrd="0" destOrd="0" presId="urn:microsoft.com/office/officeart/2008/layout/BendingPictureCaptionList"/>
    <dgm:cxn modelId="{B7C37B82-5B23-4993-BB53-2BCB5F607E47}" type="presParOf" srcId="{2FBB1F13-F1C7-483E-B730-3C73140BD804}" destId="{31B312FF-94E3-4432-A8E0-A2E50B649B60}" srcOrd="0" destOrd="0" presId="urn:microsoft.com/office/officeart/2008/layout/BendingPictureCaptionList"/>
    <dgm:cxn modelId="{E3D98BA1-18FB-44FC-AC41-AC6AD1F159D6}" type="presParOf" srcId="{31B312FF-94E3-4432-A8E0-A2E50B649B60}" destId="{A6E57492-73D7-4AB2-B002-A6D7823B0E76}" srcOrd="0" destOrd="0" presId="urn:microsoft.com/office/officeart/2008/layout/BendingPictureCaptionList"/>
    <dgm:cxn modelId="{5BB3431A-133B-4D45-9EAC-5E091407616C}" type="presParOf" srcId="{31B312FF-94E3-4432-A8E0-A2E50B649B60}" destId="{47FAB9DF-A2D9-4F72-9AF0-F43507910062}"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9B972C-F4BE-4B80-B72C-87E55D2488BE}"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440AE086-A762-4DCE-A9B7-CC658379E7BF}">
      <dgm:prSet/>
      <dgm:spPr>
        <a:scene3d>
          <a:camera prst="orthographicFront"/>
          <a:lightRig rig="threePt" dir="t"/>
        </a:scene3d>
        <a:sp3d>
          <a:bevelT prst="angle"/>
        </a:sp3d>
      </dgm:spPr>
      <dgm:t>
        <a:bodyPr>
          <a:sp3d extrusionH="57150">
            <a:bevelT w="38100" h="38100" prst="angle"/>
          </a:sp3d>
        </a:bodyPr>
        <a:lstStyle/>
        <a:p>
          <a:r>
            <a:rPr lang="uk-UA"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en-US"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Old England is our home and Englishmen are we, Our tongue is known in every clime, our flag on every sea</a:t>
          </a:r>
          <a:r>
            <a:rPr lang="uk-UA"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en-US"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uk-UA" b="1"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uk-UA" b="1"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b="1"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Mary</a:t>
          </a:r>
          <a:r>
            <a:rPr lang="ru-RU" b="1" i="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b="1" i="1"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Howitt</a:t>
          </a:r>
          <a:endParaRPr lang="ru-RU" b="1" i="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EAF2728C-E639-4FB5-A4F7-E9111642403A}" type="parTrans" cxnId="{5CD0AC7C-0E21-4A32-A236-AB17198EE89B}">
      <dgm:prSet/>
      <dgm:spPr/>
      <dgm:t>
        <a:bodyPr/>
        <a:lstStyle/>
        <a:p>
          <a:endParaRPr lang="ru-RU"/>
        </a:p>
      </dgm:t>
    </dgm:pt>
    <dgm:pt modelId="{C3BCE3A7-ABB4-4727-8336-67CBB40EDCFD}" type="sibTrans" cxnId="{5CD0AC7C-0E21-4A32-A236-AB17198EE89B}">
      <dgm:prSet/>
      <dgm:spPr/>
      <dgm:t>
        <a:bodyPr/>
        <a:lstStyle/>
        <a:p>
          <a:endParaRPr lang="ru-RU"/>
        </a:p>
      </dgm:t>
    </dgm:pt>
    <dgm:pt modelId="{39863B6E-FADD-4BE1-88DB-7C5C691C399D}" type="pres">
      <dgm:prSet presAssocID="{4D9B972C-F4BE-4B80-B72C-87E55D2488BE}" presName="Name0" presStyleCnt="0">
        <dgm:presLayoutVars>
          <dgm:dir/>
          <dgm:resizeHandles val="exact"/>
        </dgm:presLayoutVars>
      </dgm:prSet>
      <dgm:spPr/>
    </dgm:pt>
    <dgm:pt modelId="{5ADBA39C-432A-47DC-87F8-536ED22632A8}" type="pres">
      <dgm:prSet presAssocID="{440AE086-A762-4DCE-A9B7-CC658379E7BF}" presName="composite" presStyleCnt="0"/>
      <dgm:spPr/>
    </dgm:pt>
    <dgm:pt modelId="{45F784BA-121A-4397-8DF3-A453A556A050}" type="pres">
      <dgm:prSet presAssocID="{440AE086-A762-4DCE-A9B7-CC658379E7BF}" presName="rect1" presStyleLbl="b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scene3d>
          <a:camera prst="orthographicFront"/>
          <a:lightRig rig="threePt" dir="t"/>
        </a:scene3d>
        <a:sp3d>
          <a:bevelT prst="angle"/>
        </a:sp3d>
      </dgm:spPr>
      <dgm:t>
        <a:bodyPr/>
        <a:lstStyle/>
        <a:p>
          <a:endParaRPr lang="ru-RU"/>
        </a:p>
      </dgm:t>
    </dgm:pt>
    <dgm:pt modelId="{DDBAC337-19F3-4E59-9BED-551A344BD2A9}" type="pres">
      <dgm:prSet presAssocID="{440AE086-A762-4DCE-A9B7-CC658379E7BF}" presName="wedgeRectCallout1" presStyleLbl="node1" presStyleIdx="0" presStyleCnt="1" custLinFactNeighborX="1895" custLinFactNeighborY="-4361">
        <dgm:presLayoutVars>
          <dgm:bulletEnabled val="1"/>
        </dgm:presLayoutVars>
      </dgm:prSet>
      <dgm:spPr/>
      <dgm:t>
        <a:bodyPr/>
        <a:lstStyle/>
        <a:p>
          <a:endParaRPr lang="ru-RU"/>
        </a:p>
      </dgm:t>
    </dgm:pt>
  </dgm:ptLst>
  <dgm:cxnLst>
    <dgm:cxn modelId="{5CD0AC7C-0E21-4A32-A236-AB17198EE89B}" srcId="{4D9B972C-F4BE-4B80-B72C-87E55D2488BE}" destId="{440AE086-A762-4DCE-A9B7-CC658379E7BF}" srcOrd="0" destOrd="0" parTransId="{EAF2728C-E639-4FB5-A4F7-E9111642403A}" sibTransId="{C3BCE3A7-ABB4-4727-8336-67CBB40EDCFD}"/>
    <dgm:cxn modelId="{32257B07-D9FB-4DCC-B568-FB3984D194A3}" type="presOf" srcId="{4D9B972C-F4BE-4B80-B72C-87E55D2488BE}" destId="{39863B6E-FADD-4BE1-88DB-7C5C691C399D}" srcOrd="0" destOrd="0" presId="urn:microsoft.com/office/officeart/2008/layout/BendingPictureCaptionList"/>
    <dgm:cxn modelId="{51D02B28-D063-4CC5-862E-612979ECCEC7}" type="presOf" srcId="{440AE086-A762-4DCE-A9B7-CC658379E7BF}" destId="{DDBAC337-19F3-4E59-9BED-551A344BD2A9}" srcOrd="0" destOrd="0" presId="urn:microsoft.com/office/officeart/2008/layout/BendingPictureCaptionList"/>
    <dgm:cxn modelId="{AB78C792-8EA1-4095-B705-ECE1A851FBC8}" type="presParOf" srcId="{39863B6E-FADD-4BE1-88DB-7C5C691C399D}" destId="{5ADBA39C-432A-47DC-87F8-536ED22632A8}" srcOrd="0" destOrd="0" presId="urn:microsoft.com/office/officeart/2008/layout/BendingPictureCaptionList"/>
    <dgm:cxn modelId="{26FBA161-BC7E-4F6F-B539-4CC1D8391B11}" type="presParOf" srcId="{5ADBA39C-432A-47DC-87F8-536ED22632A8}" destId="{45F784BA-121A-4397-8DF3-A453A556A050}" srcOrd="0" destOrd="0" presId="urn:microsoft.com/office/officeart/2008/layout/BendingPictureCaptionList"/>
    <dgm:cxn modelId="{D45FB92E-C5B4-4A2F-AC64-F3EB3EB8B6D0}" type="presParOf" srcId="{5ADBA39C-432A-47DC-87F8-536ED22632A8}" destId="{DDBAC337-19F3-4E59-9BED-551A344BD2A9}"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2BC014-37D6-43F8-8564-D932F1C3B1FA}"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ru-RU"/>
        </a:p>
      </dgm:t>
    </dgm:pt>
    <dgm:pt modelId="{D7DAE655-BE94-4B58-A155-860507E0C05B}">
      <dgm:prSet phldrT="[Текст]" custT="1"/>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sp3d>
            <a:bevelT w="27940" h="12700"/>
            <a:contourClr>
              <a:srgbClr val="DDDDDD"/>
            </a:contourClr>
          </a:sp3d>
        </a:bodyPr>
        <a:lstStyle/>
        <a:p>
          <a:r>
            <a:rPr lang="uk-UA" sz="2000" b="1" cap="none" spc="150" dirty="0" smtClean="0">
              <a:ln w="11430"/>
              <a:solidFill>
                <a:srgbClr val="F8F8F8"/>
              </a:solidFill>
              <a:effectLst>
                <a:outerShdw blurRad="25400" algn="tl" rotWithShape="0">
                  <a:srgbClr val="000000">
                    <a:alpha val="43000"/>
                  </a:srgbClr>
                </a:outerShdw>
              </a:effectLst>
            </a:rPr>
            <a:t>Країни </a:t>
          </a:r>
        </a:p>
        <a:p>
          <a:r>
            <a:rPr lang="uk-UA" sz="2000" b="1" cap="none" spc="150" dirty="0" smtClean="0">
              <a:ln w="11430"/>
              <a:solidFill>
                <a:srgbClr val="F8F8F8"/>
              </a:solidFill>
              <a:effectLst>
                <a:outerShdw blurRad="25400" algn="tl" rotWithShape="0">
                  <a:srgbClr val="000000">
                    <a:alpha val="43000"/>
                  </a:srgbClr>
                </a:outerShdw>
              </a:effectLst>
            </a:rPr>
            <a:t>світу</a:t>
          </a:r>
          <a:endParaRPr lang="ru-RU" sz="2000" b="1" cap="none" spc="150" dirty="0">
            <a:ln w="11430"/>
            <a:solidFill>
              <a:srgbClr val="F8F8F8"/>
            </a:solidFill>
            <a:effectLst>
              <a:outerShdw blurRad="25400" algn="tl" rotWithShape="0">
                <a:srgbClr val="000000">
                  <a:alpha val="43000"/>
                </a:srgbClr>
              </a:outerShdw>
            </a:effectLst>
          </a:endParaRPr>
        </a:p>
      </dgm:t>
    </dgm:pt>
    <dgm:pt modelId="{6F43EF80-426D-4D24-83C9-1AE8E9FBDD3B}" type="parTrans" cxnId="{E7AF7CA2-565B-463D-A8D2-113EF231AE9E}">
      <dgm:prSet/>
      <dgm:spPr/>
      <dgm:t>
        <a:bodyPr/>
        <a:lstStyle/>
        <a:p>
          <a:endParaRPr lang="ru-RU"/>
        </a:p>
      </dgm:t>
    </dgm:pt>
    <dgm:pt modelId="{1AC57CAA-AF8E-45D3-BDD5-E9A266D8AE43}" type="sibTrans" cxnId="{E7AF7CA2-565B-463D-A8D2-113EF231AE9E}">
      <dgm:prSet/>
      <dgm:spPr/>
      <dgm:t>
        <a:bodyPr/>
        <a:lstStyle/>
        <a:p>
          <a:endParaRPr lang="ru-RU"/>
        </a:p>
      </dgm:t>
    </dgm:pt>
    <dgm:pt modelId="{27A266FA-0BC7-47CA-AD28-31A4BB58C0A4}">
      <dgm:prSet phldrT="[Текст]" custT="1"/>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scene3d>
            <a:camera prst="orthographicFront"/>
            <a:lightRig rig="soft" dir="t">
              <a:rot lat="0" lon="0" rev="10800000"/>
            </a:lightRig>
          </a:scene3d>
          <a:sp3d>
            <a:bevelT w="27940" h="12700"/>
            <a:contourClr>
              <a:srgbClr val="DDDDDD"/>
            </a:contourClr>
          </a:sp3d>
        </a:bodyPr>
        <a:lstStyle/>
        <a:p>
          <a:r>
            <a:rPr lang="uk-UA" sz="3200" b="1" cap="none" spc="150" dirty="0" smtClean="0">
              <a:ln w="11430"/>
              <a:solidFill>
                <a:srgbClr val="F8F8F8"/>
              </a:solidFill>
              <a:effectLst>
                <a:outerShdw blurRad="25400" algn="tl" rotWithShape="0">
                  <a:srgbClr val="000000">
                    <a:alpha val="43000"/>
                  </a:srgbClr>
                </a:outerShdw>
              </a:effectLst>
            </a:rPr>
            <a:t>ЗМІ</a:t>
          </a:r>
          <a:endParaRPr lang="ru-RU" sz="3200" b="1" cap="none" spc="150" dirty="0">
            <a:ln w="11430"/>
            <a:solidFill>
              <a:srgbClr val="F8F8F8"/>
            </a:solidFill>
            <a:effectLst>
              <a:outerShdw blurRad="25400" algn="tl" rotWithShape="0">
                <a:srgbClr val="000000">
                  <a:alpha val="43000"/>
                </a:srgbClr>
              </a:outerShdw>
            </a:effectLst>
          </a:endParaRPr>
        </a:p>
      </dgm:t>
    </dgm:pt>
    <dgm:pt modelId="{CF015912-BF3D-4FD8-B818-A3636CC46464}" type="parTrans" cxnId="{63B19E05-7431-458A-A98D-32DBDEFEA314}">
      <dgm:prSet/>
      <dgm:spPr/>
      <dgm:t>
        <a:bodyPr/>
        <a:lstStyle/>
        <a:p>
          <a:endParaRPr lang="ru-RU"/>
        </a:p>
      </dgm:t>
    </dgm:pt>
    <dgm:pt modelId="{FA4D4BA0-5C2E-415C-8323-396BAE94A31D}" type="sibTrans" cxnId="{63B19E05-7431-458A-A98D-32DBDEFEA314}">
      <dgm:prSet/>
      <dgm:spPr/>
      <dgm:t>
        <a:bodyPr/>
        <a:lstStyle/>
        <a:p>
          <a:endParaRPr lang="ru-RU"/>
        </a:p>
      </dgm:t>
    </dgm:pt>
    <dgm:pt modelId="{CC21EED2-FD3E-43D1-9BB4-D7E01665C212}">
      <dgm:prSet phldrT="[Текст]" custT="1"/>
      <dgm:spPr/>
      <dgm:t>
        <a:bodyPr>
          <a:scene3d>
            <a:camera prst="orthographicFront"/>
            <a:lightRig rig="soft" dir="t">
              <a:rot lat="0" lon="0" rev="10800000"/>
            </a:lightRig>
          </a:scene3d>
          <a:sp3d>
            <a:bevelT w="27940" h="12700"/>
            <a:contourClr>
              <a:srgbClr val="DDDDDD"/>
            </a:contourClr>
          </a:sp3d>
        </a:bodyPr>
        <a:lstStyle/>
        <a:p>
          <a:r>
            <a:rPr lang="uk-UA" sz="3200" b="1" cap="none" spc="150" dirty="0" smtClean="0">
              <a:ln w="11430"/>
              <a:solidFill>
                <a:srgbClr val="F8F8F8"/>
              </a:solidFill>
              <a:effectLst>
                <a:outerShdw blurRad="25400" algn="tl" rotWithShape="0">
                  <a:srgbClr val="000000">
                    <a:alpha val="43000"/>
                  </a:srgbClr>
                </a:outerShdw>
              </a:effectLst>
            </a:rPr>
            <a:t>ООН</a:t>
          </a:r>
          <a:endParaRPr lang="ru-RU" sz="3200" b="1" cap="none" spc="150" dirty="0">
            <a:ln w="11430"/>
            <a:solidFill>
              <a:srgbClr val="F8F8F8"/>
            </a:solidFill>
            <a:effectLst>
              <a:outerShdw blurRad="25400" algn="tl" rotWithShape="0">
                <a:srgbClr val="000000">
                  <a:alpha val="43000"/>
                </a:srgbClr>
              </a:outerShdw>
            </a:effectLst>
          </a:endParaRPr>
        </a:p>
      </dgm:t>
    </dgm:pt>
    <dgm:pt modelId="{D4F1AC56-1D0B-4D9D-9CEC-CCF0A3EA58B2}" type="parTrans" cxnId="{F4B6DD2C-ABA8-44F4-A0A1-109B90BDA4CB}">
      <dgm:prSet/>
      <dgm:spPr/>
      <dgm:t>
        <a:bodyPr/>
        <a:lstStyle/>
        <a:p>
          <a:endParaRPr lang="ru-RU"/>
        </a:p>
      </dgm:t>
    </dgm:pt>
    <dgm:pt modelId="{073A9D0D-45CF-4C26-9598-F0B63DCEF22B}" type="sibTrans" cxnId="{F4B6DD2C-ABA8-44F4-A0A1-109B90BDA4CB}">
      <dgm:prSet/>
      <dgm:spPr/>
      <dgm:t>
        <a:bodyPr/>
        <a:lstStyle/>
        <a:p>
          <a:endParaRPr lang="ru-RU"/>
        </a:p>
      </dgm:t>
    </dgm:pt>
    <dgm:pt modelId="{A5B41083-9D11-42FA-9224-305F5CC369B9}">
      <dgm:prSet custT="1"/>
      <dgm:spPr/>
      <dgm:t>
        <a:bodyPr/>
        <a:lstStyle/>
        <a:p>
          <a:r>
            <a:rPr lang="uk-UA" sz="2800" b="1" dirty="0" smtClean="0">
              <a:effectLst>
                <a:outerShdw blurRad="38100" dist="38100" dir="2700000" algn="tl">
                  <a:srgbClr val="000000">
                    <a:alpha val="43137"/>
                  </a:srgbClr>
                </a:outerShdw>
              </a:effectLst>
            </a:rPr>
            <a:t>ВИКОРИСТАННЯ АНГЛІЙСЬКОЇ МОВИ</a:t>
          </a:r>
          <a:endParaRPr lang="ru-RU" sz="2800" b="1" dirty="0">
            <a:effectLst>
              <a:outerShdw blurRad="38100" dist="38100" dir="2700000" algn="tl">
                <a:srgbClr val="000000">
                  <a:alpha val="43137"/>
                </a:srgbClr>
              </a:outerShdw>
            </a:effectLst>
          </a:endParaRPr>
        </a:p>
      </dgm:t>
    </dgm:pt>
    <dgm:pt modelId="{4F50F901-156E-4E5D-AFE0-44BD998FB5E1}" type="parTrans" cxnId="{2BC6F05E-DD35-4674-B448-F9FC51D3135A}">
      <dgm:prSet/>
      <dgm:spPr/>
      <dgm:t>
        <a:bodyPr/>
        <a:lstStyle/>
        <a:p>
          <a:endParaRPr lang="ru-RU"/>
        </a:p>
      </dgm:t>
    </dgm:pt>
    <dgm:pt modelId="{0C83645B-64BE-4740-BB52-CF0A6CE7CCB1}" type="sibTrans" cxnId="{2BC6F05E-DD35-4674-B448-F9FC51D3135A}">
      <dgm:prSet/>
      <dgm:spPr/>
      <dgm:t>
        <a:bodyPr/>
        <a:lstStyle/>
        <a:p>
          <a:endParaRPr lang="ru-RU"/>
        </a:p>
      </dgm:t>
    </dgm:pt>
    <dgm:pt modelId="{0671353C-82BA-4DB2-B56F-ACFDB4821C8F}">
      <dgm:prSet custT="1"/>
      <dgm:spPr/>
      <dgm:t>
        <a:bodyPr/>
        <a:lstStyle/>
        <a:p>
          <a:endParaRPr lang="ru-RU"/>
        </a:p>
      </dgm:t>
    </dgm:pt>
    <dgm:pt modelId="{D8F08431-07D2-47C7-B5A2-A3C2FF5D2627}" type="parTrans" cxnId="{E4D3C915-A75B-42CB-9D2E-97C01908C5F7}">
      <dgm:prSet/>
      <dgm:spPr/>
      <dgm:t>
        <a:bodyPr/>
        <a:lstStyle/>
        <a:p>
          <a:endParaRPr lang="ru-RU"/>
        </a:p>
      </dgm:t>
    </dgm:pt>
    <dgm:pt modelId="{A72424FE-479D-4647-B63E-1CF057A462D5}" type="sibTrans" cxnId="{E4D3C915-A75B-42CB-9D2E-97C01908C5F7}">
      <dgm:prSet/>
      <dgm:spPr/>
      <dgm:t>
        <a:bodyPr/>
        <a:lstStyle/>
        <a:p>
          <a:endParaRPr lang="ru-RU"/>
        </a:p>
      </dgm:t>
    </dgm:pt>
    <dgm:pt modelId="{D158381D-E43A-4329-87D4-BFC2D3D5D1DE}">
      <dgm:prSet custT="1"/>
      <dgm:spPr/>
      <dgm:t>
        <a:bodyPr/>
        <a:lstStyle/>
        <a:p>
          <a:endParaRPr lang="ru-RU"/>
        </a:p>
      </dgm:t>
    </dgm:pt>
    <dgm:pt modelId="{B4C11618-A9D8-4DAA-BC27-25A00B7F5CDC}" type="parTrans" cxnId="{5FCF89C7-5137-4E9C-84CF-ED666086EDC1}">
      <dgm:prSet/>
      <dgm:spPr/>
      <dgm:t>
        <a:bodyPr/>
        <a:lstStyle/>
        <a:p>
          <a:endParaRPr lang="ru-RU"/>
        </a:p>
      </dgm:t>
    </dgm:pt>
    <dgm:pt modelId="{4B3D83E7-EAD7-403F-9DC7-192D9BDD6FED}" type="sibTrans" cxnId="{5FCF89C7-5137-4E9C-84CF-ED666086EDC1}">
      <dgm:prSet/>
      <dgm:spPr/>
      <dgm:t>
        <a:bodyPr/>
        <a:lstStyle/>
        <a:p>
          <a:endParaRPr lang="ru-RU"/>
        </a:p>
      </dgm:t>
    </dgm:pt>
    <dgm:pt modelId="{2EBC5D56-2BBA-4CC3-984E-47C5D846B576}">
      <dgm:prSet custT="1"/>
      <dgm:spPr/>
      <dgm:t>
        <a:bodyPr/>
        <a:lstStyle/>
        <a:p>
          <a:endParaRPr lang="ru-RU"/>
        </a:p>
      </dgm:t>
    </dgm:pt>
    <dgm:pt modelId="{E85096EB-829A-4525-B4C3-D49DBF16ADF8}" type="parTrans" cxnId="{EF0DB188-8183-490E-BD8D-1AF2C3519724}">
      <dgm:prSet/>
      <dgm:spPr/>
      <dgm:t>
        <a:bodyPr/>
        <a:lstStyle/>
        <a:p>
          <a:endParaRPr lang="ru-RU"/>
        </a:p>
      </dgm:t>
    </dgm:pt>
    <dgm:pt modelId="{669A2201-0893-442F-9AA9-D21C965E5C4D}" type="sibTrans" cxnId="{EF0DB188-8183-490E-BD8D-1AF2C3519724}">
      <dgm:prSet/>
      <dgm:spPr/>
      <dgm:t>
        <a:bodyPr/>
        <a:lstStyle/>
        <a:p>
          <a:endParaRPr lang="ru-RU"/>
        </a:p>
      </dgm:t>
    </dgm:pt>
    <dgm:pt modelId="{307C2484-4664-4217-9EA0-2ADD33BE70BE}">
      <dgm:prSet custT="1"/>
      <dgm:spPr/>
      <dgm:t>
        <a:bodyPr/>
        <a:lstStyle/>
        <a:p>
          <a:endParaRPr lang="ru-RU"/>
        </a:p>
      </dgm:t>
    </dgm:pt>
    <dgm:pt modelId="{64AD442C-2B55-4BCC-A253-26B5897CB86B}" type="parTrans" cxnId="{BA842EF8-ECE6-48A0-9741-A1C166E061A5}">
      <dgm:prSet/>
      <dgm:spPr/>
      <dgm:t>
        <a:bodyPr/>
        <a:lstStyle/>
        <a:p>
          <a:endParaRPr lang="ru-RU"/>
        </a:p>
      </dgm:t>
    </dgm:pt>
    <dgm:pt modelId="{3A82B0A8-E7BA-41D5-9404-85B0B36C7CB2}" type="sibTrans" cxnId="{BA842EF8-ECE6-48A0-9741-A1C166E061A5}">
      <dgm:prSet/>
      <dgm:spPr/>
      <dgm:t>
        <a:bodyPr/>
        <a:lstStyle/>
        <a:p>
          <a:endParaRPr lang="ru-RU"/>
        </a:p>
      </dgm:t>
    </dgm:pt>
    <dgm:pt modelId="{44651972-3910-464D-8781-9A61CE8A7074}">
      <dgm:prSet custT="1"/>
      <dgm:spPr/>
      <dgm:t>
        <a:bodyPr/>
        <a:lstStyle/>
        <a:p>
          <a:endParaRPr lang="ru-RU"/>
        </a:p>
      </dgm:t>
    </dgm:pt>
    <dgm:pt modelId="{FFF25E4D-44FD-4087-B683-49E5824B0C83}" type="parTrans" cxnId="{EE896B67-5E06-41AE-A217-94F6B795AA59}">
      <dgm:prSet/>
      <dgm:spPr/>
      <dgm:t>
        <a:bodyPr/>
        <a:lstStyle/>
        <a:p>
          <a:endParaRPr lang="ru-RU"/>
        </a:p>
      </dgm:t>
    </dgm:pt>
    <dgm:pt modelId="{8928C1FF-7077-43C3-B362-3AB9A1C48C29}" type="sibTrans" cxnId="{EE896B67-5E06-41AE-A217-94F6B795AA59}">
      <dgm:prSet/>
      <dgm:spPr/>
      <dgm:t>
        <a:bodyPr/>
        <a:lstStyle/>
        <a:p>
          <a:endParaRPr lang="ru-RU"/>
        </a:p>
      </dgm:t>
    </dgm:pt>
    <dgm:pt modelId="{839F2F2D-0E49-4587-AAC7-C2331F583FDF}" type="pres">
      <dgm:prSet presAssocID="{FA2BC014-37D6-43F8-8564-D932F1C3B1FA}" presName="Name0" presStyleCnt="0">
        <dgm:presLayoutVars>
          <dgm:chMax val="4"/>
          <dgm:resizeHandles val="exact"/>
        </dgm:presLayoutVars>
      </dgm:prSet>
      <dgm:spPr/>
      <dgm:t>
        <a:bodyPr/>
        <a:lstStyle/>
        <a:p>
          <a:endParaRPr lang="ru-RU"/>
        </a:p>
      </dgm:t>
    </dgm:pt>
    <dgm:pt modelId="{07EC8246-38DC-493D-8DA8-45FB7F71A12B}" type="pres">
      <dgm:prSet presAssocID="{FA2BC014-37D6-43F8-8564-D932F1C3B1FA}" presName="ellipse" presStyleLbl="trBgShp" presStyleIdx="0" presStyleCnt="1"/>
      <dgm:spPr>
        <a:effectLst>
          <a:outerShdw blurRad="152400" dist="317500" dir="5400000" sx="90000" sy="-19000" rotWithShape="0">
            <a:prstClr val="black">
              <a:alpha val="15000"/>
            </a:prstClr>
          </a:outerShdw>
        </a:effectLst>
      </dgm:spPr>
      <dgm:t>
        <a:bodyPr/>
        <a:lstStyle/>
        <a:p>
          <a:endParaRPr lang="ru-RU"/>
        </a:p>
      </dgm:t>
    </dgm:pt>
    <dgm:pt modelId="{3997167E-FA9E-4943-87EC-C4FB6712E266}" type="pres">
      <dgm:prSet presAssocID="{FA2BC014-37D6-43F8-8564-D932F1C3B1FA}" presName="arrow1" presStyleLbl="fgShp" presStyleIdx="0" presStyleCnt="1"/>
      <dgm:spPr>
        <a:solidFill>
          <a:schemeClr val="tx2"/>
        </a:solidFill>
        <a:ln>
          <a:solidFill>
            <a:schemeClr val="tx1"/>
          </a:solidFill>
        </a:ln>
        <a:scene3d>
          <a:camera prst="orthographicFront"/>
          <a:lightRig rig="threePt" dir="t"/>
        </a:scene3d>
        <a:sp3d>
          <a:bevelT/>
        </a:sp3d>
      </dgm:spPr>
      <dgm:t>
        <a:bodyPr/>
        <a:lstStyle/>
        <a:p>
          <a:endParaRPr lang="ru-RU"/>
        </a:p>
      </dgm:t>
    </dgm:pt>
    <dgm:pt modelId="{66778D90-9ED4-4B8D-A2C0-C3A1F4E6393A}" type="pres">
      <dgm:prSet presAssocID="{FA2BC014-37D6-43F8-8564-D932F1C3B1FA}" presName="rectangle" presStyleLbl="revTx" presStyleIdx="0" presStyleCnt="1" custScaleX="191304">
        <dgm:presLayoutVars>
          <dgm:bulletEnabled val="1"/>
        </dgm:presLayoutVars>
      </dgm:prSet>
      <dgm:spPr/>
      <dgm:t>
        <a:bodyPr/>
        <a:lstStyle/>
        <a:p>
          <a:endParaRPr lang="ru-RU"/>
        </a:p>
      </dgm:t>
    </dgm:pt>
    <dgm:pt modelId="{05F2BEE5-746B-4EFB-958D-AB4B7B9FC84F}" type="pres">
      <dgm:prSet presAssocID="{27A266FA-0BC7-47CA-AD28-31A4BB58C0A4}" presName="item1" presStyleLbl="node1" presStyleIdx="0" presStyleCnt="3" custScaleX="128120" custScaleY="119409" custLinFactNeighborX="-5644" custLinFactNeighborY="6534">
        <dgm:presLayoutVars>
          <dgm:bulletEnabled val="1"/>
        </dgm:presLayoutVars>
      </dgm:prSet>
      <dgm:spPr/>
      <dgm:t>
        <a:bodyPr/>
        <a:lstStyle/>
        <a:p>
          <a:endParaRPr lang="ru-RU"/>
        </a:p>
      </dgm:t>
    </dgm:pt>
    <dgm:pt modelId="{2A6D5F3C-DEAA-4442-B79A-7B70649F8472}" type="pres">
      <dgm:prSet presAssocID="{CC21EED2-FD3E-43D1-9BB4-D7E01665C212}" presName="item2" presStyleLbl="node1" presStyleIdx="1" presStyleCnt="3" custScaleX="131256" custScaleY="125608" custLinFactNeighborX="10797" custLinFactNeighborY="2208">
        <dgm:presLayoutVars>
          <dgm:bulletEnabled val="1"/>
        </dgm:presLayoutVars>
      </dgm:prSet>
      <dgm:spPr/>
      <dgm:t>
        <a:bodyPr/>
        <a:lstStyle/>
        <a:p>
          <a:endParaRPr lang="ru-RU"/>
        </a:p>
      </dgm:t>
    </dgm:pt>
    <dgm:pt modelId="{2367CD8D-1FB3-4DC7-841E-E67820F11A74}" type="pres">
      <dgm:prSet presAssocID="{A5B41083-9D11-42FA-9224-305F5CC369B9}" presName="item3" presStyleLbl="node1" presStyleIdx="2" presStyleCnt="3" custScaleX="132525" custScaleY="129848" custLinFactNeighborX="27728" custLinFactNeighborY="7894">
        <dgm:presLayoutVars>
          <dgm:bulletEnabled val="1"/>
        </dgm:presLayoutVars>
      </dgm:prSet>
      <dgm:spPr/>
      <dgm:t>
        <a:bodyPr/>
        <a:lstStyle/>
        <a:p>
          <a:endParaRPr lang="ru-RU"/>
        </a:p>
      </dgm:t>
    </dgm:pt>
    <dgm:pt modelId="{EC9B0871-A84B-47A3-B97A-5174F28200BD}" type="pres">
      <dgm:prSet presAssocID="{FA2BC014-37D6-43F8-8564-D932F1C3B1FA}" presName="funnel" presStyleLbl="trAlignAcc1" presStyleIdx="0" presStyleCnt="1" custLinFactNeighborX="1927" custLinFactNeighborY="-16766"/>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ru-RU"/>
        </a:p>
      </dgm:t>
    </dgm:pt>
  </dgm:ptLst>
  <dgm:cxnLst>
    <dgm:cxn modelId="{4DF28708-9F77-4156-A126-FBD2063514EC}" type="presOf" srcId="{A5B41083-9D11-42FA-9224-305F5CC369B9}" destId="{66778D90-9ED4-4B8D-A2C0-C3A1F4E6393A}" srcOrd="0" destOrd="0" presId="urn:microsoft.com/office/officeart/2005/8/layout/funnel1"/>
    <dgm:cxn modelId="{2EFB10DC-424F-4C96-A083-CB4104086D80}" type="presOf" srcId="{D7DAE655-BE94-4B58-A155-860507E0C05B}" destId="{2367CD8D-1FB3-4DC7-841E-E67820F11A74}" srcOrd="0" destOrd="0" presId="urn:microsoft.com/office/officeart/2005/8/layout/funnel1"/>
    <dgm:cxn modelId="{C80FAC2B-B1B9-4842-BFF4-8CE6A0D2E65C}" type="presOf" srcId="{CC21EED2-FD3E-43D1-9BB4-D7E01665C212}" destId="{05F2BEE5-746B-4EFB-958D-AB4B7B9FC84F}" srcOrd="0" destOrd="0" presId="urn:microsoft.com/office/officeart/2005/8/layout/funnel1"/>
    <dgm:cxn modelId="{F4B6DD2C-ABA8-44F4-A0A1-109B90BDA4CB}" srcId="{FA2BC014-37D6-43F8-8564-D932F1C3B1FA}" destId="{CC21EED2-FD3E-43D1-9BB4-D7E01665C212}" srcOrd="2" destOrd="0" parTransId="{D4F1AC56-1D0B-4D9D-9CEC-CCF0A3EA58B2}" sibTransId="{073A9D0D-45CF-4C26-9598-F0B63DCEF22B}"/>
    <dgm:cxn modelId="{E7AF7CA2-565B-463D-A8D2-113EF231AE9E}" srcId="{FA2BC014-37D6-43F8-8564-D932F1C3B1FA}" destId="{D7DAE655-BE94-4B58-A155-860507E0C05B}" srcOrd="0" destOrd="0" parTransId="{6F43EF80-426D-4D24-83C9-1AE8E9FBDD3B}" sibTransId="{1AC57CAA-AF8E-45D3-BDD5-E9A266D8AE43}"/>
    <dgm:cxn modelId="{BA842EF8-ECE6-48A0-9741-A1C166E061A5}" srcId="{FA2BC014-37D6-43F8-8564-D932F1C3B1FA}" destId="{307C2484-4664-4217-9EA0-2ADD33BE70BE}" srcOrd="7" destOrd="0" parTransId="{64AD442C-2B55-4BCC-A253-26B5897CB86B}" sibTransId="{3A82B0A8-E7BA-41D5-9404-85B0B36C7CB2}"/>
    <dgm:cxn modelId="{E4D3C915-A75B-42CB-9D2E-97C01908C5F7}" srcId="{FA2BC014-37D6-43F8-8564-D932F1C3B1FA}" destId="{0671353C-82BA-4DB2-B56F-ACFDB4821C8F}" srcOrd="4" destOrd="0" parTransId="{D8F08431-07D2-47C7-B5A2-A3C2FF5D2627}" sibTransId="{A72424FE-479D-4647-B63E-1CF057A462D5}"/>
    <dgm:cxn modelId="{2BC6F05E-DD35-4674-B448-F9FC51D3135A}" srcId="{FA2BC014-37D6-43F8-8564-D932F1C3B1FA}" destId="{A5B41083-9D11-42FA-9224-305F5CC369B9}" srcOrd="3" destOrd="0" parTransId="{4F50F901-156E-4E5D-AFE0-44BD998FB5E1}" sibTransId="{0C83645B-64BE-4740-BB52-CF0A6CE7CCB1}"/>
    <dgm:cxn modelId="{76CACD31-E8FA-4CF9-8552-6E6ECE483F17}" type="presOf" srcId="{FA2BC014-37D6-43F8-8564-D932F1C3B1FA}" destId="{839F2F2D-0E49-4587-AAC7-C2331F583FDF}" srcOrd="0" destOrd="0" presId="urn:microsoft.com/office/officeart/2005/8/layout/funnel1"/>
    <dgm:cxn modelId="{EF0DB188-8183-490E-BD8D-1AF2C3519724}" srcId="{FA2BC014-37D6-43F8-8564-D932F1C3B1FA}" destId="{2EBC5D56-2BBA-4CC3-984E-47C5D846B576}" srcOrd="6" destOrd="0" parTransId="{E85096EB-829A-4525-B4C3-D49DBF16ADF8}" sibTransId="{669A2201-0893-442F-9AA9-D21C965E5C4D}"/>
    <dgm:cxn modelId="{63B19E05-7431-458A-A98D-32DBDEFEA314}" srcId="{FA2BC014-37D6-43F8-8564-D932F1C3B1FA}" destId="{27A266FA-0BC7-47CA-AD28-31A4BB58C0A4}" srcOrd="1" destOrd="0" parTransId="{CF015912-BF3D-4FD8-B818-A3636CC46464}" sibTransId="{FA4D4BA0-5C2E-415C-8323-396BAE94A31D}"/>
    <dgm:cxn modelId="{5FCF89C7-5137-4E9C-84CF-ED666086EDC1}" srcId="{FA2BC014-37D6-43F8-8564-D932F1C3B1FA}" destId="{D158381D-E43A-4329-87D4-BFC2D3D5D1DE}" srcOrd="5" destOrd="0" parTransId="{B4C11618-A9D8-4DAA-BC27-25A00B7F5CDC}" sibTransId="{4B3D83E7-EAD7-403F-9DC7-192D9BDD6FED}"/>
    <dgm:cxn modelId="{EE896B67-5E06-41AE-A217-94F6B795AA59}" srcId="{FA2BC014-37D6-43F8-8564-D932F1C3B1FA}" destId="{44651972-3910-464D-8781-9A61CE8A7074}" srcOrd="8" destOrd="0" parTransId="{FFF25E4D-44FD-4087-B683-49E5824B0C83}" sibTransId="{8928C1FF-7077-43C3-B362-3AB9A1C48C29}"/>
    <dgm:cxn modelId="{7624123A-98D6-40F4-B46F-A2B2AF0C1D78}" type="presOf" srcId="{27A266FA-0BC7-47CA-AD28-31A4BB58C0A4}" destId="{2A6D5F3C-DEAA-4442-B79A-7B70649F8472}" srcOrd="0" destOrd="0" presId="urn:microsoft.com/office/officeart/2005/8/layout/funnel1"/>
    <dgm:cxn modelId="{0A2B692C-4CA6-4679-AAA9-4D8D5D3EC4FC}" type="presParOf" srcId="{839F2F2D-0E49-4587-AAC7-C2331F583FDF}" destId="{07EC8246-38DC-493D-8DA8-45FB7F71A12B}" srcOrd="0" destOrd="0" presId="urn:microsoft.com/office/officeart/2005/8/layout/funnel1"/>
    <dgm:cxn modelId="{6B3FEE86-EE81-4FE1-A7E0-1350DE1035DB}" type="presParOf" srcId="{839F2F2D-0E49-4587-AAC7-C2331F583FDF}" destId="{3997167E-FA9E-4943-87EC-C4FB6712E266}" srcOrd="1" destOrd="0" presId="urn:microsoft.com/office/officeart/2005/8/layout/funnel1"/>
    <dgm:cxn modelId="{A3063DF5-9F45-42CF-A02E-9A5D8FEC3C78}" type="presParOf" srcId="{839F2F2D-0E49-4587-AAC7-C2331F583FDF}" destId="{66778D90-9ED4-4B8D-A2C0-C3A1F4E6393A}" srcOrd="2" destOrd="0" presId="urn:microsoft.com/office/officeart/2005/8/layout/funnel1"/>
    <dgm:cxn modelId="{649F5978-BCDC-4497-A127-F45F5412EB11}" type="presParOf" srcId="{839F2F2D-0E49-4587-AAC7-C2331F583FDF}" destId="{05F2BEE5-746B-4EFB-958D-AB4B7B9FC84F}" srcOrd="3" destOrd="0" presId="urn:microsoft.com/office/officeart/2005/8/layout/funnel1"/>
    <dgm:cxn modelId="{93645B27-7652-4B1D-8592-2FAC8785FAE3}" type="presParOf" srcId="{839F2F2D-0E49-4587-AAC7-C2331F583FDF}" destId="{2A6D5F3C-DEAA-4442-B79A-7B70649F8472}" srcOrd="4" destOrd="0" presId="urn:microsoft.com/office/officeart/2005/8/layout/funnel1"/>
    <dgm:cxn modelId="{6B2659BF-5117-4FF0-8B3F-BAE402219F8D}" type="presParOf" srcId="{839F2F2D-0E49-4587-AAC7-C2331F583FDF}" destId="{2367CD8D-1FB3-4DC7-841E-E67820F11A74}" srcOrd="5" destOrd="0" presId="urn:microsoft.com/office/officeart/2005/8/layout/funnel1"/>
    <dgm:cxn modelId="{47D54B25-41BB-49CC-808F-01505418FF1A}" type="presParOf" srcId="{839F2F2D-0E49-4587-AAC7-C2331F583FDF}" destId="{EC9B0871-A84B-47A3-B97A-5174F28200BD}"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418557-691C-4398-BCB4-6760AD7ED841}"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38873C1A-2D57-47ED-ADCD-CD5E38799F6C}">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uk-UA" b="1" dirty="0" smtClean="0">
              <a:effectLst>
                <a:outerShdw blurRad="38100" dist="38100" dir="2700000" algn="tl">
                  <a:srgbClr val="000000">
                    <a:alpha val="43137"/>
                  </a:srgbClr>
                </a:outerShdw>
              </a:effectLst>
            </a:rPr>
            <a:t>«</a:t>
          </a:r>
          <a:r>
            <a:rPr lang="en-US" b="1" dirty="0" smtClean="0">
              <a:effectLst>
                <a:outerShdw blurRad="38100" dist="38100" dir="2700000" algn="tl">
                  <a:srgbClr val="000000">
                    <a:alpha val="43137"/>
                  </a:srgbClr>
                </a:outerShdw>
              </a:effectLst>
            </a:rPr>
            <a:t>Das </a:t>
          </a:r>
          <a:r>
            <a:rPr lang="en-US" b="1" dirty="0" err="1" smtClean="0">
              <a:effectLst>
                <a:outerShdw blurRad="38100" dist="38100" dir="2700000" algn="tl">
                  <a:srgbClr val="000000">
                    <a:alpha val="43137"/>
                  </a:srgbClr>
                </a:outerShdw>
              </a:effectLst>
            </a:rPr>
            <a:t>köstlichste</a:t>
          </a:r>
          <a:r>
            <a:rPr lang="en-US" b="1" dirty="0" smtClean="0">
              <a:effectLst>
                <a:outerShdw blurRad="38100" dist="38100" dir="2700000" algn="tl">
                  <a:srgbClr val="000000">
                    <a:alpha val="43137"/>
                  </a:srgbClr>
                </a:outerShdw>
              </a:effectLst>
            </a:rPr>
            <a:t> gut, die deutsche </a:t>
          </a:r>
          <a:r>
            <a:rPr lang="en-US" b="1" dirty="0" err="1" smtClean="0">
              <a:effectLst>
                <a:outerShdw blurRad="38100" dist="38100" dir="2700000" algn="tl">
                  <a:srgbClr val="000000">
                    <a:alpha val="43137"/>
                  </a:srgbClr>
                </a:outerShdw>
              </a:effectLst>
            </a:rPr>
            <a:t>Sprache</a:t>
          </a:r>
          <a:r>
            <a:rPr lang="en-US" b="1" dirty="0" smtClean="0">
              <a:effectLst>
                <a:outerShdw blurRad="38100" dist="38100" dir="2700000" algn="tl">
                  <a:srgbClr val="000000">
                    <a:alpha val="43137"/>
                  </a:srgbClr>
                </a:outerShdw>
              </a:effectLst>
            </a:rPr>
            <a:t>, die </a:t>
          </a:r>
          <a:r>
            <a:rPr lang="en-US" b="1" dirty="0" err="1" smtClean="0">
              <a:effectLst>
                <a:outerShdw blurRad="38100" dist="38100" dir="2700000" algn="tl">
                  <a:srgbClr val="000000">
                    <a:alpha val="43137"/>
                  </a:srgbClr>
                </a:outerShdw>
              </a:effectLst>
            </a:rPr>
            <a:t>alles</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ausdrückt</a:t>
          </a:r>
          <a:r>
            <a:rPr lang="en-US" b="1" dirty="0" smtClean="0">
              <a:effectLst>
                <a:outerShdw blurRad="38100" dist="38100" dir="2700000" algn="tl">
                  <a:srgbClr val="000000">
                    <a:alpha val="43137"/>
                  </a:srgbClr>
                </a:outerShdw>
              </a:effectLst>
            </a:rPr>
            <a:t>, das </a:t>
          </a:r>
          <a:r>
            <a:rPr lang="en-US" b="1" dirty="0" err="1" smtClean="0">
              <a:effectLst>
                <a:outerShdw blurRad="38100" dist="38100" dir="2700000" algn="tl">
                  <a:srgbClr val="000000">
                    <a:alpha val="43137"/>
                  </a:srgbClr>
                </a:outerShdw>
              </a:effectLst>
            </a:rPr>
            <a:t>Tufste</a:t>
          </a:r>
          <a:r>
            <a:rPr lang="en-US" b="1" dirty="0" smtClean="0">
              <a:effectLst>
                <a:outerShdw blurRad="38100" dist="38100" dir="2700000" algn="tl">
                  <a:srgbClr val="000000">
                    <a:alpha val="43137"/>
                  </a:srgbClr>
                </a:outerShdw>
              </a:effectLst>
            </a:rPr>
            <a:t> und das </a:t>
          </a:r>
          <a:r>
            <a:rPr lang="en-US" b="1" dirty="0" err="1" smtClean="0">
              <a:effectLst>
                <a:outerShdw blurRad="38100" dist="38100" dir="2700000" algn="tl">
                  <a:srgbClr val="000000">
                    <a:alpha val="43137"/>
                  </a:srgbClr>
                </a:outerShdw>
              </a:effectLst>
            </a:rPr>
            <a:t>Flüchtigste</a:t>
          </a:r>
          <a:r>
            <a:rPr lang="en-US" b="1" dirty="0" smtClean="0">
              <a:effectLst>
                <a:outerShdw blurRad="38100" dist="38100" dir="2700000" algn="tl">
                  <a:srgbClr val="000000">
                    <a:alpha val="43137"/>
                  </a:srgbClr>
                </a:outerShdw>
              </a:effectLst>
            </a:rPr>
            <a:t>, den </a:t>
          </a:r>
          <a:r>
            <a:rPr lang="en-US" b="1" dirty="0" err="1" smtClean="0">
              <a:effectLst>
                <a:outerShdw blurRad="38100" dist="38100" dir="2700000" algn="tl">
                  <a:srgbClr val="000000">
                    <a:alpha val="43137"/>
                  </a:srgbClr>
                </a:outerShdw>
              </a:effectLst>
            </a:rPr>
            <a:t>geist</a:t>
          </a:r>
          <a:r>
            <a:rPr lang="en-US" b="1" dirty="0" smtClean="0">
              <a:effectLst>
                <a:outerShdw blurRad="38100" dist="38100" dir="2700000" algn="tl">
                  <a:srgbClr val="000000">
                    <a:alpha val="43137"/>
                  </a:srgbClr>
                </a:outerShdw>
              </a:effectLst>
            </a:rPr>
            <a:t>, die </a:t>
          </a:r>
          <a:r>
            <a:rPr lang="en-US" b="1" dirty="0" err="1" smtClean="0">
              <a:effectLst>
                <a:outerShdw blurRad="38100" dist="38100" dir="2700000" algn="tl">
                  <a:srgbClr val="000000">
                    <a:alpha val="43137"/>
                  </a:srgbClr>
                </a:outerShdw>
              </a:effectLst>
            </a:rPr>
            <a:t>Seele</a:t>
          </a:r>
          <a:r>
            <a:rPr lang="en-US" b="1" dirty="0" smtClean="0">
              <a:effectLst>
                <a:outerShdw blurRad="38100" dist="38100" dir="2700000" algn="tl">
                  <a:srgbClr val="000000">
                    <a:alpha val="43137"/>
                  </a:srgbClr>
                </a:outerShdw>
              </a:effectLst>
            </a:rPr>
            <a:t>, die </a:t>
          </a:r>
          <a:r>
            <a:rPr lang="en-US" b="1" dirty="0" err="1" smtClean="0">
              <a:effectLst>
                <a:outerShdw blurRad="38100" dist="38100" dir="2700000" algn="tl">
                  <a:srgbClr val="000000">
                    <a:alpha val="43137"/>
                  </a:srgbClr>
                </a:outerShdw>
              </a:effectLst>
            </a:rPr>
            <a:t>voller</a:t>
          </a:r>
          <a:r>
            <a:rPr lang="en-US" b="1" dirty="0" smtClean="0">
              <a:effectLst>
                <a:outerShdw blurRad="38100" dist="38100" dir="2700000" algn="tl">
                  <a:srgbClr val="000000">
                    <a:alpha val="43137"/>
                  </a:srgbClr>
                </a:outerShdw>
              </a:effectLst>
            </a:rPr>
            <a:t> Sinn </a:t>
          </a:r>
          <a:r>
            <a:rPr lang="en-US" b="1" dirty="0" err="1" smtClean="0">
              <a:effectLst>
                <a:outerShdw blurRad="38100" dist="38100" dir="2700000" algn="tl">
                  <a:srgbClr val="000000">
                    <a:alpha val="43137"/>
                  </a:srgbClr>
                </a:outerShdw>
              </a:effectLst>
            </a:rPr>
            <a:t>ist</a:t>
          </a:r>
          <a:r>
            <a:rPr lang="uk-UA" b="1" dirty="0" smtClean="0">
              <a:effectLst>
                <a:outerShdw blurRad="38100" dist="38100" dir="2700000" algn="tl">
                  <a:srgbClr val="000000">
                    <a:alpha val="43137"/>
                  </a:srgbClr>
                </a:outerShdw>
              </a:effectLst>
            </a:rPr>
            <a:t>»</a:t>
          </a:r>
          <a:endParaRPr lang="uk-UA" b="1" dirty="0" smtClean="0">
            <a:effectLst>
              <a:outerShdw blurRad="38100" dist="38100" dir="2700000" algn="tl">
                <a:srgbClr val="000000">
                  <a:alpha val="43137"/>
                </a:srgbClr>
              </a:outerShdw>
            </a:effectLst>
          </a:endParaRPr>
        </a:p>
        <a:p>
          <a:r>
            <a:rPr lang="ru-RU" b="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Friedrich</a:t>
          </a:r>
          <a:r>
            <a:rPr lang="ru-RU" b="1" i="1" dirty="0" smtClean="0">
              <a:effectLst>
                <a:outerShdw blurRad="38100" dist="38100" dir="2700000" algn="tl">
                  <a:srgbClr val="000000">
                    <a:alpha val="43137"/>
                  </a:srgbClr>
                </a:outerShdw>
              </a:effectLst>
            </a:rPr>
            <a:t> </a:t>
          </a:r>
          <a:r>
            <a:rPr lang="ru-RU" b="1" i="1" dirty="0" err="1" smtClean="0">
              <a:effectLst>
                <a:outerShdw blurRad="38100" dist="38100" dir="2700000" algn="tl">
                  <a:srgbClr val="000000">
                    <a:alpha val="43137"/>
                  </a:srgbClr>
                </a:outerShdw>
              </a:effectLst>
            </a:rPr>
            <a:t>Schiller</a:t>
          </a:r>
          <a:endParaRPr lang="ru-RU" b="1" i="1" dirty="0">
            <a:effectLst>
              <a:outerShdw blurRad="38100" dist="38100" dir="2700000" algn="tl">
                <a:srgbClr val="000000">
                  <a:alpha val="43137"/>
                </a:srgbClr>
              </a:outerShdw>
            </a:effectLst>
          </a:endParaRPr>
        </a:p>
      </dgm:t>
    </dgm:pt>
    <dgm:pt modelId="{D0F361D4-100E-4D9D-8465-380ED81EA1EA}" type="sibTrans" cxnId="{BCD35D4A-4F5D-4F0C-9147-70D5094CFE24}">
      <dgm:prSet/>
      <dgm:spPr/>
      <dgm:t>
        <a:bodyPr/>
        <a:lstStyle/>
        <a:p>
          <a:endParaRPr lang="ru-RU"/>
        </a:p>
      </dgm:t>
    </dgm:pt>
    <dgm:pt modelId="{BE73E51A-5382-4AB2-8CE4-EFD59E89D36D}" type="parTrans" cxnId="{BCD35D4A-4F5D-4F0C-9147-70D5094CFE24}">
      <dgm:prSet/>
      <dgm:spPr/>
      <dgm:t>
        <a:bodyPr/>
        <a:lstStyle/>
        <a:p>
          <a:endParaRPr lang="ru-RU"/>
        </a:p>
      </dgm:t>
    </dgm:pt>
    <dgm:pt modelId="{DA190925-BD47-4772-A03B-09D9F92AB13B}" type="pres">
      <dgm:prSet presAssocID="{6E418557-691C-4398-BCB4-6760AD7ED841}" presName="Name0" presStyleCnt="0">
        <dgm:presLayoutVars>
          <dgm:dir/>
          <dgm:resizeHandles val="exact"/>
        </dgm:presLayoutVars>
      </dgm:prSet>
      <dgm:spPr/>
    </dgm:pt>
    <dgm:pt modelId="{38D89BCD-0F6D-4E75-B3B7-AD9D8870A815}" type="pres">
      <dgm:prSet presAssocID="{38873C1A-2D57-47ED-ADCD-CD5E38799F6C}" presName="composite" presStyleCnt="0"/>
      <dgm:spPr/>
    </dgm:pt>
    <dgm:pt modelId="{0CA52033-291F-45A1-A3D5-319DBF38EBCF}" type="pres">
      <dgm:prSet presAssocID="{38873C1A-2D57-47ED-ADCD-CD5E38799F6C}" presName="rect1" presStyleLbl="bgImgPlace1" presStyleIdx="0" presStyleCnt="1" custLinFactNeighborX="3179" custLinFactNeighborY="-3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scene3d>
          <a:camera prst="orthographicFront"/>
          <a:lightRig rig="threePt" dir="t"/>
        </a:scene3d>
        <a:sp3d>
          <a:bevelT prst="angle"/>
        </a:sp3d>
      </dgm:spPr>
    </dgm:pt>
    <dgm:pt modelId="{74511E30-CDD1-412E-9B74-4CEF9BD872B9}" type="pres">
      <dgm:prSet presAssocID="{38873C1A-2D57-47ED-ADCD-CD5E38799F6C}" presName="wedgeRectCallout1" presStyleLbl="node1" presStyleIdx="0" presStyleCnt="1" custScaleX="119534" custScaleY="110721">
        <dgm:presLayoutVars>
          <dgm:bulletEnabled val="1"/>
        </dgm:presLayoutVars>
      </dgm:prSet>
      <dgm:spPr/>
      <dgm:t>
        <a:bodyPr/>
        <a:lstStyle/>
        <a:p>
          <a:endParaRPr lang="ru-RU"/>
        </a:p>
      </dgm:t>
    </dgm:pt>
  </dgm:ptLst>
  <dgm:cxnLst>
    <dgm:cxn modelId="{D5236F10-1083-4FEF-A87C-A96C83AC6EEF}" type="presOf" srcId="{6E418557-691C-4398-BCB4-6760AD7ED841}" destId="{DA190925-BD47-4772-A03B-09D9F92AB13B}" srcOrd="0" destOrd="0" presId="urn:microsoft.com/office/officeart/2008/layout/BendingPictureCaptionList"/>
    <dgm:cxn modelId="{FB53E370-505A-4935-8EED-62604FBE3587}" type="presOf" srcId="{38873C1A-2D57-47ED-ADCD-CD5E38799F6C}" destId="{74511E30-CDD1-412E-9B74-4CEF9BD872B9}" srcOrd="0" destOrd="0" presId="urn:microsoft.com/office/officeart/2008/layout/BendingPictureCaptionList"/>
    <dgm:cxn modelId="{BCD35D4A-4F5D-4F0C-9147-70D5094CFE24}" srcId="{6E418557-691C-4398-BCB4-6760AD7ED841}" destId="{38873C1A-2D57-47ED-ADCD-CD5E38799F6C}" srcOrd="0" destOrd="0" parTransId="{BE73E51A-5382-4AB2-8CE4-EFD59E89D36D}" sibTransId="{D0F361D4-100E-4D9D-8465-380ED81EA1EA}"/>
    <dgm:cxn modelId="{C641140E-5FC0-4BB4-8860-DD716F442B6A}" type="presParOf" srcId="{DA190925-BD47-4772-A03B-09D9F92AB13B}" destId="{38D89BCD-0F6D-4E75-B3B7-AD9D8870A815}" srcOrd="0" destOrd="0" presId="urn:microsoft.com/office/officeart/2008/layout/BendingPictureCaptionList"/>
    <dgm:cxn modelId="{0738CA72-40F0-4D58-8AA7-CCEF623FB184}" type="presParOf" srcId="{38D89BCD-0F6D-4E75-B3B7-AD9D8870A815}" destId="{0CA52033-291F-45A1-A3D5-319DBF38EBCF}" srcOrd="0" destOrd="0" presId="urn:microsoft.com/office/officeart/2008/layout/BendingPictureCaptionList"/>
    <dgm:cxn modelId="{C13B545A-4112-4B5F-963A-A10F9F3FB627}" type="presParOf" srcId="{38D89BCD-0F6D-4E75-B3B7-AD9D8870A815}" destId="{74511E30-CDD1-412E-9B74-4CEF9BD872B9}"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356CF5-8B8F-4465-99F4-0D869E8E93EB}"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5C31E36D-EBEE-4CCD-AB2B-67B306C432A5}">
      <dgm:prSet phldrT="[Текст]" custT="1">
        <dgm:style>
          <a:lnRef idx="1">
            <a:schemeClr val="accent5"/>
          </a:lnRef>
          <a:fillRef idx="2">
            <a:schemeClr val="accent5"/>
          </a:fillRef>
          <a:effectRef idx="1">
            <a:schemeClr val="accent5"/>
          </a:effectRef>
          <a:fontRef idx="minor">
            <a:schemeClr val="dk1"/>
          </a:fontRef>
        </dgm:style>
      </dgm:prSet>
      <dgm:spPr/>
      <dgm:t>
        <a:bodyPr/>
        <a:lstStyle/>
        <a:p>
          <a:pPr algn="l"/>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…Як </a:t>
          </a:r>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нема без зірок небозводу,</a:t>
          </a:r>
        </a:p>
        <a:p>
          <a:pPr algn="l"/>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Як блакиті без сонця нема,</a:t>
          </a:r>
        </a:p>
        <a:p>
          <a:pPr algn="l"/>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Так і мови нема без народу,</a:t>
          </a:r>
        </a:p>
        <a:p>
          <a:pPr algn="l"/>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І народу без мови нема.</a:t>
          </a:r>
        </a:p>
        <a:p>
          <a:pPr algn="ctr"/>
          <a:r>
            <a:rPr lang="uk-UA" sz="2000" b="1" i="1"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В. </a:t>
          </a:r>
          <a:r>
            <a:rPr lang="uk-UA" sz="2000" b="1" i="1" cap="none" spc="0"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Забаштанський</a:t>
          </a:r>
          <a:endParaRPr lang="ru-RU" sz="2000" b="1" i="1" cap="none" spc="0"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dgm:t>
    </dgm:pt>
    <dgm:pt modelId="{15182956-3FE7-42C9-A30F-FB6DD4929239}" type="parTrans" cxnId="{300AF87C-BC39-4B9C-B937-6076BCDD5B86}">
      <dgm:prSet/>
      <dgm:spPr/>
      <dgm:t>
        <a:bodyPr/>
        <a:lstStyle/>
        <a:p>
          <a:endParaRPr lang="ru-RU"/>
        </a:p>
      </dgm:t>
    </dgm:pt>
    <dgm:pt modelId="{C0931381-563F-48D0-B261-DF44FEA2527A}" type="sibTrans" cxnId="{300AF87C-BC39-4B9C-B937-6076BCDD5B86}">
      <dgm:prSet/>
      <dgm:spPr/>
      <dgm:t>
        <a:bodyPr/>
        <a:lstStyle/>
        <a:p>
          <a:endParaRPr lang="ru-RU"/>
        </a:p>
      </dgm:t>
    </dgm:pt>
    <dgm:pt modelId="{E1BCC21D-4DD4-4BCD-9660-2D62364872E1}" type="pres">
      <dgm:prSet presAssocID="{F6356CF5-8B8F-4465-99F4-0D869E8E93EB}" presName="Name0" presStyleCnt="0">
        <dgm:presLayoutVars>
          <dgm:dir/>
          <dgm:resizeHandles val="exact"/>
        </dgm:presLayoutVars>
      </dgm:prSet>
      <dgm:spPr/>
    </dgm:pt>
    <dgm:pt modelId="{510FD8EF-2851-4397-AFFE-2F94D5346418}" type="pres">
      <dgm:prSet presAssocID="{5C31E36D-EBEE-4CCD-AB2B-67B306C432A5}" presName="composite" presStyleCnt="0"/>
      <dgm:spPr/>
    </dgm:pt>
    <dgm:pt modelId="{6872C872-C71D-4EF0-BC3E-234CE20161BA}" type="pres">
      <dgm:prSet presAssocID="{5C31E36D-EBEE-4CCD-AB2B-67B306C432A5}" presName="rect1" presStyleLbl="bgImgPlace1" presStyleIdx="0" presStyleCnt="1" custScaleX="140070" custScaleY="135919" custLinFactNeighborX="12373" custLinFactNeighborY="-4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000" r="-2000"/>
          </a:stretch>
        </a:blipFill>
      </dgm:spPr>
    </dgm:pt>
    <dgm:pt modelId="{C58E06C3-0B94-427F-8BED-CF89B42F73C8}" type="pres">
      <dgm:prSet presAssocID="{5C31E36D-EBEE-4CCD-AB2B-67B306C432A5}" presName="wedgeRectCallout1" presStyleLbl="node1" presStyleIdx="0" presStyleCnt="1" custScaleX="119679" custScaleY="143532" custLinFactNeighborX="8245" custLinFactNeighborY="17312">
        <dgm:presLayoutVars>
          <dgm:bulletEnabled val="1"/>
        </dgm:presLayoutVars>
      </dgm:prSet>
      <dgm:spPr/>
      <dgm:t>
        <a:bodyPr/>
        <a:lstStyle/>
        <a:p>
          <a:endParaRPr lang="ru-RU"/>
        </a:p>
      </dgm:t>
    </dgm:pt>
  </dgm:ptLst>
  <dgm:cxnLst>
    <dgm:cxn modelId="{300AF87C-BC39-4B9C-B937-6076BCDD5B86}" srcId="{F6356CF5-8B8F-4465-99F4-0D869E8E93EB}" destId="{5C31E36D-EBEE-4CCD-AB2B-67B306C432A5}" srcOrd="0" destOrd="0" parTransId="{15182956-3FE7-42C9-A30F-FB6DD4929239}" sibTransId="{C0931381-563F-48D0-B261-DF44FEA2527A}"/>
    <dgm:cxn modelId="{524FDB9F-D525-45DA-A651-7E44B16E5639}" type="presOf" srcId="{F6356CF5-8B8F-4465-99F4-0D869E8E93EB}" destId="{E1BCC21D-4DD4-4BCD-9660-2D62364872E1}" srcOrd="0" destOrd="0" presId="urn:microsoft.com/office/officeart/2008/layout/BendingPictureCaptionList"/>
    <dgm:cxn modelId="{EAE53DEE-A14C-499F-861B-5A991C397B94}" type="presOf" srcId="{5C31E36D-EBEE-4CCD-AB2B-67B306C432A5}" destId="{C58E06C3-0B94-427F-8BED-CF89B42F73C8}" srcOrd="0" destOrd="0" presId="urn:microsoft.com/office/officeart/2008/layout/BendingPictureCaptionList"/>
    <dgm:cxn modelId="{574989EB-4D91-4E38-B620-0C5ED65BA138}" type="presParOf" srcId="{E1BCC21D-4DD4-4BCD-9660-2D62364872E1}" destId="{510FD8EF-2851-4397-AFFE-2F94D5346418}" srcOrd="0" destOrd="0" presId="urn:microsoft.com/office/officeart/2008/layout/BendingPictureCaptionList"/>
    <dgm:cxn modelId="{AC83AD5C-37AB-47C1-8948-C8D8862DBC74}" type="presParOf" srcId="{510FD8EF-2851-4397-AFFE-2F94D5346418}" destId="{6872C872-C71D-4EF0-BC3E-234CE20161BA}" srcOrd="0" destOrd="0" presId="urn:microsoft.com/office/officeart/2008/layout/BendingPictureCaptionList"/>
    <dgm:cxn modelId="{3F1F0246-4682-4873-8FD3-8AC6559CB1E7}" type="presParOf" srcId="{510FD8EF-2851-4397-AFFE-2F94D5346418}" destId="{C58E06C3-0B94-427F-8BED-CF89B42F73C8}"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E57492-73D7-4AB2-B002-A6D7823B0E76}">
      <dsp:nvSpPr>
        <dsp:cNvPr id="0" name=""/>
        <dsp:cNvSpPr/>
      </dsp:nvSpPr>
      <dsp:spPr>
        <a:xfrm>
          <a:off x="1082932" y="2812"/>
          <a:ext cx="5755014" cy="4604011"/>
        </a:xfrm>
        <a:prstGeom prst="rect">
          <a:avLst/>
        </a:prstGeom>
        <a:blipFill>
          <a:blip xmlns:r="http://schemas.openxmlformats.org/officeDocument/2006/relationships" r:embed="rId1" cstate="print">
            <a:extLst>
              <a:ext uri="{BEBA8EAE-BF5A-486C-A8C5-ECC9F3942E4B}">
                <a14:imgProps xmlns:a14="http://schemas.microsoft.com/office/drawing/2010/main">
                  <a14:imgLayer r:embed="rId2">
                    <a14:imgEffect>
                      <a14:sharpenSoften amount="25000"/>
                    </a14:imgEffect>
                  </a14:imgLayer>
                </a14:imgProps>
              </a:ext>
              <a:ext uri="{28A0092B-C50C-407E-A947-70E740481C1C}">
                <a14:useLocalDpi xmlns:a14="http://schemas.microsoft.com/office/drawing/2010/main" val="0"/>
              </a:ext>
            </a:extLst>
          </a:blip>
          <a:srcRect/>
          <a:stretch>
            <a:fillRect l="-3000" r="-3000"/>
          </a:stretch>
        </a:blipFill>
        <a:ln w="15875"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dsp:style>
    </dsp:sp>
    <dsp:sp modelId="{47FAB9DF-A2D9-4F72-9AF0-F43507910062}">
      <dsp:nvSpPr>
        <dsp:cNvPr id="0" name=""/>
        <dsp:cNvSpPr/>
      </dsp:nvSpPr>
      <dsp:spPr>
        <a:xfrm>
          <a:off x="1627979" y="4082998"/>
          <a:ext cx="5121962" cy="1611404"/>
        </a:xfrm>
        <a:prstGeom prst="wedgeRectCallout">
          <a:avLst>
            <a:gd name="adj1" fmla="val 20250"/>
            <a:gd name="adj2" fmla="val -607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b="1" kern="1200" cap="all" spc="0"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Мово моя українська, </a:t>
          </a:r>
        </a:p>
        <a:p>
          <a:pPr lvl="0" algn="ctr" defTabSz="1066800">
            <a:lnSpc>
              <a:spcPct val="90000"/>
            </a:lnSpc>
            <a:spcBef>
              <a:spcPct val="0"/>
            </a:spcBef>
            <a:spcAft>
              <a:spcPct val="35000"/>
            </a:spcAft>
          </a:pPr>
          <a:r>
            <a:rPr lang="uk-UA" sz="2400" b="1" kern="1200" cap="all" spc="0"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не мовчи!</a:t>
          </a:r>
          <a:endParaRPr lang="ru-RU" sz="2400" b="1" kern="1200" cap="all" spc="0"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dsp:txBody>
      <dsp:txXfrm>
        <a:off x="1627979" y="4082998"/>
        <a:ext cx="5121962" cy="16114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F784BA-121A-4397-8DF3-A453A556A050}">
      <dsp:nvSpPr>
        <dsp:cNvPr id="0" name=""/>
        <dsp:cNvSpPr/>
      </dsp:nvSpPr>
      <dsp:spPr>
        <a:xfrm>
          <a:off x="0" y="100094"/>
          <a:ext cx="6064505" cy="4851604"/>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ln w="15875"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dsp:style>
    </dsp:sp>
    <dsp:sp modelId="{DDBAC337-19F3-4E59-9BED-551A344BD2A9}">
      <dsp:nvSpPr>
        <dsp:cNvPr id="0" name=""/>
        <dsp:cNvSpPr/>
      </dsp:nvSpPr>
      <dsp:spPr>
        <a:xfrm>
          <a:off x="648086" y="4392486"/>
          <a:ext cx="5397410" cy="1698061"/>
        </a:xfrm>
        <a:prstGeom prst="wedgeRectCallout">
          <a:avLst>
            <a:gd name="adj1" fmla="val 20250"/>
            <a:gd name="adj2" fmla="val -607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sp3d extrusionH="57150">
            <a:bevelT w="38100" h="38100" prst="angle"/>
          </a:sp3d>
        </a:bodyPr>
        <a:lstStyle/>
        <a:p>
          <a:pPr lvl="0" algn="ctr" defTabSz="1066800">
            <a:lnSpc>
              <a:spcPct val="90000"/>
            </a:lnSpc>
            <a:spcBef>
              <a:spcPct val="0"/>
            </a:spcBef>
            <a:spcAft>
              <a:spcPct val="35000"/>
            </a:spcAft>
          </a:pPr>
          <a:r>
            <a:rPr lang="uk-UA" sz="2400" b="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en-US" sz="2400" b="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Old England is our home and Englishmen are we, Our tongue is known in every clime, our flag on every sea</a:t>
          </a:r>
          <a:r>
            <a:rPr lang="uk-UA" sz="2400" b="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en-US" sz="2400" b="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uk-UA" sz="2400" b="1" i="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lvl="0" algn="ctr" defTabSz="1066800">
            <a:lnSpc>
              <a:spcPct val="90000"/>
            </a:lnSpc>
            <a:spcBef>
              <a:spcPct val="0"/>
            </a:spcBef>
            <a:spcAft>
              <a:spcPct val="35000"/>
            </a:spcAft>
          </a:pPr>
          <a:r>
            <a:rPr lang="uk-UA" sz="2400" b="1" i="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400" b="1" i="1" kern="120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Mary</a:t>
          </a:r>
          <a:r>
            <a:rPr lang="ru-RU" sz="2400" b="1" i="1"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400" b="1" i="1" kern="1200" cap="none"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Howitt</a:t>
          </a:r>
          <a:endParaRPr lang="ru-RU" sz="2400" b="1" i="1"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dsp:txBody>
      <dsp:txXfrm>
        <a:off x="648086" y="4392486"/>
        <a:ext cx="5397410" cy="16980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EC8246-38DC-493D-8DA8-45FB7F71A12B}">
      <dsp:nvSpPr>
        <dsp:cNvPr id="0" name=""/>
        <dsp:cNvSpPr/>
      </dsp:nvSpPr>
      <dsp:spPr>
        <a:xfrm>
          <a:off x="1627245" y="201847"/>
          <a:ext cx="4005895" cy="1391194"/>
        </a:xfrm>
        <a:prstGeom prst="ellipse">
          <a:avLst/>
        </a:prstGeom>
        <a:solidFill>
          <a:schemeClr val="accent1">
            <a:tint val="50000"/>
            <a:alpha val="40000"/>
            <a:hueOff val="0"/>
            <a:satOff val="0"/>
            <a:lumOff val="0"/>
            <a:alphaOff val="0"/>
          </a:schemeClr>
        </a:solidFill>
        <a:ln>
          <a:noFill/>
        </a:ln>
        <a:effectLst>
          <a:outerShdw blurRad="152400" dist="317500" dir="5400000" sx="90000" sy="-19000" rotWithShape="0">
            <a:prstClr val="black">
              <a:alpha val="15000"/>
            </a:prstClr>
          </a:outerShdw>
        </a:effectLst>
      </dsp:spPr>
      <dsp:style>
        <a:lnRef idx="0">
          <a:scrgbClr r="0" g="0" b="0"/>
        </a:lnRef>
        <a:fillRef idx="1">
          <a:scrgbClr r="0" g="0" b="0"/>
        </a:fillRef>
        <a:effectRef idx="0">
          <a:scrgbClr r="0" g="0" b="0"/>
        </a:effectRef>
        <a:fontRef idx="minor"/>
      </dsp:style>
    </dsp:sp>
    <dsp:sp modelId="{3997167E-FA9E-4943-87EC-C4FB6712E266}">
      <dsp:nvSpPr>
        <dsp:cNvPr id="0" name=""/>
        <dsp:cNvSpPr/>
      </dsp:nvSpPr>
      <dsp:spPr>
        <a:xfrm>
          <a:off x="3248235" y="3608410"/>
          <a:ext cx="776336" cy="496855"/>
        </a:xfrm>
        <a:prstGeom prst="downArrow">
          <a:avLst/>
        </a:prstGeom>
        <a:solidFill>
          <a:schemeClr val="tx2"/>
        </a:solidFill>
        <a:ln w="15875" cap="flat" cmpd="sng" algn="ctr">
          <a:solidFill>
            <a:schemeClr val="tx1"/>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66778D90-9ED4-4B8D-A2C0-C3A1F4E6393A}">
      <dsp:nvSpPr>
        <dsp:cNvPr id="0" name=""/>
        <dsp:cNvSpPr/>
      </dsp:nvSpPr>
      <dsp:spPr>
        <a:xfrm>
          <a:off x="72014" y="4005895"/>
          <a:ext cx="7128779" cy="9316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uk-UA" sz="2800" b="1" kern="1200" dirty="0" smtClean="0">
              <a:effectLst>
                <a:outerShdw blurRad="38100" dist="38100" dir="2700000" algn="tl">
                  <a:srgbClr val="000000">
                    <a:alpha val="43137"/>
                  </a:srgbClr>
                </a:outerShdw>
              </a:effectLst>
            </a:rPr>
            <a:t>ВИКОРИСТАННЯ АНГЛІЙСЬКОЇ МОВИ</a:t>
          </a:r>
          <a:endParaRPr lang="ru-RU" sz="2800" b="1" kern="1200" dirty="0">
            <a:effectLst>
              <a:outerShdw blurRad="38100" dist="38100" dir="2700000" algn="tl">
                <a:srgbClr val="000000">
                  <a:alpha val="43137"/>
                </a:srgbClr>
              </a:outerShdw>
            </a:effectLst>
          </a:endParaRPr>
        </a:p>
      </dsp:txBody>
      <dsp:txXfrm>
        <a:off x="72014" y="4005895"/>
        <a:ext cx="7128779" cy="931603"/>
      </dsp:txXfrm>
    </dsp:sp>
    <dsp:sp modelId="{05F2BEE5-746B-4EFB-958D-AB4B7B9FC84F}">
      <dsp:nvSpPr>
        <dsp:cNvPr id="0" name=""/>
        <dsp:cNvSpPr/>
      </dsp:nvSpPr>
      <dsp:spPr>
        <a:xfrm>
          <a:off x="2808307" y="1656182"/>
          <a:ext cx="1790355" cy="166862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scene3d>
            <a:camera prst="orthographicFront"/>
            <a:lightRig rig="soft" dir="t">
              <a:rot lat="0" lon="0" rev="10800000"/>
            </a:lightRig>
          </a:scene3d>
          <a:sp3d>
            <a:bevelT w="27940" h="12700"/>
            <a:contourClr>
              <a:srgbClr val="DDDDDD"/>
            </a:contourClr>
          </a:sp3d>
        </a:bodyPr>
        <a:lstStyle/>
        <a:p>
          <a:pPr lvl="0" algn="ctr" defTabSz="1422400">
            <a:lnSpc>
              <a:spcPct val="90000"/>
            </a:lnSpc>
            <a:spcBef>
              <a:spcPct val="0"/>
            </a:spcBef>
            <a:spcAft>
              <a:spcPct val="35000"/>
            </a:spcAft>
          </a:pPr>
          <a:r>
            <a:rPr lang="uk-UA" sz="3200" b="1" kern="1200" cap="none" spc="150" dirty="0" smtClean="0">
              <a:ln w="11430"/>
              <a:solidFill>
                <a:srgbClr val="F8F8F8"/>
              </a:solidFill>
              <a:effectLst>
                <a:outerShdw blurRad="25400" algn="tl" rotWithShape="0">
                  <a:srgbClr val="000000">
                    <a:alpha val="43000"/>
                  </a:srgbClr>
                </a:outerShdw>
              </a:effectLst>
            </a:rPr>
            <a:t>ООН</a:t>
          </a:r>
          <a:endParaRPr lang="ru-RU" sz="3200" b="1" kern="1200" cap="none" spc="150" dirty="0">
            <a:ln w="11430"/>
            <a:solidFill>
              <a:srgbClr val="F8F8F8"/>
            </a:solidFill>
            <a:effectLst>
              <a:outerShdw blurRad="25400" algn="tl" rotWithShape="0">
                <a:srgbClr val="000000">
                  <a:alpha val="43000"/>
                </a:srgbClr>
              </a:outerShdw>
            </a:effectLst>
          </a:endParaRPr>
        </a:p>
      </dsp:txBody>
      <dsp:txXfrm>
        <a:off x="3070498" y="1900547"/>
        <a:ext cx="1265973" cy="1179897"/>
      </dsp:txXfrm>
    </dsp:sp>
    <dsp:sp modelId="{2A6D5F3C-DEAA-4442-B79A-7B70649F8472}">
      <dsp:nvSpPr>
        <dsp:cNvPr id="0" name=""/>
        <dsp:cNvSpPr/>
      </dsp:nvSpPr>
      <dsp:spPr>
        <a:xfrm>
          <a:off x="2016222" y="504053"/>
          <a:ext cx="1834178" cy="1755252"/>
        </a:xfrm>
        <a:prstGeom prst="ellipse">
          <a:avLst/>
        </a:prstGeom>
        <a:solidFill>
          <a:schemeClr val="accent1">
            <a:hueOff val="0"/>
            <a:satOff val="0"/>
            <a:lumOff val="0"/>
            <a:alphaOff val="0"/>
          </a:schemeClr>
        </a:solidFill>
        <a:ln w="1587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scene3d>
            <a:camera prst="orthographicFront"/>
            <a:lightRig rig="soft" dir="t">
              <a:rot lat="0" lon="0" rev="10800000"/>
            </a:lightRig>
          </a:scene3d>
          <a:sp3d>
            <a:bevelT w="27940" h="12700"/>
            <a:contourClr>
              <a:srgbClr val="DDDDDD"/>
            </a:contourClr>
          </a:sp3d>
        </a:bodyPr>
        <a:lstStyle/>
        <a:p>
          <a:pPr lvl="0" algn="ctr" defTabSz="1422400">
            <a:lnSpc>
              <a:spcPct val="90000"/>
            </a:lnSpc>
            <a:spcBef>
              <a:spcPct val="0"/>
            </a:spcBef>
            <a:spcAft>
              <a:spcPct val="35000"/>
            </a:spcAft>
          </a:pPr>
          <a:r>
            <a:rPr lang="uk-UA" sz="3200" b="1" kern="1200" cap="none" spc="150" dirty="0" smtClean="0">
              <a:ln w="11430"/>
              <a:solidFill>
                <a:srgbClr val="F8F8F8"/>
              </a:solidFill>
              <a:effectLst>
                <a:outerShdw blurRad="25400" algn="tl" rotWithShape="0">
                  <a:srgbClr val="000000">
                    <a:alpha val="43000"/>
                  </a:srgbClr>
                </a:outerShdw>
              </a:effectLst>
            </a:rPr>
            <a:t>ЗМІ</a:t>
          </a:r>
          <a:endParaRPr lang="ru-RU" sz="3200" b="1" kern="1200" cap="none" spc="150" dirty="0">
            <a:ln w="11430"/>
            <a:solidFill>
              <a:srgbClr val="F8F8F8"/>
            </a:solidFill>
            <a:effectLst>
              <a:outerShdw blurRad="25400" algn="tl" rotWithShape="0">
                <a:srgbClr val="000000">
                  <a:alpha val="43000"/>
                </a:srgbClr>
              </a:outerShdw>
            </a:effectLst>
          </a:endParaRPr>
        </a:p>
      </dsp:txBody>
      <dsp:txXfrm>
        <a:off x="2284831" y="761104"/>
        <a:ext cx="1296960" cy="1241150"/>
      </dsp:txXfrm>
    </dsp:sp>
    <dsp:sp modelId="{2367CD8D-1FB3-4DC7-841E-E67820F11A74}">
      <dsp:nvSpPr>
        <dsp:cNvPr id="0" name=""/>
        <dsp:cNvSpPr/>
      </dsp:nvSpPr>
      <dsp:spPr>
        <a:xfrm>
          <a:off x="3672409" y="216023"/>
          <a:ext cx="1851911" cy="1814502"/>
        </a:xfrm>
        <a:prstGeom prst="ellipse">
          <a:avLst/>
        </a:prstGeom>
        <a:solidFill>
          <a:schemeClr val="accent1">
            <a:hueOff val="0"/>
            <a:satOff val="0"/>
            <a:lumOff val="0"/>
            <a:alphaOff val="0"/>
          </a:schemeClr>
        </a:solidFill>
        <a:ln w="1587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sp3d>
            <a:bevelT w="27940" h="12700"/>
            <a:contourClr>
              <a:srgbClr val="DDDDDD"/>
            </a:contourClr>
          </a:sp3d>
        </a:bodyPr>
        <a:lstStyle/>
        <a:p>
          <a:pPr lvl="0" algn="ctr" defTabSz="889000">
            <a:lnSpc>
              <a:spcPct val="90000"/>
            </a:lnSpc>
            <a:spcBef>
              <a:spcPct val="0"/>
            </a:spcBef>
            <a:spcAft>
              <a:spcPct val="35000"/>
            </a:spcAft>
          </a:pPr>
          <a:r>
            <a:rPr lang="uk-UA" sz="2000" b="1" kern="1200" cap="none" spc="150" dirty="0" smtClean="0">
              <a:ln w="11430"/>
              <a:solidFill>
                <a:srgbClr val="F8F8F8"/>
              </a:solidFill>
              <a:effectLst>
                <a:outerShdw blurRad="25400" algn="tl" rotWithShape="0">
                  <a:srgbClr val="000000">
                    <a:alpha val="43000"/>
                  </a:srgbClr>
                </a:outerShdw>
              </a:effectLst>
            </a:rPr>
            <a:t>Країни </a:t>
          </a:r>
        </a:p>
        <a:p>
          <a:pPr lvl="0" algn="ctr" defTabSz="889000">
            <a:lnSpc>
              <a:spcPct val="90000"/>
            </a:lnSpc>
            <a:spcBef>
              <a:spcPct val="0"/>
            </a:spcBef>
            <a:spcAft>
              <a:spcPct val="35000"/>
            </a:spcAft>
          </a:pPr>
          <a:r>
            <a:rPr lang="uk-UA" sz="2000" b="1" kern="1200" cap="none" spc="150" dirty="0" smtClean="0">
              <a:ln w="11430"/>
              <a:solidFill>
                <a:srgbClr val="F8F8F8"/>
              </a:solidFill>
              <a:effectLst>
                <a:outerShdw blurRad="25400" algn="tl" rotWithShape="0">
                  <a:srgbClr val="000000">
                    <a:alpha val="43000"/>
                  </a:srgbClr>
                </a:outerShdw>
              </a:effectLst>
            </a:rPr>
            <a:t>світу</a:t>
          </a:r>
          <a:endParaRPr lang="ru-RU" sz="2000" b="1" kern="1200" cap="none" spc="150" dirty="0">
            <a:ln w="11430"/>
            <a:solidFill>
              <a:srgbClr val="F8F8F8"/>
            </a:solidFill>
            <a:effectLst>
              <a:outerShdw blurRad="25400" algn="tl" rotWithShape="0">
                <a:srgbClr val="000000">
                  <a:alpha val="43000"/>
                </a:srgbClr>
              </a:outerShdw>
            </a:effectLst>
          </a:endParaRPr>
        </a:p>
      </dsp:txBody>
      <dsp:txXfrm>
        <a:off x="3943615" y="481751"/>
        <a:ext cx="1309499" cy="1283046"/>
      </dsp:txXfrm>
    </dsp:sp>
    <dsp:sp modelId="{EC9B0871-A84B-47A3-B97A-5174F28200BD}">
      <dsp:nvSpPr>
        <dsp:cNvPr id="0" name=""/>
        <dsp:cNvSpPr/>
      </dsp:nvSpPr>
      <dsp:spPr>
        <a:xfrm>
          <a:off x="1546438" y="0"/>
          <a:ext cx="4347483" cy="3477986"/>
        </a:xfrm>
        <a:prstGeom prst="funnel">
          <a:avLst/>
        </a:prstGeom>
        <a:solidFill>
          <a:schemeClr val="lt1">
            <a:alpha val="40000"/>
            <a:hueOff val="0"/>
            <a:satOff val="0"/>
            <a:lumOff val="0"/>
            <a:alphaOff val="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52033-291F-45A1-A3D5-319DBF38EBCF}">
      <dsp:nvSpPr>
        <dsp:cNvPr id="0" name=""/>
        <dsp:cNvSpPr/>
      </dsp:nvSpPr>
      <dsp:spPr>
        <a:xfrm>
          <a:off x="216022" y="0"/>
          <a:ext cx="5884966" cy="470797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a:ln w="15875"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dsp:style>
    </dsp:sp>
    <dsp:sp modelId="{74511E30-CDD1-412E-9B74-4CEF9BD872B9}">
      <dsp:nvSpPr>
        <dsp:cNvPr id="0" name=""/>
        <dsp:cNvSpPr/>
      </dsp:nvSpPr>
      <dsp:spPr>
        <a:xfrm>
          <a:off x="47027" y="4150529"/>
          <a:ext cx="6260736" cy="1824450"/>
        </a:xfrm>
        <a:prstGeom prst="wedgeRectCallout">
          <a:avLst>
            <a:gd name="adj1" fmla="val 20250"/>
            <a:gd name="adj2" fmla="val -60700"/>
          </a:avLst>
        </a:prstGeom>
        <a:solidFill>
          <a:schemeClr val="accent1">
            <a:hueOff val="0"/>
            <a:satOff val="0"/>
            <a:lumOff val="0"/>
            <a:alphaOff val="0"/>
          </a:schemeClr>
        </a:solidFill>
        <a:ln w="1587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uk-UA" sz="2300" b="1" kern="1200" dirty="0" smtClean="0">
              <a:effectLst>
                <a:outerShdw blurRad="38100" dist="38100" dir="2700000" algn="tl">
                  <a:srgbClr val="000000">
                    <a:alpha val="43137"/>
                  </a:srgbClr>
                </a:outerShdw>
              </a:effectLst>
            </a:rPr>
            <a:t>«</a:t>
          </a:r>
          <a:r>
            <a:rPr lang="en-US" sz="2300" b="1" kern="1200" dirty="0" smtClean="0">
              <a:effectLst>
                <a:outerShdw blurRad="38100" dist="38100" dir="2700000" algn="tl">
                  <a:srgbClr val="000000">
                    <a:alpha val="43137"/>
                  </a:srgbClr>
                </a:outerShdw>
              </a:effectLst>
            </a:rPr>
            <a:t>Das </a:t>
          </a:r>
          <a:r>
            <a:rPr lang="en-US" sz="2300" b="1" kern="1200" dirty="0" err="1" smtClean="0">
              <a:effectLst>
                <a:outerShdw blurRad="38100" dist="38100" dir="2700000" algn="tl">
                  <a:srgbClr val="000000">
                    <a:alpha val="43137"/>
                  </a:srgbClr>
                </a:outerShdw>
              </a:effectLst>
            </a:rPr>
            <a:t>köstlichste</a:t>
          </a:r>
          <a:r>
            <a:rPr lang="en-US" sz="2300" b="1" kern="1200" dirty="0" smtClean="0">
              <a:effectLst>
                <a:outerShdw blurRad="38100" dist="38100" dir="2700000" algn="tl">
                  <a:srgbClr val="000000">
                    <a:alpha val="43137"/>
                  </a:srgbClr>
                </a:outerShdw>
              </a:effectLst>
            </a:rPr>
            <a:t> gut, die deutsche </a:t>
          </a:r>
          <a:r>
            <a:rPr lang="en-US" sz="2300" b="1" kern="1200" dirty="0" err="1" smtClean="0">
              <a:effectLst>
                <a:outerShdw blurRad="38100" dist="38100" dir="2700000" algn="tl">
                  <a:srgbClr val="000000">
                    <a:alpha val="43137"/>
                  </a:srgbClr>
                </a:outerShdw>
              </a:effectLst>
            </a:rPr>
            <a:t>Sprache</a:t>
          </a:r>
          <a:r>
            <a:rPr lang="en-US" sz="2300" b="1" kern="1200" dirty="0" smtClean="0">
              <a:effectLst>
                <a:outerShdw blurRad="38100" dist="38100" dir="2700000" algn="tl">
                  <a:srgbClr val="000000">
                    <a:alpha val="43137"/>
                  </a:srgbClr>
                </a:outerShdw>
              </a:effectLst>
            </a:rPr>
            <a:t>, die </a:t>
          </a:r>
          <a:r>
            <a:rPr lang="en-US" sz="2300" b="1" kern="1200" dirty="0" err="1" smtClean="0">
              <a:effectLst>
                <a:outerShdw blurRad="38100" dist="38100" dir="2700000" algn="tl">
                  <a:srgbClr val="000000">
                    <a:alpha val="43137"/>
                  </a:srgbClr>
                </a:outerShdw>
              </a:effectLst>
            </a:rPr>
            <a:t>alles</a:t>
          </a:r>
          <a:r>
            <a:rPr lang="en-US" sz="2300" b="1" kern="1200" dirty="0" smtClean="0">
              <a:effectLst>
                <a:outerShdw blurRad="38100" dist="38100" dir="2700000" algn="tl">
                  <a:srgbClr val="000000">
                    <a:alpha val="43137"/>
                  </a:srgbClr>
                </a:outerShdw>
              </a:effectLst>
            </a:rPr>
            <a:t> </a:t>
          </a:r>
          <a:r>
            <a:rPr lang="en-US" sz="2300" b="1" kern="1200" dirty="0" err="1" smtClean="0">
              <a:effectLst>
                <a:outerShdw blurRad="38100" dist="38100" dir="2700000" algn="tl">
                  <a:srgbClr val="000000">
                    <a:alpha val="43137"/>
                  </a:srgbClr>
                </a:outerShdw>
              </a:effectLst>
            </a:rPr>
            <a:t>ausdrückt</a:t>
          </a:r>
          <a:r>
            <a:rPr lang="en-US" sz="2300" b="1" kern="1200" dirty="0" smtClean="0">
              <a:effectLst>
                <a:outerShdw blurRad="38100" dist="38100" dir="2700000" algn="tl">
                  <a:srgbClr val="000000">
                    <a:alpha val="43137"/>
                  </a:srgbClr>
                </a:outerShdw>
              </a:effectLst>
            </a:rPr>
            <a:t>, das </a:t>
          </a:r>
          <a:r>
            <a:rPr lang="en-US" sz="2300" b="1" kern="1200" dirty="0" err="1" smtClean="0">
              <a:effectLst>
                <a:outerShdw blurRad="38100" dist="38100" dir="2700000" algn="tl">
                  <a:srgbClr val="000000">
                    <a:alpha val="43137"/>
                  </a:srgbClr>
                </a:outerShdw>
              </a:effectLst>
            </a:rPr>
            <a:t>Tufste</a:t>
          </a:r>
          <a:r>
            <a:rPr lang="en-US" sz="2300" b="1" kern="1200" dirty="0" smtClean="0">
              <a:effectLst>
                <a:outerShdw blurRad="38100" dist="38100" dir="2700000" algn="tl">
                  <a:srgbClr val="000000">
                    <a:alpha val="43137"/>
                  </a:srgbClr>
                </a:outerShdw>
              </a:effectLst>
            </a:rPr>
            <a:t> und das </a:t>
          </a:r>
          <a:r>
            <a:rPr lang="en-US" sz="2300" b="1" kern="1200" dirty="0" err="1" smtClean="0">
              <a:effectLst>
                <a:outerShdw blurRad="38100" dist="38100" dir="2700000" algn="tl">
                  <a:srgbClr val="000000">
                    <a:alpha val="43137"/>
                  </a:srgbClr>
                </a:outerShdw>
              </a:effectLst>
            </a:rPr>
            <a:t>Flüchtigste</a:t>
          </a:r>
          <a:r>
            <a:rPr lang="en-US" sz="2300" b="1" kern="1200" dirty="0" smtClean="0">
              <a:effectLst>
                <a:outerShdw blurRad="38100" dist="38100" dir="2700000" algn="tl">
                  <a:srgbClr val="000000">
                    <a:alpha val="43137"/>
                  </a:srgbClr>
                </a:outerShdw>
              </a:effectLst>
            </a:rPr>
            <a:t>, den </a:t>
          </a:r>
          <a:r>
            <a:rPr lang="en-US" sz="2300" b="1" kern="1200" dirty="0" err="1" smtClean="0">
              <a:effectLst>
                <a:outerShdw blurRad="38100" dist="38100" dir="2700000" algn="tl">
                  <a:srgbClr val="000000">
                    <a:alpha val="43137"/>
                  </a:srgbClr>
                </a:outerShdw>
              </a:effectLst>
            </a:rPr>
            <a:t>geist</a:t>
          </a:r>
          <a:r>
            <a:rPr lang="en-US" sz="2300" b="1" kern="1200" dirty="0" smtClean="0">
              <a:effectLst>
                <a:outerShdw blurRad="38100" dist="38100" dir="2700000" algn="tl">
                  <a:srgbClr val="000000">
                    <a:alpha val="43137"/>
                  </a:srgbClr>
                </a:outerShdw>
              </a:effectLst>
            </a:rPr>
            <a:t>, die </a:t>
          </a:r>
          <a:r>
            <a:rPr lang="en-US" sz="2300" b="1" kern="1200" dirty="0" err="1" smtClean="0">
              <a:effectLst>
                <a:outerShdw blurRad="38100" dist="38100" dir="2700000" algn="tl">
                  <a:srgbClr val="000000">
                    <a:alpha val="43137"/>
                  </a:srgbClr>
                </a:outerShdw>
              </a:effectLst>
            </a:rPr>
            <a:t>Seele</a:t>
          </a:r>
          <a:r>
            <a:rPr lang="en-US" sz="2300" b="1" kern="1200" dirty="0" smtClean="0">
              <a:effectLst>
                <a:outerShdw blurRad="38100" dist="38100" dir="2700000" algn="tl">
                  <a:srgbClr val="000000">
                    <a:alpha val="43137"/>
                  </a:srgbClr>
                </a:outerShdw>
              </a:effectLst>
            </a:rPr>
            <a:t>, die </a:t>
          </a:r>
          <a:r>
            <a:rPr lang="en-US" sz="2300" b="1" kern="1200" dirty="0" err="1" smtClean="0">
              <a:effectLst>
                <a:outerShdw blurRad="38100" dist="38100" dir="2700000" algn="tl">
                  <a:srgbClr val="000000">
                    <a:alpha val="43137"/>
                  </a:srgbClr>
                </a:outerShdw>
              </a:effectLst>
            </a:rPr>
            <a:t>voller</a:t>
          </a:r>
          <a:r>
            <a:rPr lang="en-US" sz="2300" b="1" kern="1200" dirty="0" smtClean="0">
              <a:effectLst>
                <a:outerShdw blurRad="38100" dist="38100" dir="2700000" algn="tl">
                  <a:srgbClr val="000000">
                    <a:alpha val="43137"/>
                  </a:srgbClr>
                </a:outerShdw>
              </a:effectLst>
            </a:rPr>
            <a:t> Sinn </a:t>
          </a:r>
          <a:r>
            <a:rPr lang="en-US" sz="2300" b="1" kern="1200" dirty="0" err="1" smtClean="0">
              <a:effectLst>
                <a:outerShdw blurRad="38100" dist="38100" dir="2700000" algn="tl">
                  <a:srgbClr val="000000">
                    <a:alpha val="43137"/>
                  </a:srgbClr>
                </a:outerShdw>
              </a:effectLst>
            </a:rPr>
            <a:t>ist</a:t>
          </a:r>
          <a:r>
            <a:rPr lang="uk-UA" sz="2300" b="1" kern="1200" dirty="0" smtClean="0">
              <a:effectLst>
                <a:outerShdw blurRad="38100" dist="38100" dir="2700000" algn="tl">
                  <a:srgbClr val="000000">
                    <a:alpha val="43137"/>
                  </a:srgbClr>
                </a:outerShdw>
              </a:effectLst>
            </a:rPr>
            <a:t>»</a:t>
          </a:r>
          <a:endParaRPr lang="uk-UA" sz="2300" b="1" kern="1200" dirty="0" smtClean="0">
            <a:effectLst>
              <a:outerShdw blurRad="38100" dist="38100" dir="2700000" algn="tl">
                <a:srgbClr val="000000">
                  <a:alpha val="43137"/>
                </a:srgbClr>
              </a:outerShdw>
            </a:effectLst>
          </a:endParaRPr>
        </a:p>
        <a:p>
          <a:pPr lvl="0" algn="ctr" defTabSz="1022350">
            <a:lnSpc>
              <a:spcPct val="90000"/>
            </a:lnSpc>
            <a:spcBef>
              <a:spcPct val="0"/>
            </a:spcBef>
            <a:spcAft>
              <a:spcPct val="35000"/>
            </a:spcAft>
          </a:pPr>
          <a:r>
            <a:rPr lang="ru-RU" sz="2300" b="1" kern="1200" dirty="0" smtClean="0">
              <a:effectLst>
                <a:outerShdw blurRad="38100" dist="38100" dir="2700000" algn="tl">
                  <a:srgbClr val="000000">
                    <a:alpha val="43137"/>
                  </a:srgbClr>
                </a:outerShdw>
              </a:effectLst>
            </a:rPr>
            <a:t>                           </a:t>
          </a:r>
          <a:r>
            <a:rPr lang="ru-RU" sz="2300" b="1" i="1" kern="1200" dirty="0" err="1" smtClean="0">
              <a:effectLst>
                <a:outerShdw blurRad="38100" dist="38100" dir="2700000" algn="tl">
                  <a:srgbClr val="000000">
                    <a:alpha val="43137"/>
                  </a:srgbClr>
                </a:outerShdw>
              </a:effectLst>
            </a:rPr>
            <a:t>Friedrich</a:t>
          </a:r>
          <a:r>
            <a:rPr lang="ru-RU" sz="2300" b="1" i="1" kern="1200" dirty="0" smtClean="0">
              <a:effectLst>
                <a:outerShdw blurRad="38100" dist="38100" dir="2700000" algn="tl">
                  <a:srgbClr val="000000">
                    <a:alpha val="43137"/>
                  </a:srgbClr>
                </a:outerShdw>
              </a:effectLst>
            </a:rPr>
            <a:t> </a:t>
          </a:r>
          <a:r>
            <a:rPr lang="ru-RU" sz="2300" b="1" i="1" kern="1200" dirty="0" err="1" smtClean="0">
              <a:effectLst>
                <a:outerShdw blurRad="38100" dist="38100" dir="2700000" algn="tl">
                  <a:srgbClr val="000000">
                    <a:alpha val="43137"/>
                  </a:srgbClr>
                </a:outerShdw>
              </a:effectLst>
            </a:rPr>
            <a:t>Schiller</a:t>
          </a:r>
          <a:endParaRPr lang="ru-RU" sz="2300" b="1" i="1" kern="1200" dirty="0">
            <a:effectLst>
              <a:outerShdw blurRad="38100" dist="38100" dir="2700000" algn="tl">
                <a:srgbClr val="000000">
                  <a:alpha val="43137"/>
                </a:srgbClr>
              </a:outerShdw>
            </a:effectLst>
          </a:endParaRPr>
        </a:p>
      </dsp:txBody>
      <dsp:txXfrm>
        <a:off x="47027" y="4150529"/>
        <a:ext cx="6260736" cy="18244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72C872-C71D-4EF0-BC3E-234CE20161BA}">
      <dsp:nvSpPr>
        <dsp:cNvPr id="0" name=""/>
        <dsp:cNvSpPr/>
      </dsp:nvSpPr>
      <dsp:spPr>
        <a:xfrm>
          <a:off x="591606" y="695"/>
          <a:ext cx="6609193" cy="5130662"/>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000" r="-2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8E06C3-0B94-427F-8BED-CF89B42F73C8}">
      <dsp:nvSpPr>
        <dsp:cNvPr id="0" name=""/>
        <dsp:cNvSpPr/>
      </dsp:nvSpPr>
      <dsp:spPr>
        <a:xfrm>
          <a:off x="1598857" y="3792318"/>
          <a:ext cx="5025870" cy="1896313"/>
        </a:xfrm>
        <a:prstGeom prst="wedgeRectCallout">
          <a:avLst>
            <a:gd name="adj1" fmla="val 20250"/>
            <a:gd name="adj2" fmla="val -60700"/>
          </a:avLst>
        </a:prstGeom>
        <a:gradFill rotWithShape="1">
          <a:gsLst>
            <a:gs pos="0">
              <a:schemeClr val="accent5">
                <a:tint val="50000"/>
                <a:satMod val="180000"/>
                <a:lumMod val="100000"/>
              </a:schemeClr>
            </a:gs>
            <a:gs pos="40000">
              <a:schemeClr val="accent5">
                <a:tint val="60000"/>
                <a:satMod val="130000"/>
                <a:lumMod val="100000"/>
              </a:schemeClr>
            </a:gs>
            <a:gs pos="100000">
              <a:schemeClr val="accent5">
                <a:tint val="96000"/>
                <a:lumMod val="108000"/>
              </a:schemeClr>
            </a:gs>
          </a:gsLst>
          <a:lin ang="5400000" scaled="0"/>
        </a:gradFill>
        <a:ln w="9525" cap="flat" cmpd="sng" algn="ctr">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…Як </a:t>
          </a: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нема без зірок небозводу,</a:t>
          </a:r>
        </a:p>
        <a:p>
          <a:pPr lvl="0" algn="l" defTabSz="889000">
            <a:lnSpc>
              <a:spcPct val="90000"/>
            </a:lnSpc>
            <a:spcBef>
              <a:spcPct val="0"/>
            </a:spcBef>
            <a:spcAft>
              <a:spcPct val="35000"/>
            </a:spcAft>
          </a:pP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Як блакиті без сонця нема,</a:t>
          </a:r>
        </a:p>
        <a:p>
          <a:pPr lvl="0" algn="l" defTabSz="889000">
            <a:lnSpc>
              <a:spcPct val="90000"/>
            </a:lnSpc>
            <a:spcBef>
              <a:spcPct val="0"/>
            </a:spcBef>
            <a:spcAft>
              <a:spcPct val="35000"/>
            </a:spcAft>
          </a:pP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Так і мови нема без народу,</a:t>
          </a:r>
        </a:p>
        <a:p>
          <a:pPr lvl="0" algn="l" defTabSz="889000">
            <a:lnSpc>
              <a:spcPct val="90000"/>
            </a:lnSpc>
            <a:spcBef>
              <a:spcPct val="0"/>
            </a:spcBef>
            <a:spcAft>
              <a:spcPct val="35000"/>
            </a:spcAft>
          </a:pP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a:t>
          </a:r>
          <a:r>
            <a:rPr lang="uk-UA" sz="2000" b="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І народу без мови нема.</a:t>
          </a:r>
        </a:p>
        <a:p>
          <a:pPr lvl="0" algn="ctr" defTabSz="889000">
            <a:lnSpc>
              <a:spcPct val="90000"/>
            </a:lnSpc>
            <a:spcBef>
              <a:spcPct val="0"/>
            </a:spcBef>
            <a:spcAft>
              <a:spcPct val="35000"/>
            </a:spcAft>
          </a:pPr>
          <a:r>
            <a:rPr lang="uk-UA" sz="2000" b="1" i="1" kern="1200" cap="none" spc="0"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                        В. </a:t>
          </a:r>
          <a:r>
            <a:rPr lang="uk-UA" sz="2000" b="1" i="1" kern="1200" cap="none" spc="0"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rPr>
            <a:t>Забаштанський</a:t>
          </a:r>
          <a:endParaRPr lang="ru-RU" sz="2000" b="1" i="1" kern="1200" cap="none" spc="0"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dsp:txBody>
      <dsp:txXfrm>
        <a:off x="1598857" y="3792318"/>
        <a:ext cx="5025870" cy="1896313"/>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26C63EEA-7922-43F3-982F-068A1FD49C20}" type="datetimeFigureOut">
              <a:rPr lang="ru-RU" smtClean="0"/>
              <a:t>20.02.2011</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ADEBAB43-7053-4846-AA07-BE6BFFCA6BE7}"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6C63EEA-7922-43F3-982F-068A1FD49C20}" type="datetimeFigureOut">
              <a:rPr lang="ru-RU" smtClean="0"/>
              <a:t>20.02.2011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6C63EEA-7922-43F3-982F-068A1FD49C20}" type="datetimeFigureOut">
              <a:rPr lang="ru-RU" smtClean="0"/>
              <a:t>20.02.2011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6C63EEA-7922-43F3-982F-068A1FD49C20}" type="datetimeFigureOut">
              <a:rPr lang="ru-RU" smtClean="0"/>
              <a:t>20.02.2011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6C63EEA-7922-43F3-982F-068A1FD49C20}" type="datetimeFigureOut">
              <a:rPr lang="ru-RU" smtClean="0"/>
              <a:t>20.02.2011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26C63EEA-7922-43F3-982F-068A1FD49C20}" type="datetimeFigureOut">
              <a:rPr lang="ru-RU" smtClean="0"/>
              <a:t>20.02.2011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DEBAB43-7053-4846-AA07-BE6BFFCA6BE7}"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26C63EEA-7922-43F3-982F-068A1FD49C20}" type="datetimeFigureOut">
              <a:rPr lang="ru-RU" smtClean="0"/>
              <a:t>20.02.2011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DEBAB43-7053-4846-AA07-BE6BFFCA6BE7}"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26C63EEA-7922-43F3-982F-068A1FD49C20}" type="datetimeFigureOut">
              <a:rPr lang="ru-RU" smtClean="0"/>
              <a:t>20.02.2011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C63EEA-7922-43F3-982F-068A1FD49C20}" type="datetimeFigureOut">
              <a:rPr lang="ru-RU" smtClean="0"/>
              <a:t>20.02.2011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DEBAB43-7053-4846-AA07-BE6BFFCA6BE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26C63EEA-7922-43F3-982F-068A1FD49C20}" type="datetimeFigureOut">
              <a:rPr lang="ru-RU" smtClean="0"/>
              <a:t>20.02.2011</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ADEBAB43-7053-4846-AA07-BE6BFFCA6BE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26C63EEA-7922-43F3-982F-068A1FD49C20}" type="datetimeFigureOut">
              <a:rPr lang="ru-RU" smtClean="0"/>
              <a:t>20.02.2011</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ADEBAB43-7053-4846-AA07-BE6BFFCA6BE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26C63EEA-7922-43F3-982F-068A1FD49C20}" type="datetimeFigureOut">
              <a:rPr lang="ru-RU" smtClean="0"/>
              <a:t>20.02.2011</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ADEBAB43-7053-4846-AA07-BE6BFFCA6BE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31640" y="1196752"/>
            <a:ext cx="7200800" cy="4464496"/>
          </a:xfrm>
          <a:effectLst>
            <a:glow rad="228600">
              <a:schemeClr val="accent2">
                <a:satMod val="175000"/>
                <a:alpha val="40000"/>
              </a:schemeClr>
            </a:glow>
            <a:innerShdw blurRad="63500" dist="50800" dir="18900000">
              <a:prstClr val="black">
                <a:alpha val="50000"/>
              </a:prstClr>
            </a:innerShdw>
            <a:reflection blurRad="6350" stA="50000" endA="300" endPos="38500" dist="50800" dir="5400000" sy="-100000" algn="bl" rotWithShape="0"/>
          </a:effectLst>
        </p:spPr>
        <p:txBody>
          <a:bodyPr>
            <a:prstTxWarp prst="textStop">
              <a:avLst/>
            </a:prstTxWarp>
            <a:noAutofit/>
            <a:scene3d>
              <a:camera prst="perspectiveRight"/>
              <a:lightRig rig="threePt" dir="t"/>
            </a:scene3d>
            <a:sp3d extrusionH="57150">
              <a:bevelT w="38100" h="38100"/>
            </a:sp3d>
          </a:bodyPr>
          <a:lstStyle/>
          <a:p>
            <a:r>
              <a:rPr lang="uk-UA" sz="8800" b="1" dirty="0" smtClean="0">
                <a:solidFill>
                  <a:schemeClr val="accent1"/>
                </a:solidFill>
                <a:effectLst>
                  <a:outerShdw blurRad="60007" dist="310007" dir="7680000" sy="30000" kx="1300200" algn="ctr" rotWithShape="0">
                    <a:prstClr val="black">
                      <a:alpha val="32000"/>
                    </a:prstClr>
                  </a:outerShdw>
                </a:effectLst>
              </a:rPr>
              <a:t>21 лютого – </a:t>
            </a:r>
            <a:br>
              <a:rPr lang="uk-UA" sz="8800" b="1" dirty="0" smtClean="0">
                <a:solidFill>
                  <a:schemeClr val="accent1"/>
                </a:solidFill>
                <a:effectLst>
                  <a:outerShdw blurRad="60007" dist="310007" dir="7680000" sy="30000" kx="1300200" algn="ctr" rotWithShape="0">
                    <a:prstClr val="black">
                      <a:alpha val="32000"/>
                    </a:prstClr>
                  </a:outerShdw>
                </a:effectLst>
              </a:rPr>
            </a:br>
            <a:r>
              <a:rPr lang="uk-UA" sz="8800" b="1" dirty="0" smtClean="0">
                <a:solidFill>
                  <a:schemeClr val="accent1"/>
                </a:solidFill>
                <a:effectLst>
                  <a:outerShdw blurRad="60007" dist="310007" dir="7680000" sy="30000" kx="1300200" algn="ctr" rotWithShape="0">
                    <a:prstClr val="black">
                      <a:alpha val="32000"/>
                    </a:prstClr>
                  </a:outerShdw>
                </a:effectLst>
              </a:rPr>
              <a:t>День рідної </a:t>
            </a:r>
            <a:br>
              <a:rPr lang="uk-UA" sz="8800" b="1" dirty="0" smtClean="0">
                <a:solidFill>
                  <a:schemeClr val="accent1"/>
                </a:solidFill>
                <a:effectLst>
                  <a:outerShdw blurRad="60007" dist="310007" dir="7680000" sy="30000" kx="1300200" algn="ctr" rotWithShape="0">
                    <a:prstClr val="black">
                      <a:alpha val="32000"/>
                    </a:prstClr>
                  </a:outerShdw>
                </a:effectLst>
              </a:rPr>
            </a:br>
            <a:r>
              <a:rPr lang="uk-UA" sz="8800" b="1" dirty="0" smtClean="0">
                <a:solidFill>
                  <a:schemeClr val="accent1"/>
                </a:solidFill>
                <a:effectLst>
                  <a:outerShdw blurRad="60007" dist="310007" dir="7680000" sy="30000" kx="1300200" algn="ctr" rotWithShape="0">
                    <a:prstClr val="black">
                      <a:alpha val="32000"/>
                    </a:prstClr>
                  </a:outerShdw>
                </a:effectLst>
              </a:rPr>
              <a:t>мови</a:t>
            </a:r>
            <a:endParaRPr lang="ru-RU" sz="8800" b="1" dirty="0">
              <a:solidFill>
                <a:schemeClr val="accent1"/>
              </a:solidFill>
              <a:effectLst>
                <a:outerShdw blurRad="60007" dist="310007" dir="7680000" sy="30000" kx="1300200" algn="ctr" rotWithShape="0">
                  <a:prstClr val="black">
                    <a:alpha val="32000"/>
                  </a:prstClr>
                </a:outerShdw>
              </a:effectLst>
            </a:endParaRPr>
          </a:p>
        </p:txBody>
      </p:sp>
    </p:spTree>
    <p:extLst>
      <p:ext uri="{BB962C8B-B14F-4D97-AF65-F5344CB8AC3E}">
        <p14:creationId xmlns:p14="http://schemas.microsoft.com/office/powerpoint/2010/main" val="41878376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755273" y="2169480"/>
            <a:ext cx="3745103" cy="2307674"/>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50000"/>
              </a:lnSpc>
            </a:pPr>
            <a:r>
              <a:rPr lang="uk-UA"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63500">
                    <a:schemeClr val="accent2">
                      <a:satMod val="175000"/>
                      <a:alpha val="40000"/>
                    </a:schemeClr>
                  </a:glow>
                  <a:outerShdw blurRad="50800" dist="39000" dir="5460000" algn="tl">
                    <a:srgbClr val="000000">
                      <a:alpha val="38000"/>
                    </a:srgbClr>
                  </a:outerShdw>
                </a:effectLst>
              </a:rPr>
              <a:t>ОСОБЛИВОСТІ МОВИ </a:t>
            </a:r>
            <a:br>
              <a:rPr lang="uk-UA"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63500">
                    <a:schemeClr val="accent2">
                      <a:satMod val="175000"/>
                      <a:alpha val="40000"/>
                    </a:schemeClr>
                  </a:glow>
                  <a:outerShdw blurRad="50800" dist="39000" dir="5460000" algn="tl">
                    <a:srgbClr val="000000">
                      <a:alpha val="38000"/>
                    </a:srgbClr>
                  </a:outerShdw>
                </a:effectLst>
              </a:rPr>
            </a:br>
            <a:r>
              <a:rPr lang="uk-UA"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63500">
                    <a:schemeClr val="accent2">
                      <a:satMod val="175000"/>
                      <a:alpha val="40000"/>
                    </a:schemeClr>
                  </a:glow>
                  <a:outerShdw blurRad="50800" dist="39000" dir="5460000" algn="tl">
                    <a:srgbClr val="000000">
                      <a:alpha val="38000"/>
                    </a:srgbClr>
                  </a:outerShdw>
                </a:effectLst>
              </a:rPr>
              <a:t>І ПЕРЕКЛАДУ</a:t>
            </a:r>
            <a:endParaRPr lang="ru-RU" sz="36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63500">
                  <a:schemeClr val="accent2">
                    <a:satMod val="175000"/>
                    <a:alpha val="40000"/>
                  </a:schemeClr>
                </a:glow>
                <a:outerShdw blurRad="50800" dist="39000" dir="5460000" algn="tl">
                  <a:srgbClr val="000000">
                    <a:alpha val="38000"/>
                  </a:srgbClr>
                </a:outerShdw>
              </a:effectLst>
            </a:endParaRPr>
          </a:p>
        </p:txBody>
      </p:sp>
      <p:sp>
        <p:nvSpPr>
          <p:cNvPr id="5" name="Текст 4"/>
          <p:cNvSpPr>
            <a:spLocks noGrp="1"/>
          </p:cNvSpPr>
          <p:nvPr>
            <p:ph type="body" sz="half" idx="2"/>
          </p:nvPr>
        </p:nvSpPr>
        <p:spPr>
          <a:xfrm>
            <a:off x="4572000" y="836712"/>
            <a:ext cx="3528392" cy="5760640"/>
          </a:xfrm>
        </p:spPr>
        <p:txBody>
          <a:bodyPr>
            <a:noAutofit/>
          </a:bodyPr>
          <a:lstStyle/>
          <a:p>
            <a:pPr marL="457200">
              <a:spcAft>
                <a:spcPts val="0"/>
              </a:spcAft>
            </a:pPr>
            <a:r>
              <a:rPr lang="en-US" sz="1200" b="1" dirty="0">
                <a:effectLst>
                  <a:outerShdw blurRad="38100" dist="38100" dir="2700000" algn="tl">
                    <a:srgbClr val="000000">
                      <a:alpha val="43137"/>
                    </a:srgbClr>
                  </a:outerShdw>
                </a:effectLst>
                <a:latin typeface="Times New Roman"/>
                <a:ea typeface="Times New Roman"/>
              </a:rPr>
              <a:t>MY TESTAMENT</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When I am dead, bury me</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In my beloved Ukraine,</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My tomb upon a grave mound high</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Amid the spreading plain,</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So that the fields, the boundless steppes,</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 Dnieper's plunging shore</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My eyes could see, my ears could hear</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 mighty river roar.</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When from Ukraine the Dnieper bears</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Into the deep blue sea</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 blood of foes ... then will I leave</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These hills and fertile fields --</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I'll leave them all and fly away</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To the abode of God,</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And then I'll pray .... But till that day...</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Oh bury me, then rise ye up</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And break your heavy chains</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And water with the tyrants' blood</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 freedom you have gained.</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And in the great new family,</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The family of the free,</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With softly spoken, kindly word</a:t>
            </a:r>
            <a:endParaRPr lang="ru-RU" sz="1200" dirty="0">
              <a:effectLst>
                <a:outerShdw blurRad="38100" dist="38100" dir="2700000" algn="tl">
                  <a:srgbClr val="000000">
                    <a:alpha val="43137"/>
                  </a:srgbClr>
                </a:outerShdw>
              </a:effectLst>
              <a:latin typeface="Times New Roman"/>
              <a:ea typeface="Times New Roman"/>
            </a:endParaRPr>
          </a:p>
          <a:p>
            <a:pPr marL="457200">
              <a:spcAft>
                <a:spcPts val="0"/>
              </a:spcAft>
            </a:pPr>
            <a:r>
              <a:rPr lang="en-US" sz="1200" dirty="0">
                <a:effectLst>
                  <a:outerShdw blurRad="38100" dist="38100" dir="2700000" algn="tl">
                    <a:srgbClr val="000000">
                      <a:alpha val="43137"/>
                    </a:srgbClr>
                  </a:outerShdw>
                </a:effectLst>
                <a:latin typeface="Times New Roman"/>
                <a:ea typeface="Times New Roman"/>
              </a:rPr>
              <a:t>Remember also me.</a:t>
            </a:r>
            <a:endParaRPr lang="ru-RU" sz="1200" dirty="0">
              <a:effectLst>
                <a:outerShdw blurRad="38100" dist="38100" dir="2700000" algn="tl">
                  <a:srgbClr val="000000">
                    <a:alpha val="43137"/>
                  </a:srgbClr>
                </a:outerShdw>
              </a:effectLst>
              <a:latin typeface="Times New Roman"/>
              <a:ea typeface="Times New Roman"/>
            </a:endParaRPr>
          </a:p>
          <a:p>
            <a:endParaRPr lang="ru-RU" sz="1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484592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838416176"/>
              </p:ext>
            </p:extLst>
          </p:nvPr>
        </p:nvGraphicFramePr>
        <p:xfrm>
          <a:off x="1403648" y="548680"/>
          <a:ext cx="6336704" cy="5976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83299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764704"/>
            <a:ext cx="6965245" cy="5760640"/>
          </a:xfrm>
        </p:spPr>
        <p:txBody>
          <a:bodyPr>
            <a:noAutofit/>
          </a:bodyPr>
          <a:lstStyle/>
          <a:p>
            <a:r>
              <a:rPr lang="de-DE" sz="1600" b="1" i="1" dirty="0">
                <a:solidFill>
                  <a:prstClr val="black"/>
                </a:solidFill>
                <a:effectLst>
                  <a:outerShdw blurRad="38100" dist="38100" dir="2700000" algn="tl">
                    <a:srgbClr val="000000">
                      <a:alpha val="43137"/>
                    </a:srgbClr>
                  </a:outerShdw>
                </a:effectLst>
                <a:ea typeface="+mn-ea"/>
                <a:cs typeface="+mn-cs"/>
              </a:rPr>
              <a:t>VERMÄCHTNIS</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Wenn ich sterbe, sollt zum Grab ihr</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Den Kurgan mir bereiten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In der lieben Ukraine,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Auf der Steppe, der breiten,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Wo man hören kann sein Tosen,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Seine wilden Sänge.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Wenn aus unsrer Ukraine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Zum Meer dann, zum blauen,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Treibt der Feinde Blut, </a:t>
            </a:r>
            <a:r>
              <a:rPr lang="de-DE" sz="1600" b="1" i="1" dirty="0" err="1">
                <a:solidFill>
                  <a:prstClr val="black"/>
                </a:solidFill>
                <a:effectLst>
                  <a:outerShdw blurRad="38100" dist="38100" dir="2700000" algn="tl">
                    <a:srgbClr val="000000">
                      <a:alpha val="43137"/>
                    </a:srgbClr>
                  </a:outerShdw>
                </a:effectLst>
                <a:ea typeface="+mn-ea"/>
                <a:cs typeface="+mn-cs"/>
              </a:rPr>
              <a:t>verlaß</a:t>
            </a:r>
            <a:r>
              <a:rPr lang="de-DE" sz="1600" b="1" i="1" dirty="0">
                <a:solidFill>
                  <a:prstClr val="black"/>
                </a:solidFill>
                <a:effectLst>
                  <a:outerShdw blurRad="38100" dist="38100" dir="2700000" algn="tl">
                    <a:srgbClr val="000000">
                      <a:alpha val="43137"/>
                    </a:srgbClr>
                  </a:outerShdw>
                </a:effectLst>
                <a:ea typeface="+mn-ea"/>
                <a:cs typeface="+mn-cs"/>
              </a:rPr>
              <a:t> ich</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Die Berge und Auen,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Alles </a:t>
            </a:r>
            <a:r>
              <a:rPr lang="de-DE" sz="1600" b="1" i="1" dirty="0" err="1">
                <a:solidFill>
                  <a:prstClr val="black"/>
                </a:solidFill>
                <a:effectLst>
                  <a:outerShdw blurRad="38100" dist="38100" dir="2700000" algn="tl">
                    <a:srgbClr val="000000">
                      <a:alpha val="43137"/>
                    </a:srgbClr>
                  </a:outerShdw>
                </a:effectLst>
                <a:ea typeface="+mn-ea"/>
                <a:cs typeface="+mn-cs"/>
              </a:rPr>
              <a:t>laß</a:t>
            </a:r>
            <a:r>
              <a:rPr lang="de-DE" sz="1600" b="1" i="1" dirty="0">
                <a:solidFill>
                  <a:prstClr val="black"/>
                </a:solidFill>
                <a:effectLst>
                  <a:outerShdw blurRad="38100" dist="38100" dir="2700000" algn="tl">
                    <a:srgbClr val="000000">
                      <a:alpha val="43137"/>
                    </a:srgbClr>
                  </a:outerShdw>
                </a:effectLst>
                <a:ea typeface="+mn-ea"/>
                <a:cs typeface="+mn-cs"/>
              </a:rPr>
              <a:t> ich dann und fliege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Empor selbst zum Herrgott,</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Und ich bete… Doch bis dahin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Kenn’ ich keinen Herrgott!</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So begrabt mich und erhebt euch!</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Die Ketten zerfetzet!</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Mit dem Blut der bösen Feinde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Die Freiheit benetzet!</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Meiner sollt in der Familie,</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In der großen, ihr gedenken,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Und sollt in der freien, neuen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Still ein gutes Wort mir schenken.</a:t>
            </a:r>
            <a:br>
              <a:rPr lang="de-DE" sz="1600" b="1" i="1" dirty="0">
                <a:solidFill>
                  <a:prstClr val="black"/>
                </a:solidFill>
                <a:effectLst>
                  <a:outerShdw blurRad="38100" dist="38100" dir="2700000" algn="tl">
                    <a:srgbClr val="000000">
                      <a:alpha val="43137"/>
                    </a:srgbClr>
                  </a:outerShdw>
                </a:effectLst>
                <a:ea typeface="+mn-ea"/>
                <a:cs typeface="+mn-cs"/>
              </a:rPr>
            </a:br>
            <a:r>
              <a:rPr lang="de-DE" sz="1600" b="1" i="1" dirty="0">
                <a:solidFill>
                  <a:prstClr val="black"/>
                </a:solidFill>
                <a:effectLst>
                  <a:outerShdw blurRad="38100" dist="38100" dir="2700000" algn="tl">
                    <a:srgbClr val="000000">
                      <a:alpha val="43137"/>
                    </a:srgbClr>
                  </a:outerShdw>
                </a:effectLst>
                <a:ea typeface="+mn-ea"/>
                <a:cs typeface="+mn-cs"/>
              </a:rPr>
              <a:t/>
            </a:r>
            <a:br>
              <a:rPr lang="de-DE" sz="1600" b="1" i="1" dirty="0">
                <a:solidFill>
                  <a:prstClr val="black"/>
                </a:solidFill>
                <a:effectLst>
                  <a:outerShdw blurRad="38100" dist="38100" dir="2700000" algn="tl">
                    <a:srgbClr val="000000">
                      <a:alpha val="43137"/>
                    </a:srgbClr>
                  </a:outerShdw>
                </a:effectLst>
                <a:ea typeface="+mn-ea"/>
                <a:cs typeface="+mn-cs"/>
              </a:rPr>
            </a:br>
            <a:endParaRPr lang="ru-RU" sz="1600"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554162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effectLst>
            <a:outerShdw blurRad="50800" dist="38100" dir="10800000" algn="r" rotWithShape="0">
              <a:prstClr val="black">
                <a:alpha val="40000"/>
              </a:prstClr>
            </a:outerShdw>
          </a:effectLst>
        </p:spPr>
        <p:txBody>
          <a:bodyPr/>
          <a:lstStyle/>
          <a:p>
            <a:r>
              <a:rPr lang="uk-UA" b="1" dirty="0" smtClean="0">
                <a:effectLst>
                  <a:outerShdw blurRad="38100" dist="38100" dir="2700000" algn="tl">
                    <a:srgbClr val="000000">
                      <a:alpha val="43137"/>
                    </a:srgbClr>
                  </a:outerShdw>
                </a:effectLst>
              </a:rPr>
              <a:t>Мартін Лютер</a:t>
            </a:r>
            <a:endParaRPr lang="ru-RU"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2060848"/>
            <a:ext cx="5112568" cy="33842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25067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1962756049"/>
              </p:ext>
            </p:extLst>
          </p:nvPr>
        </p:nvGraphicFramePr>
        <p:xfrm>
          <a:off x="611560" y="476672"/>
          <a:ext cx="7200800"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7058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4725144"/>
            <a:ext cx="7128792" cy="1080120"/>
          </a:xfrm>
        </p:spPr>
        <p:txBody>
          <a:bodyPr>
            <a:normAutofit fontScale="90000"/>
          </a:bodyPr>
          <a:lstStyle/>
          <a:p>
            <a:pPr indent="342900"/>
            <a:r>
              <a:rPr lang="ru-RU" sz="2000" dirty="0" smtClean="0">
                <a:solidFill>
                  <a:srgbClr val="FF0000"/>
                </a:solidFill>
                <a:latin typeface="Times New Roman"/>
                <a:ea typeface="Times New Roman"/>
              </a:rPr>
              <a:t/>
            </a:r>
            <a:br>
              <a:rPr lang="ru-RU" sz="2000" dirty="0" smtClean="0">
                <a:solidFill>
                  <a:srgbClr val="FF0000"/>
                </a:solidFill>
                <a:latin typeface="Times New Roman"/>
                <a:ea typeface="Times New Roman"/>
              </a:rPr>
            </a:br>
            <a:r>
              <a:rPr lang="ru-RU" sz="2000" dirty="0">
                <a:solidFill>
                  <a:srgbClr val="FF0000"/>
                </a:solidFill>
                <a:latin typeface="Times New Roman"/>
                <a:ea typeface="Times New Roman"/>
              </a:rPr>
              <a:t/>
            </a:r>
            <a:br>
              <a:rPr lang="ru-RU" sz="2000" dirty="0">
                <a:solidFill>
                  <a:srgbClr val="FF0000"/>
                </a:solidFill>
                <a:latin typeface="Times New Roman"/>
                <a:ea typeface="Times New Roman"/>
              </a:rPr>
            </a:br>
            <a:r>
              <a:rPr lang="ru-RU" sz="2200" dirty="0" smtClean="0">
                <a:solidFill>
                  <a:srgbClr val="FF0000"/>
                </a:solidFill>
                <a:latin typeface="Times New Roman"/>
                <a:ea typeface="Times New Roman"/>
              </a:rPr>
              <a:t>    </a:t>
            </a:r>
            <a:br>
              <a:rPr lang="ru-RU" sz="2200" dirty="0" smtClean="0">
                <a:solidFill>
                  <a:srgbClr val="FF0000"/>
                </a:solidFill>
                <a:latin typeface="Times New Roman"/>
                <a:ea typeface="Times New Roman"/>
              </a:rPr>
            </a:br>
            <a:r>
              <a:rPr lang="ru-RU" sz="2200" b="1" dirty="0">
                <a:solidFill>
                  <a:srgbClr val="FF0000"/>
                </a:solidFill>
                <a:effectLst>
                  <a:outerShdw blurRad="38100" dist="38100" dir="2700000" algn="tl">
                    <a:srgbClr val="000000">
                      <a:alpha val="43137"/>
                    </a:srgbClr>
                  </a:outerShdw>
                </a:effectLst>
                <a:latin typeface="Times New Roman"/>
                <a:ea typeface="Times New Roman"/>
              </a:rPr>
              <a:t> </a:t>
            </a:r>
            <a:r>
              <a:rPr lang="ru-RU" sz="2200" b="1" dirty="0" smtClean="0">
                <a:solidFill>
                  <a:srgbClr val="FF0000"/>
                </a:solidFill>
                <a:effectLst>
                  <a:outerShdw blurRad="38100" dist="38100" dir="2700000" algn="tl">
                    <a:srgbClr val="000000">
                      <a:alpha val="43137"/>
                    </a:srgbClr>
                  </a:outerShdw>
                </a:effectLst>
                <a:latin typeface="Times New Roman"/>
                <a:ea typeface="Times New Roman"/>
              </a:rPr>
              <a:t>      </a:t>
            </a:r>
            <a:r>
              <a:rPr lang="ru-RU" sz="2200" b="1" dirty="0" smtClean="0">
                <a:effectLst>
                  <a:outerShdw blurRad="38100" dist="38100" dir="2700000" algn="tl">
                    <a:srgbClr val="000000">
                      <a:alpha val="43137"/>
                    </a:srgbClr>
                  </a:outerShdw>
                </a:effectLst>
                <a:latin typeface="Times New Roman"/>
                <a:ea typeface="Times New Roman"/>
              </a:rPr>
              <a:t>Велика </a:t>
            </a:r>
            <a:r>
              <a:rPr lang="ru-RU" sz="2200" b="1" dirty="0" err="1">
                <a:effectLst>
                  <a:outerShdw blurRad="38100" dist="38100" dir="2700000" algn="tl">
                    <a:srgbClr val="000000">
                      <a:alpha val="43137"/>
                    </a:srgbClr>
                  </a:outerShdw>
                </a:effectLst>
                <a:latin typeface="Times New Roman"/>
                <a:ea typeface="Times New Roman"/>
              </a:rPr>
              <a:t>шумерська</a:t>
            </a:r>
            <a:r>
              <a:rPr lang="ru-RU" sz="2200" b="1" dirty="0">
                <a:effectLst>
                  <a:outerShdw blurRad="38100" dist="38100" dir="2700000" algn="tl">
                    <a:srgbClr val="000000">
                      <a:alpha val="43137"/>
                    </a:srgbClr>
                  </a:outerShdw>
                </a:effectLst>
                <a:latin typeface="Times New Roman"/>
                <a:ea typeface="Times New Roman"/>
              </a:rPr>
              <a:t> </a:t>
            </a:r>
            <a:r>
              <a:rPr lang="ru-RU" sz="2200" b="1" dirty="0" err="1">
                <a:effectLst>
                  <a:outerShdw blurRad="38100" dist="38100" dir="2700000" algn="tl">
                    <a:srgbClr val="000000">
                      <a:alpha val="43137"/>
                    </a:srgbClr>
                  </a:outerShdw>
                </a:effectLst>
                <a:latin typeface="Times New Roman"/>
                <a:ea typeface="Times New Roman"/>
              </a:rPr>
              <a:t>глиняна</a:t>
            </a:r>
            <a:r>
              <a:rPr lang="ru-RU" sz="2200" b="1" dirty="0">
                <a:effectLst>
                  <a:outerShdw blurRad="38100" dist="38100" dir="2700000" algn="tl">
                    <a:srgbClr val="000000">
                      <a:alpha val="43137"/>
                    </a:srgbClr>
                  </a:outerShdw>
                </a:effectLst>
                <a:latin typeface="Times New Roman"/>
                <a:ea typeface="Times New Roman"/>
              </a:rPr>
              <a:t> табличка з </a:t>
            </a:r>
            <a:r>
              <a:rPr lang="ru-RU" sz="2200" b="1" dirty="0" err="1">
                <a:effectLst>
                  <a:outerShdw blurRad="38100" dist="38100" dir="2700000" algn="tl">
                    <a:srgbClr val="000000">
                      <a:alpha val="43137"/>
                    </a:srgbClr>
                  </a:outerShdw>
                </a:effectLst>
                <a:latin typeface="Times New Roman"/>
                <a:ea typeface="Times New Roman"/>
              </a:rPr>
              <a:t>міста</a:t>
            </a:r>
            <a:r>
              <a:rPr lang="ru-RU" sz="2200" b="1" dirty="0">
                <a:effectLst>
                  <a:outerShdw blurRad="38100" dist="38100" dir="2700000" algn="tl">
                    <a:srgbClr val="000000">
                      <a:alpha val="43137"/>
                    </a:srgbClr>
                  </a:outerShdw>
                </a:effectLst>
                <a:latin typeface="Times New Roman"/>
                <a:ea typeface="Times New Roman"/>
              </a:rPr>
              <a:t> Ур. </a:t>
            </a:r>
            <a:r>
              <a:rPr lang="ru-RU" sz="2200" b="1" dirty="0" smtClean="0">
                <a:effectLst>
                  <a:outerShdw blurRad="38100" dist="38100" dir="2700000" algn="tl">
                    <a:srgbClr val="000000">
                      <a:alpha val="43137"/>
                    </a:srgbClr>
                  </a:outerShdw>
                </a:effectLst>
                <a:latin typeface="Times New Roman"/>
                <a:ea typeface="Times New Roman"/>
              </a:rPr>
              <a:t/>
            </a:r>
            <a:br>
              <a:rPr lang="ru-RU" sz="2200" b="1" dirty="0" smtClean="0">
                <a:effectLst>
                  <a:outerShdw blurRad="38100" dist="38100" dir="2700000" algn="tl">
                    <a:srgbClr val="000000">
                      <a:alpha val="43137"/>
                    </a:srgbClr>
                  </a:outerShdw>
                </a:effectLst>
                <a:latin typeface="Times New Roman"/>
                <a:ea typeface="Times New Roman"/>
              </a:rPr>
            </a:br>
            <a:r>
              <a:rPr lang="ru-RU" sz="2200" b="1" dirty="0" smtClean="0">
                <a:effectLst>
                  <a:outerShdw blurRad="38100" dist="38100" dir="2700000" algn="tl">
                    <a:srgbClr val="000000">
                      <a:alpha val="43137"/>
                    </a:srgbClr>
                  </a:outerShdw>
                </a:effectLst>
                <a:latin typeface="Times New Roman"/>
                <a:ea typeface="Times New Roman"/>
              </a:rPr>
              <a:t>На </a:t>
            </a:r>
            <a:r>
              <a:rPr lang="ru-RU" sz="2200" b="1" dirty="0" err="1">
                <a:effectLst>
                  <a:outerShdw blurRad="38100" dist="38100" dir="2700000" algn="tl">
                    <a:srgbClr val="000000">
                      <a:alpha val="43137"/>
                    </a:srgbClr>
                  </a:outerShdw>
                </a:effectLst>
                <a:latin typeface="Times New Roman"/>
                <a:ea typeface="Times New Roman"/>
              </a:rPr>
              <a:t>цій</a:t>
            </a:r>
            <a:r>
              <a:rPr lang="ru-RU" sz="2200" b="1" dirty="0">
                <a:effectLst>
                  <a:outerShdw blurRad="38100" dist="38100" dir="2700000" algn="tl">
                    <a:srgbClr val="000000">
                      <a:alpha val="43137"/>
                    </a:srgbClr>
                  </a:outerShdw>
                </a:effectLst>
                <a:latin typeface="Times New Roman"/>
                <a:ea typeface="Times New Roman"/>
              </a:rPr>
              <a:t> 4000-річній </a:t>
            </a:r>
            <a:r>
              <a:rPr lang="ru-RU" sz="2200" b="1" dirty="0" err="1">
                <a:effectLst>
                  <a:outerShdw blurRad="38100" dist="38100" dir="2700000" algn="tl">
                    <a:srgbClr val="000000">
                      <a:alpha val="43137"/>
                    </a:srgbClr>
                  </a:outerShdw>
                </a:effectLst>
                <a:latin typeface="Times New Roman"/>
                <a:ea typeface="Times New Roman"/>
              </a:rPr>
              <a:t>табличці</a:t>
            </a:r>
            <a:r>
              <a:rPr lang="ru-RU" sz="2200" b="1" dirty="0">
                <a:effectLst>
                  <a:outerShdw blurRad="38100" dist="38100" dir="2700000" algn="tl">
                    <a:srgbClr val="000000">
                      <a:alpha val="43137"/>
                    </a:srgbClr>
                  </a:outerShdw>
                </a:effectLst>
                <a:latin typeface="Times New Roman"/>
                <a:ea typeface="Times New Roman"/>
              </a:rPr>
              <a:t> список </a:t>
            </a:r>
            <a:r>
              <a:rPr lang="ru-RU" sz="2200" b="1" dirty="0" err="1">
                <a:effectLst>
                  <a:outerShdw blurRad="38100" dist="38100" dir="2700000" algn="tl">
                    <a:srgbClr val="000000">
                      <a:alpha val="43137"/>
                    </a:srgbClr>
                  </a:outerShdw>
                </a:effectLst>
                <a:latin typeface="Times New Roman"/>
                <a:ea typeface="Times New Roman"/>
              </a:rPr>
              <a:t>жертовної</a:t>
            </a:r>
            <a:r>
              <a:rPr lang="ru-RU" sz="2200" b="1" dirty="0">
                <a:effectLst>
                  <a:outerShdw blurRad="38100" dist="38100" dir="2700000" algn="tl">
                    <a:srgbClr val="000000">
                      <a:alpha val="43137"/>
                    </a:srgbClr>
                  </a:outerShdw>
                </a:effectLst>
                <a:latin typeface="Times New Roman"/>
                <a:ea typeface="Times New Roman"/>
              </a:rPr>
              <a:t> </a:t>
            </a:r>
            <a:r>
              <a:rPr lang="ru-RU" sz="2200" b="1" dirty="0" err="1">
                <a:effectLst>
                  <a:outerShdw blurRad="38100" dist="38100" dir="2700000" algn="tl">
                    <a:srgbClr val="000000">
                      <a:alpha val="43137"/>
                    </a:srgbClr>
                  </a:outerShdw>
                </a:effectLst>
                <a:latin typeface="Times New Roman"/>
                <a:ea typeface="Times New Roman"/>
              </a:rPr>
              <a:t>їжі</a:t>
            </a:r>
            <a:r>
              <a:rPr lang="ru-RU" sz="2200" b="1" dirty="0">
                <a:effectLst>
                  <a:outerShdw blurRad="38100" dist="38100" dir="2700000" algn="tl">
                    <a:srgbClr val="000000">
                      <a:alpha val="43137"/>
                    </a:srgbClr>
                  </a:outerShdw>
                </a:effectLst>
                <a:latin typeface="Times New Roman"/>
                <a:ea typeface="Times New Roman"/>
              </a:rPr>
              <a:t> і </a:t>
            </a:r>
            <a:r>
              <a:rPr lang="ru-RU" sz="2200" b="1" dirty="0" err="1">
                <a:effectLst>
                  <a:outerShdw blurRad="38100" dist="38100" dir="2700000" algn="tl">
                    <a:srgbClr val="000000">
                      <a:alpha val="43137"/>
                    </a:srgbClr>
                  </a:outerShdw>
                </a:effectLst>
                <a:latin typeface="Times New Roman"/>
                <a:ea typeface="Times New Roman"/>
              </a:rPr>
              <a:t>напоїв</a:t>
            </a:r>
            <a:r>
              <a:rPr lang="ru-RU" sz="2200" b="1" dirty="0">
                <a:effectLst>
                  <a:outerShdw blurRad="38100" dist="38100" dir="2700000" algn="tl">
                    <a:srgbClr val="000000">
                      <a:alpha val="43137"/>
                    </a:srgbClr>
                  </a:outerShdw>
                </a:effectLst>
                <a:latin typeface="Times New Roman"/>
                <a:ea typeface="Times New Roman"/>
              </a:rPr>
              <a:t> </a:t>
            </a:r>
            <a:r>
              <a:rPr lang="ru-RU" sz="2200" b="1" dirty="0" smtClean="0">
                <a:effectLst>
                  <a:outerShdw blurRad="38100" dist="38100" dir="2700000" algn="tl">
                    <a:srgbClr val="000000">
                      <a:alpha val="43137"/>
                    </a:srgbClr>
                  </a:outerShdw>
                </a:effectLst>
                <a:latin typeface="Times New Roman"/>
                <a:ea typeface="Times New Roman"/>
              </a:rPr>
              <a:t/>
            </a:r>
            <a:br>
              <a:rPr lang="ru-RU" sz="2200" b="1" dirty="0" smtClean="0">
                <a:effectLst>
                  <a:outerShdw blurRad="38100" dist="38100" dir="2700000" algn="tl">
                    <a:srgbClr val="000000">
                      <a:alpha val="43137"/>
                    </a:srgbClr>
                  </a:outerShdw>
                </a:effectLst>
                <a:latin typeface="Times New Roman"/>
                <a:ea typeface="Times New Roman"/>
              </a:rPr>
            </a:br>
            <a:r>
              <a:rPr lang="ru-RU" sz="2200" b="1" dirty="0" smtClean="0">
                <a:effectLst>
                  <a:outerShdw blurRad="38100" dist="38100" dir="2700000" algn="tl">
                    <a:srgbClr val="000000">
                      <a:alpha val="43137"/>
                    </a:srgbClr>
                  </a:outerShdw>
                </a:effectLst>
                <a:latin typeface="Times New Roman"/>
                <a:ea typeface="Times New Roman"/>
              </a:rPr>
              <a:t>з </a:t>
            </a:r>
            <a:r>
              <a:rPr lang="ru-RU" sz="2200" b="1" dirty="0">
                <a:effectLst>
                  <a:outerShdw blurRad="38100" dist="38100" dir="2700000" algn="tl">
                    <a:srgbClr val="000000">
                      <a:alpha val="43137"/>
                    </a:srgbClr>
                  </a:outerShdw>
                </a:effectLst>
                <a:latin typeface="Times New Roman"/>
                <a:ea typeface="Times New Roman"/>
              </a:rPr>
              <a:t>легендарного </a:t>
            </a:r>
            <a:r>
              <a:rPr lang="ru-RU" sz="2200" b="1" dirty="0" err="1">
                <a:effectLst>
                  <a:outerShdw blurRad="38100" dist="38100" dir="2700000" algn="tl">
                    <a:srgbClr val="000000">
                      <a:alpha val="43137"/>
                    </a:srgbClr>
                  </a:outerShdw>
                </a:effectLst>
                <a:latin typeface="Times New Roman"/>
                <a:ea typeface="Times New Roman"/>
              </a:rPr>
              <a:t>шумерського</a:t>
            </a:r>
            <a:r>
              <a:rPr lang="ru-RU" sz="2200" b="1" dirty="0">
                <a:effectLst>
                  <a:outerShdw blurRad="38100" dist="38100" dir="2700000" algn="tl">
                    <a:srgbClr val="000000">
                      <a:alpha val="43137"/>
                    </a:srgbClr>
                  </a:outerShdw>
                </a:effectLst>
                <a:latin typeface="Times New Roman"/>
                <a:ea typeface="Times New Roman"/>
              </a:rPr>
              <a:t> </a:t>
            </a:r>
            <a:r>
              <a:rPr lang="ru-RU" sz="2200" b="1" dirty="0" err="1">
                <a:effectLst>
                  <a:outerShdw blurRad="38100" dist="38100" dir="2700000" algn="tl">
                    <a:srgbClr val="000000">
                      <a:alpha val="43137"/>
                    </a:srgbClr>
                  </a:outerShdw>
                </a:effectLst>
                <a:latin typeface="Times New Roman"/>
                <a:ea typeface="Times New Roman"/>
              </a:rPr>
              <a:t>міста</a:t>
            </a:r>
            <a:r>
              <a:rPr lang="ru-RU" sz="2200" b="1" dirty="0">
                <a:effectLst>
                  <a:outerShdw blurRad="38100" dist="38100" dir="2700000" algn="tl">
                    <a:srgbClr val="000000">
                      <a:alpha val="43137"/>
                    </a:srgbClr>
                  </a:outerShdw>
                </a:effectLst>
                <a:latin typeface="Times New Roman"/>
                <a:ea typeface="Times New Roman"/>
              </a:rPr>
              <a:t> Ур </a:t>
            </a:r>
            <a:r>
              <a:rPr lang="ru-RU" sz="2200" b="1" dirty="0" err="1">
                <a:effectLst>
                  <a:outerShdw blurRad="38100" dist="38100" dir="2700000" algn="tl">
                    <a:srgbClr val="000000">
                      <a:alpha val="43137"/>
                    </a:srgbClr>
                  </a:outerShdw>
                </a:effectLst>
                <a:latin typeface="Times New Roman"/>
                <a:ea typeface="Times New Roman"/>
              </a:rPr>
              <a:t>від</a:t>
            </a:r>
            <a:r>
              <a:rPr lang="ru-RU" sz="2200" b="1" dirty="0">
                <a:effectLst>
                  <a:outerShdw blurRad="38100" dist="38100" dir="2700000" algn="tl">
                    <a:srgbClr val="000000">
                      <a:alpha val="43137"/>
                    </a:srgbClr>
                  </a:outerShdw>
                </a:effectLst>
                <a:latin typeface="Times New Roman"/>
                <a:ea typeface="Times New Roman"/>
              </a:rPr>
              <a:t> 2046-2038 до </a:t>
            </a:r>
            <a:r>
              <a:rPr lang="ru-RU" sz="2200" b="1" dirty="0" err="1">
                <a:effectLst>
                  <a:outerShdw blurRad="38100" dist="38100" dir="2700000" algn="tl">
                    <a:srgbClr val="000000">
                      <a:alpha val="43137"/>
                    </a:srgbClr>
                  </a:outerShdw>
                </a:effectLst>
                <a:latin typeface="Times New Roman"/>
                <a:ea typeface="Times New Roman"/>
              </a:rPr>
              <a:t>н.е</a:t>
            </a:r>
            <a:r>
              <a:rPr lang="ru-RU" sz="2200" b="1" dirty="0" smtClean="0">
                <a:effectLst>
                  <a:outerShdw blurRad="38100" dist="38100" dir="2700000" algn="tl">
                    <a:srgbClr val="000000">
                      <a:alpha val="43137"/>
                    </a:srgbClr>
                  </a:outerShdw>
                </a:effectLst>
                <a:latin typeface="Times New Roman"/>
                <a:ea typeface="Times New Roman"/>
              </a:rPr>
              <a:t>.</a:t>
            </a:r>
            <a:r>
              <a:rPr lang="uk-UA" sz="2200" b="1" dirty="0" smtClean="0">
                <a:effectLst>
                  <a:outerShdw blurRad="38100" dist="38100" dir="2700000" algn="tl">
                    <a:srgbClr val="000000">
                      <a:alpha val="43137"/>
                    </a:srgbClr>
                  </a:outerShdw>
                </a:effectLst>
                <a:latin typeface="Times New Roman"/>
                <a:ea typeface="Times New Roman"/>
              </a:rPr>
              <a:t/>
            </a:r>
            <a:br>
              <a:rPr lang="uk-UA" sz="2200" b="1" dirty="0" smtClean="0">
                <a:effectLst>
                  <a:outerShdw blurRad="38100" dist="38100" dir="2700000" algn="tl">
                    <a:srgbClr val="000000">
                      <a:alpha val="43137"/>
                    </a:srgbClr>
                  </a:outerShdw>
                </a:effectLst>
                <a:latin typeface="Times New Roman"/>
                <a:ea typeface="Times New Roman"/>
              </a:rPr>
            </a:br>
            <a:r>
              <a:rPr lang="uk-UA" sz="2200" b="1" dirty="0" smtClean="0">
                <a:effectLst>
                  <a:outerShdw blurRad="38100" dist="38100" dir="2700000" algn="tl">
                    <a:srgbClr val="000000">
                      <a:alpha val="43137"/>
                    </a:srgbClr>
                  </a:outerShdw>
                </a:effectLst>
                <a:latin typeface="Times New Roman"/>
                <a:ea typeface="Times New Roman"/>
              </a:rPr>
              <a:t/>
            </a:r>
            <a:br>
              <a:rPr lang="uk-UA" sz="2200" b="1" dirty="0" smtClean="0">
                <a:effectLst>
                  <a:outerShdw blurRad="38100" dist="38100" dir="2700000" algn="tl">
                    <a:srgbClr val="000000">
                      <a:alpha val="43137"/>
                    </a:srgbClr>
                  </a:outerShdw>
                </a:effectLst>
                <a:latin typeface="Times New Roman"/>
                <a:ea typeface="Times New Roman"/>
              </a:rPr>
            </a:br>
            <a:r>
              <a:rPr lang="ru-RU" sz="2200" b="1" dirty="0" smtClean="0">
                <a:solidFill>
                  <a:srgbClr val="FF0000"/>
                </a:solidFill>
                <a:effectLst>
                  <a:outerShdw blurRad="38100" dist="38100" dir="2700000" algn="tl">
                    <a:srgbClr val="000000">
                      <a:alpha val="43137"/>
                    </a:srgbClr>
                  </a:outerShdw>
                </a:effectLst>
                <a:latin typeface="Times New Roman"/>
                <a:ea typeface="Times New Roman"/>
              </a:rPr>
              <a:t>  </a:t>
            </a:r>
            <a:r>
              <a:rPr lang="ru-RU" sz="2200" b="1" dirty="0">
                <a:effectLst>
                  <a:outerShdw blurRad="38100" dist="38100" dir="2700000" algn="tl">
                    <a:srgbClr val="000000">
                      <a:alpha val="43137"/>
                    </a:srgbClr>
                  </a:outerShdw>
                </a:effectLst>
                <a:latin typeface="Times New Roman"/>
                <a:ea typeface="Times New Roman"/>
              </a:rPr>
              <a:t/>
            </a:r>
            <a:br>
              <a:rPr lang="ru-RU" sz="2200" b="1" dirty="0">
                <a:effectLst>
                  <a:outerShdw blurRad="38100" dist="38100" dir="2700000" algn="tl">
                    <a:srgbClr val="000000">
                      <a:alpha val="43137"/>
                    </a:srgbClr>
                  </a:outerShdw>
                </a:effectLst>
                <a:latin typeface="Times New Roman"/>
                <a:ea typeface="Times New Roman"/>
              </a:rPr>
            </a:br>
            <a:endParaRPr lang="ru-RU" sz="2200"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3503" y="813307"/>
            <a:ext cx="6274842" cy="3551797"/>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7113562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260648"/>
            <a:ext cx="8134958" cy="6192688"/>
          </a:xfrm>
          <a:prstGeom prst="rect">
            <a:avLst/>
          </a:prstGeom>
          <a:ln>
            <a:noFill/>
          </a:ln>
          <a:effectLst>
            <a:softEdge rad="112500"/>
          </a:effectLst>
        </p:spPr>
      </p:pic>
    </p:spTree>
    <p:extLst>
      <p:ext uri="{BB962C8B-B14F-4D97-AF65-F5344CB8AC3E}">
        <p14:creationId xmlns:p14="http://schemas.microsoft.com/office/powerpoint/2010/main" val="40219321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92854" y="3686664"/>
            <a:ext cx="3700463" cy="3064324"/>
          </a:xfrm>
          <a:prstGeom prst="rect">
            <a:avLst/>
          </a:prstGeom>
          <a:noFill/>
          <a:ln w="127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3686663"/>
            <a:ext cx="3744416" cy="3041476"/>
          </a:xfrm>
          <a:prstGeom prst="rect">
            <a:avLst/>
          </a:prstGeom>
          <a:noFill/>
          <a:ln w="1905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81431" y="188640"/>
            <a:ext cx="3845166" cy="3240360"/>
          </a:xfrm>
          <a:prstGeom prst="rect">
            <a:avLst/>
          </a:prstGeom>
          <a:noFill/>
          <a:ln w="127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Объект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89583" y="188640"/>
            <a:ext cx="3744416" cy="3304847"/>
          </a:xfrm>
          <a:prstGeom prst="rect">
            <a:avLst/>
          </a:prstGeom>
          <a:ln>
            <a:noFill/>
          </a:ln>
          <a:effectLst>
            <a:outerShdw blurRad="292100" dist="139700" dir="2700000" algn="tl" rotWithShape="0">
              <a:srgbClr val="333333">
                <a:alpha val="65000"/>
              </a:srgbClr>
            </a:outerShdw>
          </a:effectLst>
          <a:scene3d>
            <a:camera prst="obliqueBottomRight"/>
            <a:lightRig rig="threePt" dir="t"/>
          </a:scene3d>
        </p:spPr>
      </p:pic>
      <p:sp>
        <p:nvSpPr>
          <p:cNvPr id="2" name="Заголовок 1"/>
          <p:cNvSpPr>
            <a:spLocks noGrp="1"/>
          </p:cNvSpPr>
          <p:nvPr>
            <p:ph type="title"/>
          </p:nvPr>
        </p:nvSpPr>
        <p:spPr>
          <a:xfrm>
            <a:off x="1115616" y="2348880"/>
            <a:ext cx="6965245" cy="2390617"/>
          </a:xfrm>
        </p:spPr>
        <p:txBody>
          <a:bodyPr>
            <a:noAutofit/>
          </a:bodyPr>
          <a:lstStyle/>
          <a:p>
            <a:r>
              <a:rPr lang="uk-UA" sz="7200" b="1" dirty="0" smtClean="0">
                <a:solidFill>
                  <a:srgbClr val="FF0000"/>
                </a:solidFill>
                <a:effectLst>
                  <a:innerShdw blurRad="63500" dist="50800" dir="13500000">
                    <a:prstClr val="black">
                      <a:alpha val="50000"/>
                    </a:prstClr>
                  </a:innerShdw>
                </a:effectLst>
              </a:rPr>
              <a:t>Зразки </a:t>
            </a:r>
            <a:br>
              <a:rPr lang="uk-UA" sz="7200" b="1" dirty="0" smtClean="0">
                <a:solidFill>
                  <a:srgbClr val="FF0000"/>
                </a:solidFill>
                <a:effectLst>
                  <a:innerShdw blurRad="63500" dist="50800" dir="13500000">
                    <a:prstClr val="black">
                      <a:alpha val="50000"/>
                    </a:prstClr>
                  </a:innerShdw>
                </a:effectLst>
              </a:rPr>
            </a:br>
            <a:r>
              <a:rPr lang="uk-UA" sz="7200" b="1" dirty="0" smtClean="0">
                <a:solidFill>
                  <a:srgbClr val="FF0000"/>
                </a:solidFill>
                <a:effectLst>
                  <a:innerShdw blurRad="63500" dist="50800" dir="13500000">
                    <a:prstClr val="black">
                      <a:alpha val="50000"/>
                    </a:prstClr>
                  </a:innerShdw>
                </a:effectLst>
              </a:rPr>
              <a:t>клинописних табличок</a:t>
            </a:r>
            <a:endParaRPr lang="ru-RU" sz="7200" b="1" dirty="0">
              <a:solidFill>
                <a:srgbClr val="FF0000"/>
              </a:solidFill>
              <a:effectLst>
                <a:innerShdw blurRad="63500" dist="50800" dir="13500000">
                  <a:prstClr val="black">
                    <a:alpha val="50000"/>
                  </a:prstClr>
                </a:innerShdw>
              </a:effectLst>
            </a:endParaRPr>
          </a:p>
        </p:txBody>
      </p:sp>
    </p:spTree>
    <p:extLst>
      <p:ext uri="{BB962C8B-B14F-4D97-AF65-F5344CB8AC3E}">
        <p14:creationId xmlns:p14="http://schemas.microsoft.com/office/powerpoint/2010/main" val="15239182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556792"/>
            <a:ext cx="7344816" cy="3744416"/>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bodyPr>
          <a:lstStyle/>
          <a:p>
            <a:r>
              <a:rPr lang="uk-UA" dirty="0" smtClean="0"/>
              <a:t/>
            </a:r>
            <a:br>
              <a:rPr lang="uk-UA" dirty="0" smtClean="0"/>
            </a:br>
            <a:r>
              <a:rPr lang="uk-UA" b="1" dirty="0" smtClean="0">
                <a:solidFill>
                  <a:srgbClr val="FF0000"/>
                </a:solidFill>
                <a:effectLst>
                  <a:outerShdw blurRad="63500" sx="102000" sy="102000" algn="ctr" rotWithShape="0">
                    <a:prstClr val="black">
                      <a:alpha val="40000"/>
                    </a:prstClr>
                  </a:outerShdw>
                </a:effectLst>
              </a:rPr>
              <a:t>«Той, хто зневажливо ставиться до рідної мови, </a:t>
            </a:r>
            <a:br>
              <a:rPr lang="uk-UA" b="1" dirty="0" smtClean="0">
                <a:solidFill>
                  <a:srgbClr val="FF0000"/>
                </a:solidFill>
                <a:effectLst>
                  <a:outerShdw blurRad="63500" sx="102000" sy="102000" algn="ctr" rotWithShape="0">
                    <a:prstClr val="black">
                      <a:alpha val="40000"/>
                    </a:prstClr>
                  </a:outerShdw>
                </a:effectLst>
              </a:rPr>
            </a:br>
            <a:r>
              <a:rPr lang="uk-UA" b="1" dirty="0" smtClean="0">
                <a:solidFill>
                  <a:srgbClr val="FF0000"/>
                </a:solidFill>
                <a:effectLst>
                  <a:outerShdw blurRad="63500" sx="102000" sy="102000" algn="ctr" rotWithShape="0">
                    <a:prstClr val="black">
                      <a:alpha val="40000"/>
                    </a:prstClr>
                  </a:outerShdw>
                </a:effectLst>
              </a:rPr>
              <a:t>не може й сам викликати поваги до себе» </a:t>
            </a:r>
            <a:br>
              <a:rPr lang="uk-UA" b="1" dirty="0" smtClean="0">
                <a:solidFill>
                  <a:srgbClr val="FF0000"/>
                </a:solidFill>
                <a:effectLst>
                  <a:outerShdw blurRad="63500" sx="102000" sy="102000" algn="ctr" rotWithShape="0">
                    <a:prstClr val="black">
                      <a:alpha val="40000"/>
                    </a:prstClr>
                  </a:outerShdw>
                </a:effectLst>
              </a:rPr>
            </a:br>
            <a:r>
              <a:rPr lang="uk-UA" b="1" dirty="0" smtClean="0">
                <a:solidFill>
                  <a:srgbClr val="FF0000"/>
                </a:solidFill>
                <a:effectLst>
                  <a:outerShdw blurRad="63500" sx="102000" sy="102000" algn="ctr" rotWithShape="0">
                    <a:prstClr val="black">
                      <a:alpha val="40000"/>
                    </a:prstClr>
                  </a:outerShdw>
                </a:effectLst>
              </a:rPr>
              <a:t>                       </a:t>
            </a:r>
            <a:r>
              <a:rPr lang="uk-UA" b="1" i="1" dirty="0" smtClean="0">
                <a:solidFill>
                  <a:srgbClr val="FF0000"/>
                </a:solidFill>
                <a:effectLst>
                  <a:outerShdw blurRad="63500" sx="102000" sy="102000" algn="ctr" rotWithShape="0">
                    <a:prstClr val="black">
                      <a:alpha val="40000"/>
                    </a:prstClr>
                  </a:outerShdw>
                </a:effectLst>
              </a:rPr>
              <a:t>Олесь Гончар</a:t>
            </a:r>
            <a:br>
              <a:rPr lang="uk-UA" b="1" i="1" dirty="0" smtClean="0">
                <a:solidFill>
                  <a:srgbClr val="FF0000"/>
                </a:solidFill>
                <a:effectLst>
                  <a:outerShdw blurRad="63500" sx="102000" sy="102000" algn="ctr" rotWithShape="0">
                    <a:prstClr val="black">
                      <a:alpha val="40000"/>
                    </a:prstClr>
                  </a:outerShdw>
                </a:effectLst>
              </a:rPr>
            </a:br>
            <a:endParaRPr lang="ru-RU" b="1" i="1" dirty="0">
              <a:solidFill>
                <a:srgbClr val="FF0000"/>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0790008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196752"/>
            <a:ext cx="8352928" cy="4248472"/>
          </a:xfrm>
          <a:effectLst>
            <a:outerShdw blurRad="50800" dist="38100" dir="13500000" algn="br" rotWithShape="0">
              <a:prstClr val="black">
                <a:alpha val="40000"/>
              </a:prstClr>
            </a:outerShdw>
            <a:reflection blurRad="6350" stA="52000" endA="300" endPos="35000" dir="5400000" sy="-100000" algn="bl" rotWithShape="0"/>
          </a:effectLst>
        </p:spPr>
        <p:txBody>
          <a:bodyPr>
            <a:noAutofit/>
          </a:bodyPr>
          <a:lstStyle/>
          <a:p>
            <a:r>
              <a:rPr lang="uk-UA" b="1" dirty="0" smtClean="0">
                <a:solidFill>
                  <a:schemeClr val="bg2">
                    <a:lumMod val="10000"/>
                  </a:schemeClr>
                </a:solidFill>
                <a:effectLst>
                  <a:outerShdw blurRad="38100" dist="38100" dir="2700000" algn="tl">
                    <a:srgbClr val="000000">
                      <a:alpha val="43137"/>
                    </a:srgbClr>
                  </a:outerShdw>
                </a:effectLst>
              </a:rPr>
              <a:t/>
            </a:r>
            <a:br>
              <a:rPr lang="uk-UA" b="1" dirty="0" smtClean="0">
                <a:solidFill>
                  <a:schemeClr val="bg2">
                    <a:lumMod val="10000"/>
                  </a:schemeClr>
                </a:solidFill>
                <a:effectLst>
                  <a:outerShdw blurRad="38100" dist="38100" dir="2700000" algn="tl">
                    <a:srgbClr val="000000">
                      <a:alpha val="43137"/>
                    </a:srgbClr>
                  </a:outerShdw>
                </a:effectLst>
              </a:rPr>
            </a:br>
            <a:r>
              <a:rPr lang="uk-UA" b="1" dirty="0">
                <a:solidFill>
                  <a:schemeClr val="bg2">
                    <a:lumMod val="10000"/>
                  </a:schemeClr>
                </a:solidFill>
                <a:effectLst>
                  <a:outerShdw blurRad="38100" dist="38100" dir="2700000" algn="tl">
                    <a:srgbClr val="000000">
                      <a:alpha val="43137"/>
                    </a:srgbClr>
                  </a:outerShdw>
                </a:effectLst>
              </a:rPr>
              <a:t/>
            </a:r>
            <a:br>
              <a:rPr lang="uk-UA" b="1" dirty="0">
                <a:solidFill>
                  <a:schemeClr val="bg2">
                    <a:lumMod val="10000"/>
                  </a:schemeClr>
                </a:solidFill>
                <a:effectLst>
                  <a:outerShdw blurRad="38100" dist="38100" dir="2700000" algn="tl">
                    <a:srgbClr val="000000">
                      <a:alpha val="43137"/>
                    </a:srgbClr>
                  </a:outerShdw>
                </a:effectLst>
              </a:rPr>
            </a:br>
            <a:r>
              <a:rPr lang="uk-UA" b="1" dirty="0" smtClean="0">
                <a:solidFill>
                  <a:schemeClr val="bg2">
                    <a:lumMod val="10000"/>
                  </a:schemeClr>
                </a:solidFill>
                <a:effectLst>
                  <a:outerShdw blurRad="38100" dist="38100" dir="2700000" algn="tl">
                    <a:srgbClr val="000000">
                      <a:alpha val="43137"/>
                    </a:srgbClr>
                  </a:outerShdw>
                </a:effectLst>
              </a:rPr>
              <a:t/>
            </a:r>
            <a:br>
              <a:rPr lang="uk-UA" b="1" dirty="0" smtClean="0">
                <a:solidFill>
                  <a:schemeClr val="bg2">
                    <a:lumMod val="10000"/>
                  </a:schemeClr>
                </a:solidFill>
                <a:effectLst>
                  <a:outerShdw blurRad="38100" dist="38100" dir="2700000" algn="tl">
                    <a:srgbClr val="000000">
                      <a:alpha val="43137"/>
                    </a:srgbClr>
                  </a:outerShdw>
                </a:effectLst>
              </a:rPr>
            </a:br>
            <a:r>
              <a:rPr lang="uk-UA" b="1" dirty="0">
                <a:solidFill>
                  <a:schemeClr val="bg2">
                    <a:lumMod val="10000"/>
                  </a:schemeClr>
                </a:solidFill>
                <a:effectLst>
                  <a:outerShdw blurRad="38100" dist="38100" dir="2700000" algn="tl">
                    <a:srgbClr val="000000">
                      <a:alpha val="43137"/>
                    </a:srgbClr>
                  </a:outerShdw>
                </a:effectLst>
              </a:rPr>
              <a:t/>
            </a:r>
            <a:br>
              <a:rPr lang="uk-UA" b="1" dirty="0">
                <a:solidFill>
                  <a:schemeClr val="bg2">
                    <a:lumMod val="10000"/>
                  </a:schemeClr>
                </a:solidFill>
                <a:effectLst>
                  <a:outerShdw blurRad="38100" dist="38100" dir="2700000" algn="tl">
                    <a:srgbClr val="000000">
                      <a:alpha val="43137"/>
                    </a:srgbClr>
                  </a:outerShdw>
                </a:effectLst>
              </a:rPr>
            </a:br>
            <a:r>
              <a:rPr lang="uk-UA" b="1" dirty="0" smtClean="0">
                <a:solidFill>
                  <a:schemeClr val="bg2">
                    <a:lumMod val="10000"/>
                  </a:schemeClr>
                </a:solidFill>
                <a:effectLst>
                  <a:outerShdw blurRad="38100" dist="38100" dir="2700000" algn="tl">
                    <a:srgbClr val="000000">
                      <a:alpha val="43137"/>
                    </a:srgbClr>
                  </a:outerShdw>
                </a:effectLst>
              </a:rPr>
              <a:t/>
            </a:r>
            <a:br>
              <a:rPr lang="uk-UA" b="1" dirty="0" smtClean="0">
                <a:solidFill>
                  <a:schemeClr val="bg2">
                    <a:lumMod val="10000"/>
                  </a:schemeClr>
                </a:solidFill>
                <a:effectLst>
                  <a:outerShdw blurRad="38100" dist="38100" dir="2700000" algn="tl">
                    <a:srgbClr val="000000">
                      <a:alpha val="43137"/>
                    </a:srgbClr>
                  </a:outerShdw>
                </a:effectLst>
              </a:rPr>
            </a:br>
            <a:r>
              <a:rPr lang="uk-UA" b="1" dirty="0">
                <a:solidFill>
                  <a:schemeClr val="bg2">
                    <a:lumMod val="10000"/>
                  </a:schemeClr>
                </a:solidFill>
                <a:effectLst>
                  <a:outerShdw blurRad="38100" dist="38100" dir="2700000" algn="tl">
                    <a:srgbClr val="000000">
                      <a:alpha val="43137"/>
                    </a:srgbClr>
                  </a:outerShdw>
                </a:effectLst>
              </a:rPr>
              <a:t/>
            </a:r>
            <a:br>
              <a:rPr lang="uk-UA" b="1" dirty="0">
                <a:solidFill>
                  <a:schemeClr val="bg2">
                    <a:lumMod val="10000"/>
                  </a:schemeClr>
                </a:solidFill>
                <a:effectLst>
                  <a:outerShdw blurRad="38100" dist="38100" dir="2700000" algn="tl">
                    <a:srgbClr val="000000">
                      <a:alpha val="43137"/>
                    </a:srgbClr>
                  </a:outerShdw>
                </a:effectLst>
              </a:rPr>
            </a:br>
            <a:r>
              <a:rPr lang="uk-UA" b="1" dirty="0" smtClean="0">
                <a:solidFill>
                  <a:schemeClr val="bg2">
                    <a:lumMod val="10000"/>
                  </a:schemeClr>
                </a:solidFill>
                <a:effectLst>
                  <a:outerShdw blurRad="38100" dist="38100" dir="2700000" algn="tl">
                    <a:srgbClr val="000000">
                      <a:alpha val="43137"/>
                    </a:srgbClr>
                  </a:outerShdw>
                </a:effectLst>
              </a:rPr>
              <a:t>ПРОЕКТ</a:t>
            </a:r>
            <a:r>
              <a:rPr lang="uk-UA" dirty="0" smtClean="0">
                <a:solidFill>
                  <a:schemeClr val="tx2">
                    <a:lumMod val="50000"/>
                  </a:schemeClr>
                </a:solidFill>
                <a:effectLst>
                  <a:outerShdw blurRad="38100" dist="38100" dir="2700000" algn="tl">
                    <a:srgbClr val="000000">
                      <a:alpha val="43137"/>
                    </a:srgbClr>
                  </a:outerShdw>
                </a:effectLst>
              </a:rPr>
              <a:t/>
            </a:r>
            <a:br>
              <a:rPr lang="uk-UA" dirty="0" smtClean="0">
                <a:solidFill>
                  <a:schemeClr val="tx2">
                    <a:lumMod val="50000"/>
                  </a:schemeClr>
                </a:solidFill>
                <a:effectLst>
                  <a:outerShdw blurRad="38100" dist="38100" dir="2700000" algn="tl">
                    <a:srgbClr val="000000">
                      <a:alpha val="43137"/>
                    </a:srgbClr>
                  </a:outerShdw>
                </a:effectLst>
              </a:rPr>
            </a:br>
            <a:r>
              <a:rPr lang="uk-UA" b="1" dirty="0" smtClean="0">
                <a:solidFill>
                  <a:srgbClr val="FF0000"/>
                </a:solidFill>
                <a:effectLst>
                  <a:outerShdw blurRad="38100" dist="38100" dir="2700000" algn="tl">
                    <a:srgbClr val="000000">
                      <a:alpha val="43137"/>
                    </a:srgbClr>
                  </a:outerShdw>
                </a:effectLst>
              </a:rPr>
              <a:t>«Ті, хто мови не любить своєї, не полюбить </a:t>
            </a:r>
            <a:br>
              <a:rPr lang="uk-UA" b="1" dirty="0" smtClean="0">
                <a:solidFill>
                  <a:srgbClr val="FF0000"/>
                </a:solidFill>
                <a:effectLst>
                  <a:outerShdw blurRad="38100" dist="38100" dir="2700000" algn="tl">
                    <a:srgbClr val="000000">
                      <a:alpha val="43137"/>
                    </a:srgbClr>
                  </a:outerShdw>
                </a:effectLst>
              </a:rPr>
            </a:br>
            <a:r>
              <a:rPr lang="uk-UA" b="1" dirty="0" smtClean="0">
                <a:solidFill>
                  <a:srgbClr val="FF0000"/>
                </a:solidFill>
                <a:effectLst>
                  <a:outerShdw blurRad="38100" dist="38100" dir="2700000" algn="tl">
                    <a:srgbClr val="000000">
                      <a:alpha val="43137"/>
                    </a:srgbClr>
                  </a:outerShdw>
                </a:effectLst>
              </a:rPr>
              <a:t>і мову чужу…»</a:t>
            </a:r>
            <a:br>
              <a:rPr lang="uk-UA" b="1" dirty="0" smtClean="0">
                <a:solidFill>
                  <a:srgbClr val="FF0000"/>
                </a:solidFill>
                <a:effectLst>
                  <a:outerShdw blurRad="38100" dist="38100" dir="2700000" algn="tl">
                    <a:srgbClr val="000000">
                      <a:alpha val="43137"/>
                    </a:srgbClr>
                  </a:outerShdw>
                </a:effectLst>
              </a:rPr>
            </a:br>
            <a:r>
              <a:rPr lang="uk-UA" b="1" dirty="0">
                <a:solidFill>
                  <a:srgbClr val="FF0000"/>
                </a:solidFill>
                <a:effectLst>
                  <a:outerShdw blurRad="38100" dist="38100" dir="2700000" algn="tl">
                    <a:srgbClr val="000000">
                      <a:alpha val="43137"/>
                    </a:srgbClr>
                  </a:outerShdw>
                </a:effectLst>
              </a:rPr>
              <a:t/>
            </a:r>
            <a:br>
              <a:rPr lang="uk-UA" b="1" dirty="0">
                <a:solidFill>
                  <a:srgbClr val="FF0000"/>
                </a:solidFill>
                <a:effectLst>
                  <a:outerShdw blurRad="38100" dist="38100" dir="2700000" algn="tl">
                    <a:srgbClr val="000000">
                      <a:alpha val="43137"/>
                    </a:srgbClr>
                  </a:outerShdw>
                </a:effectLst>
              </a:rPr>
            </a:br>
            <a:endParaRPr lang="ru-RU" b="1" dirty="0">
              <a:solidFill>
                <a:srgbClr val="FF0000"/>
              </a:solidFill>
              <a:effectLst>
                <a:outerShdw blurRad="38100" dist="38100" dir="2700000" algn="tl">
                  <a:srgbClr val="000000">
                    <a:alpha val="43137"/>
                  </a:srgbClr>
                </a:outerShdw>
              </a:effectLst>
            </a:endParaRPr>
          </a:p>
        </p:txBody>
      </p:sp>
      <p:sp>
        <p:nvSpPr>
          <p:cNvPr id="5" name="Заголовок 1"/>
          <p:cNvSpPr txBox="1">
            <a:spLocks/>
          </p:cNvSpPr>
          <p:nvPr/>
        </p:nvSpPr>
        <p:spPr>
          <a:xfrm>
            <a:off x="1195674" y="908720"/>
            <a:ext cx="7128792" cy="3528392"/>
          </a:xfrm>
          <a:prstGeom prst="rect">
            <a:avLst/>
          </a:prstGeom>
          <a:effectLst>
            <a:outerShdw blurRad="50800" dist="38100" dir="13500000" algn="br" rotWithShape="0">
              <a:prstClr val="black">
                <a:alpha val="40000"/>
              </a:prstClr>
            </a:outerShdw>
            <a:reflection blurRad="6350" stA="52000" endA="300" endPos="35000" dir="5400000" sy="-100000" algn="bl" rotWithShape="0"/>
          </a:effectLst>
        </p:spPr>
        <p:txBody>
          <a:bodyPr vert="horz" lIns="91440" tIns="45720" rIns="91440" bIns="45720" rtlCol="0" anchor="b">
            <a:normAutofit fontScale="97500"/>
          </a:bodyPr>
          <a:lstStyle>
            <a:lvl1pPr algn="ctr" defTabSz="914400" rtl="0" eaLnBrk="1" latinLnBrk="0" hangingPunct="1">
              <a:spcBef>
                <a:spcPct val="0"/>
              </a:spcBef>
              <a:buNone/>
              <a:defRPr sz="48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pPr>
            <a:endParaRPr lang="ru-RU" dirty="0">
              <a:solidFill>
                <a:schemeClr val="tx2">
                  <a:lumMod val="50000"/>
                </a:schemeClr>
              </a:solidFill>
              <a:effectLst>
                <a:outerShdw blurRad="38100" dist="38100" dir="2700000" algn="tl">
                  <a:srgbClr val="000000">
                    <a:alpha val="43137"/>
                  </a:srgbClr>
                </a:outerShdw>
              </a:effectLst>
            </a:endParaRPr>
          </a:p>
        </p:txBody>
      </p:sp>
      <p:sp>
        <p:nvSpPr>
          <p:cNvPr id="6" name="Подзаголовок 4"/>
          <p:cNvSpPr>
            <a:spLocks noGrp="1"/>
          </p:cNvSpPr>
          <p:nvPr>
            <p:ph type="subTitle" idx="1"/>
          </p:nvPr>
        </p:nvSpPr>
        <p:spPr>
          <a:xfrm>
            <a:off x="3692407" y="4725144"/>
            <a:ext cx="4632059" cy="1091952"/>
          </a:xfrm>
        </p:spPr>
        <p:txBody>
          <a:bodyPr>
            <a:normAutofit fontScale="92500" lnSpcReduction="20000"/>
          </a:bodyPr>
          <a:lstStyle/>
          <a:p>
            <a:r>
              <a:rPr lang="uk-UA" dirty="0" smtClean="0">
                <a:solidFill>
                  <a:schemeClr val="bg2">
                    <a:lumMod val="50000"/>
                  </a:schemeClr>
                </a:solidFill>
                <a:effectLst>
                  <a:outerShdw blurRad="38100" dist="38100" dir="2700000" algn="tl">
                    <a:srgbClr val="000000">
                      <a:alpha val="43137"/>
                    </a:srgbClr>
                  </a:outerShdw>
                </a:effectLst>
                <a:latin typeface="+mj-lt"/>
              </a:rPr>
              <a:t>Підготували учні 9 класу</a:t>
            </a:r>
          </a:p>
          <a:p>
            <a:r>
              <a:rPr lang="uk-UA" dirty="0" smtClean="0">
                <a:solidFill>
                  <a:schemeClr val="bg2">
                    <a:lumMod val="50000"/>
                  </a:schemeClr>
                </a:solidFill>
                <a:effectLst>
                  <a:outerShdw blurRad="38100" dist="38100" dir="2700000" algn="tl">
                    <a:srgbClr val="000000">
                      <a:alpha val="43137"/>
                    </a:srgbClr>
                  </a:outerShdw>
                </a:effectLst>
                <a:latin typeface="+mj-lt"/>
              </a:rPr>
              <a:t>Лебединської загальноосвітньої </a:t>
            </a:r>
          </a:p>
          <a:p>
            <a:r>
              <a:rPr lang="uk-UA" dirty="0" smtClean="0">
                <a:solidFill>
                  <a:schemeClr val="bg2">
                    <a:lumMod val="50000"/>
                  </a:schemeClr>
                </a:solidFill>
                <a:effectLst>
                  <a:outerShdw blurRad="38100" dist="38100" dir="2700000" algn="tl">
                    <a:srgbClr val="000000">
                      <a:alpha val="43137"/>
                    </a:srgbClr>
                  </a:outerShdw>
                </a:effectLst>
                <a:latin typeface="+mj-lt"/>
              </a:rPr>
              <a:t>школи І-ІІІ ступенів №3</a:t>
            </a:r>
            <a:endParaRPr lang="ru-RU" dirty="0">
              <a:solidFill>
                <a:schemeClr val="bg2">
                  <a:lumMod val="50000"/>
                </a:schemeClr>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6716077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1738548688"/>
              </p:ext>
            </p:extLst>
          </p:nvPr>
        </p:nvGraphicFramePr>
        <p:xfrm>
          <a:off x="755576" y="548680"/>
          <a:ext cx="7920880"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9723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16016" y="1484784"/>
            <a:ext cx="3021013" cy="38830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Текст 3"/>
          <p:cNvSpPr>
            <a:spLocks noGrp="1"/>
          </p:cNvSpPr>
          <p:nvPr>
            <p:ph type="body" sz="half" idx="2"/>
          </p:nvPr>
        </p:nvSpPr>
        <p:spPr>
          <a:xfrm rot="19807630">
            <a:off x="800543" y="2030325"/>
            <a:ext cx="3817099" cy="2616822"/>
          </a:xfrm>
          <a:effectLst>
            <a:outerShdw blurRad="50800" dist="38100" dir="16200000" rotWithShape="0">
              <a:prstClr val="black">
                <a:alpha val="40000"/>
              </a:prstClr>
            </a:outerShdw>
          </a:effectLst>
        </p:spPr>
        <p:txBody>
          <a:bodyPr>
            <a:normAutofit fontScale="92500" lnSpcReduction="10000"/>
          </a:bodyPr>
          <a:lstStyle/>
          <a:p>
            <a:pPr>
              <a:lnSpc>
                <a:spcPct val="150000"/>
              </a:lnSpc>
            </a:pP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Ну </a:t>
            </a:r>
            <a:r>
              <a:rPr lang="uk-UA" sz="2000" b="1" i="1" dirty="0" smtClean="0">
                <a:solidFill>
                  <a:prstClr val="black"/>
                </a:solidFill>
                <a:effectLst>
                  <a:outerShdw blurRad="38100" dist="38100" dir="2700000" algn="tl">
                    <a:srgbClr val="000000">
                      <a:alpha val="43137"/>
                    </a:srgbClr>
                  </a:outerShdw>
                </a:effectLst>
                <a:latin typeface="Georgia" pitchFamily="18" charset="0"/>
                <a:ea typeface="+mj-ea"/>
                <a:cs typeface="+mj-cs"/>
              </a:rPr>
              <a:t> що  б</a:t>
            </a: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 здавалося, слова…</a:t>
            </a:r>
            <a:b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br>
            <a:r>
              <a:rPr lang="uk-UA" sz="2000" b="1" i="1" dirty="0" err="1">
                <a:solidFill>
                  <a:prstClr val="black"/>
                </a:solidFill>
                <a:effectLst>
                  <a:outerShdw blurRad="38100" dist="38100" dir="2700000" algn="tl">
                    <a:srgbClr val="000000">
                      <a:alpha val="43137"/>
                    </a:srgbClr>
                  </a:outerShdw>
                </a:effectLst>
                <a:latin typeface="Georgia" pitchFamily="18" charset="0"/>
                <a:ea typeface="+mj-ea"/>
                <a:cs typeface="+mj-cs"/>
              </a:rPr>
              <a:t>Слова</a:t>
            </a: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 та голос – більш нічого.</a:t>
            </a:r>
            <a:b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b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А </a:t>
            </a:r>
            <a:r>
              <a:rPr lang="uk-UA" sz="2000" b="1" i="1" dirty="0" smtClean="0">
                <a:solidFill>
                  <a:prstClr val="black"/>
                </a:solidFill>
                <a:effectLst>
                  <a:outerShdw blurRad="38100" dist="38100" dir="2700000" algn="tl">
                    <a:srgbClr val="000000">
                      <a:alpha val="43137"/>
                    </a:srgbClr>
                  </a:outerShdw>
                </a:effectLst>
                <a:latin typeface="Georgia" pitchFamily="18" charset="0"/>
                <a:ea typeface="+mj-ea"/>
                <a:cs typeface="+mj-cs"/>
              </a:rPr>
              <a:t> серце  </a:t>
            </a:r>
            <a:r>
              <a:rPr lang="uk-UA" sz="2000" b="1" i="1" dirty="0" err="1" smtClean="0">
                <a:solidFill>
                  <a:prstClr val="black"/>
                </a:solidFill>
                <a:effectLst>
                  <a:outerShdw blurRad="38100" dist="38100" dir="2700000" algn="tl">
                    <a:srgbClr val="000000">
                      <a:alpha val="43137"/>
                    </a:srgbClr>
                  </a:outerShdw>
                </a:effectLst>
                <a:latin typeface="Georgia" pitchFamily="18" charset="0"/>
                <a:ea typeface="+mj-ea"/>
                <a:cs typeface="+mj-cs"/>
              </a:rPr>
              <a:t>б</a:t>
            </a:r>
            <a:r>
              <a:rPr lang="uk-UA" sz="2000" b="1" i="1" dirty="0" err="1" smtClean="0">
                <a:solidFill>
                  <a:prstClr val="black"/>
                </a:solidFill>
                <a:effectLst>
                  <a:outerShdw blurRad="38100" dist="38100" dir="2700000" algn="tl">
                    <a:srgbClr val="000000">
                      <a:alpha val="43137"/>
                    </a:srgbClr>
                  </a:outerShdw>
                </a:effectLst>
                <a:latin typeface="Trebuchet MS"/>
                <a:ea typeface="+mj-ea"/>
                <a:cs typeface="+mj-cs"/>
              </a:rPr>
              <a:t></a:t>
            </a:r>
            <a:r>
              <a:rPr lang="uk-UA" sz="2000" b="1" i="1" dirty="0" err="1" smtClean="0">
                <a:solidFill>
                  <a:prstClr val="black"/>
                </a:solidFill>
                <a:effectLst>
                  <a:outerShdw blurRad="38100" dist="38100" dir="2700000" algn="tl">
                    <a:srgbClr val="000000">
                      <a:alpha val="43137"/>
                    </a:srgbClr>
                  </a:outerShdw>
                </a:effectLst>
                <a:latin typeface="Georgia" pitchFamily="18" charset="0"/>
                <a:ea typeface="+mj-ea"/>
                <a:cs typeface="+mj-cs"/>
              </a:rPr>
              <a:t>ється-ожива</a:t>
            </a: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 </a:t>
            </a:r>
            <a:endParaRPr lang="uk-UA" sz="2000" b="1" i="1" dirty="0" smtClean="0">
              <a:solidFill>
                <a:prstClr val="black"/>
              </a:solidFill>
              <a:effectLst>
                <a:outerShdw blurRad="38100" dist="38100" dir="2700000" algn="tl">
                  <a:srgbClr val="000000">
                    <a:alpha val="43137"/>
                  </a:srgbClr>
                </a:outerShdw>
              </a:effectLst>
              <a:latin typeface="Georgia" pitchFamily="18" charset="0"/>
              <a:ea typeface="+mj-ea"/>
              <a:cs typeface="+mj-cs"/>
            </a:endParaRPr>
          </a:p>
          <a:p>
            <a:pPr>
              <a:lnSpc>
                <a:spcPct val="150000"/>
              </a:lnSpc>
            </a:pPr>
            <a:r>
              <a:rPr lang="uk-UA" sz="2000" b="1" i="1" dirty="0" smtClean="0">
                <a:solidFill>
                  <a:prstClr val="black"/>
                </a:solidFill>
                <a:effectLst>
                  <a:outerShdw blurRad="38100" dist="38100" dir="2700000" algn="tl">
                    <a:srgbClr val="000000">
                      <a:alpha val="43137"/>
                    </a:srgbClr>
                  </a:outerShdw>
                </a:effectLst>
                <a:latin typeface="Georgia" pitchFamily="18" charset="0"/>
                <a:ea typeface="+mj-ea"/>
                <a:cs typeface="+mj-cs"/>
              </a:rPr>
              <a:t>як </a:t>
            </a:r>
            <a:r>
              <a:rPr lang="uk-UA" sz="2000" b="1" i="1" dirty="0">
                <a:solidFill>
                  <a:prstClr val="black"/>
                </a:solidFill>
                <a:effectLst>
                  <a:outerShdw blurRad="38100" dist="38100" dir="2700000" algn="tl">
                    <a:srgbClr val="000000">
                      <a:alpha val="43137"/>
                    </a:srgbClr>
                  </a:outerShdw>
                </a:effectLst>
                <a:latin typeface="Georgia" pitchFamily="18" charset="0"/>
                <a:ea typeface="+mj-ea"/>
                <a:cs typeface="+mj-cs"/>
              </a:rPr>
              <a:t>їх почує!..</a:t>
            </a:r>
            <a:endParaRPr lang="ru-RU" b="1" i="1" dirty="0">
              <a:effectLst>
                <a:outerShdw blurRad="38100" dist="38100" dir="2700000" algn="tl">
                  <a:srgbClr val="000000">
                    <a:alpha val="43137"/>
                  </a:srgbClr>
                </a:outerShdw>
              </a:effectLst>
              <a:latin typeface="Georgia" pitchFamily="18" charset="0"/>
            </a:endParaRPr>
          </a:p>
        </p:txBody>
      </p:sp>
    </p:spTree>
    <p:extLst>
      <p:ext uri="{BB962C8B-B14F-4D97-AF65-F5344CB8AC3E}">
        <p14:creationId xmlns:p14="http://schemas.microsoft.com/office/powerpoint/2010/main" val="41613453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6124" y="4941168"/>
            <a:ext cx="6965245" cy="1058469"/>
          </a:xfrm>
          <a:effectLst>
            <a:outerShdw blurRad="50800" dist="38100" dir="16200000" rotWithShape="0">
              <a:prstClr val="black">
                <a:alpha val="40000"/>
              </a:prstClr>
            </a:outerShdw>
          </a:effectLst>
        </p:spPr>
        <p:txBody>
          <a:bodyPr>
            <a:normAutofit/>
          </a:bodyPr>
          <a:lstStyle/>
          <a:p>
            <a:r>
              <a:rPr lang="uk-UA" sz="2400" b="1" dirty="0" smtClean="0">
                <a:effectLst>
                  <a:outerShdw blurRad="38100" dist="38100" dir="2700000" algn="tl">
                    <a:srgbClr val="000000">
                      <a:alpha val="43137"/>
                    </a:srgbClr>
                  </a:outerShdw>
                </a:effectLst>
              </a:rPr>
              <a:t>Пам'ятник Несторові Літописцю </a:t>
            </a:r>
            <a:br>
              <a:rPr lang="uk-UA" sz="2400" b="1" dirty="0" smtClean="0">
                <a:effectLst>
                  <a:outerShdw blurRad="38100" dist="38100" dir="2700000" algn="tl">
                    <a:srgbClr val="000000">
                      <a:alpha val="43137"/>
                    </a:srgbClr>
                  </a:outerShdw>
                </a:effectLst>
              </a:rPr>
            </a:br>
            <a:r>
              <a:rPr lang="uk-UA" sz="2400" b="1" dirty="0" smtClean="0">
                <a:effectLst>
                  <a:outerShdw blurRad="38100" dist="38100" dir="2700000" algn="tl">
                    <a:srgbClr val="000000">
                      <a:alpha val="43137"/>
                    </a:srgbClr>
                  </a:outerShdw>
                </a:effectLst>
              </a:rPr>
              <a:t>у сквері</a:t>
            </a:r>
            <a:endParaRPr lang="ru-RU" sz="2400"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836712"/>
            <a:ext cx="4441457" cy="3316288"/>
          </a:xfrm>
          <a:prstGeom prst="rect">
            <a:avLst/>
          </a:prstGeom>
          <a:ln>
            <a:noFill/>
          </a:ln>
          <a:effectLst>
            <a:outerShdw blurRad="292100" dist="139700" dir="2700000" algn="tl" rotWithShape="0">
              <a:srgbClr val="333333">
                <a:alpha val="65000"/>
              </a:srgbClr>
            </a:outerShdw>
          </a:effectLst>
        </p:spPr>
      </p:pic>
      <p:pic>
        <p:nvPicPr>
          <p:cNvPr id="5"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5950" y="2132856"/>
            <a:ext cx="3721377" cy="26693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73982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116632"/>
            <a:ext cx="6965245" cy="2088231"/>
          </a:xfrm>
          <a:effectLst>
            <a:outerShdw blurRad="50800" dist="38100" dir="5400000" algn="t" rotWithShape="0">
              <a:prstClr val="black">
                <a:alpha val="40000"/>
              </a:prstClr>
            </a:outerShdw>
          </a:effectLst>
        </p:spPr>
        <p:txBody>
          <a:bodyPr>
            <a:normAutofit/>
          </a:bodyPr>
          <a:lstStyle/>
          <a:p>
            <a:r>
              <a:rPr lang="vi-VN" sz="3200" b="1" dirty="0" smtClean="0"/>
              <a:t>Міжнародний конкурс знавців української мови ім</a:t>
            </a:r>
            <a:r>
              <a:rPr lang="uk-UA" sz="3200" b="1" dirty="0" smtClean="0"/>
              <a:t>.</a:t>
            </a:r>
            <a:r>
              <a:rPr lang="vi-VN" sz="3200" b="1" dirty="0" smtClean="0"/>
              <a:t> Петра Яцика</a:t>
            </a:r>
            <a:r>
              <a:rPr lang="vi-VN" sz="3200" dirty="0" smtClean="0"/>
              <a:t> </a:t>
            </a:r>
            <a:endParaRPr lang="ru-RU" sz="3200"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15816" y="1772816"/>
            <a:ext cx="3433192" cy="4435684"/>
          </a:xfrm>
          <a:prstGeom prst="ellipse">
            <a:avLst/>
          </a:prstGeom>
          <a:ln>
            <a:noFill/>
          </a:ln>
          <a:effectLst>
            <a:softEdge rad="112500"/>
          </a:effectLst>
          <a:scene3d>
            <a:camera prst="orthographicFront">
              <a:rot lat="0" lon="0" rev="0"/>
            </a:camera>
            <a:lightRig rig="glow" dir="t">
              <a:rot lat="0" lon="0" rev="14100000"/>
            </a:lightRig>
          </a:scene3d>
          <a:sp3d prstMaterial="softEdge">
            <a:bevelT w="127000" prst="artDeco"/>
          </a:sp3d>
        </p:spPr>
      </p:pic>
    </p:spTree>
    <p:extLst>
      <p:ext uri="{BB962C8B-B14F-4D97-AF65-F5344CB8AC3E}">
        <p14:creationId xmlns:p14="http://schemas.microsoft.com/office/powerpoint/2010/main" val="37100297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620213683"/>
              </p:ext>
            </p:extLst>
          </p:nvPr>
        </p:nvGraphicFramePr>
        <p:xfrm>
          <a:off x="1619672" y="404664"/>
          <a:ext cx="6064506"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39631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043258338"/>
              </p:ext>
            </p:extLst>
          </p:nvPr>
        </p:nvGraphicFramePr>
        <p:xfrm>
          <a:off x="1043608" y="836712"/>
          <a:ext cx="727280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42313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43608" y="1484784"/>
            <a:ext cx="6965245" cy="36004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nSpc>
                <a:spcPct val="150000"/>
              </a:lnSpc>
            </a:pPr>
            <a:r>
              <a:rPr lang="uk-UA" sz="7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ЦІКАВІ ФАКТИ…</a:t>
            </a:r>
            <a:endParaRPr lang="ru-RU"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714304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223</TotalTime>
  <Words>303</Words>
  <Application>Microsoft Office PowerPoint</Application>
  <PresentationFormat>Экран (4:3)</PresentationFormat>
  <Paragraphs>56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Кнопка</vt:lpstr>
      <vt:lpstr>21 лютого –  День рідної  мови</vt:lpstr>
      <vt:lpstr>      ПРОЕКТ «Ті, хто мови не любить своєї, не полюбить  і мову чужу…»  </vt:lpstr>
      <vt:lpstr>Презентация PowerPoint</vt:lpstr>
      <vt:lpstr>Презентация PowerPoint</vt:lpstr>
      <vt:lpstr>Пам'ятник Несторові Літописцю  у сквері</vt:lpstr>
      <vt:lpstr>Міжнародний конкурс знавців української мови ім. Петра Яцика </vt:lpstr>
      <vt:lpstr>Презентация PowerPoint</vt:lpstr>
      <vt:lpstr>Презентация PowerPoint</vt:lpstr>
      <vt:lpstr>ЦІКАВІ ФАКТИ…</vt:lpstr>
      <vt:lpstr>ОСОБЛИВОСТІ МОВИ  І ПЕРЕКЛАДУ</vt:lpstr>
      <vt:lpstr>Презентация PowerPoint</vt:lpstr>
      <vt:lpstr>VERMÄCHTNIS Wenn ich sterbe, sollt zum Grab ihr Den Kurgan mir bereiten In der lieben Ukraine, Auf der Steppe, der breiten, Wo man hören kann sein Tosen, Seine wilden Sänge. Wenn aus unsrer Ukraine Zum Meer dann, zum blauen, Treibt der Feinde Blut, verlaß ich Die Berge und Auen, Alles laß ich dann und fliege Empor selbst zum Herrgott, Und ich bete… Doch bis dahin Kenn’ ich keinen Herrgott! So begrabt mich und erhebt euch! Die Ketten zerfetzet! Mit dem Blut der bösen Feinde Die Freiheit benetzet! Meiner sollt in der Familie, In der großen, ihr gedenken, Und sollt in der freien, neuen Still ein gutes Wort mir schenken.  </vt:lpstr>
      <vt:lpstr>Мартін Лютер</vt:lpstr>
      <vt:lpstr>Презентация PowerPoint</vt:lpstr>
      <vt:lpstr>              Велика шумерська глиняна табличка з міста Ур.  На цій 4000-річній табличці список жертовної їжі і напоїв  з легендарного шумерського міста Ур від 2046-2038 до н.е.     </vt:lpstr>
      <vt:lpstr>Презентация PowerPoint</vt:lpstr>
      <vt:lpstr>Зразки  клинописних табличок</vt:lpstr>
      <vt:lpstr> «Той, хто зневажливо ставиться до рідної мови,  не може й сам викликати поваги до себе»                         Олесь Гончар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26</cp:revision>
  <dcterms:created xsi:type="dcterms:W3CDTF">2011-02-20T11:09:33Z</dcterms:created>
  <dcterms:modified xsi:type="dcterms:W3CDTF">2011-02-20T18:09:18Z</dcterms:modified>
</cp:coreProperties>
</file>