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317" r:id="rId2"/>
    <p:sldId id="283" r:id="rId3"/>
    <p:sldId id="321" r:id="rId4"/>
    <p:sldId id="421" r:id="rId5"/>
    <p:sldId id="422" r:id="rId6"/>
    <p:sldId id="404" r:id="rId7"/>
    <p:sldId id="289" r:id="rId8"/>
    <p:sldId id="290" r:id="rId9"/>
    <p:sldId id="374" r:id="rId10"/>
    <p:sldId id="408" r:id="rId11"/>
    <p:sldId id="296" r:id="rId12"/>
    <p:sldId id="348" r:id="rId13"/>
    <p:sldId id="349" r:id="rId14"/>
    <p:sldId id="350" r:id="rId15"/>
    <p:sldId id="358" r:id="rId16"/>
    <p:sldId id="322" r:id="rId17"/>
    <p:sldId id="334" r:id="rId18"/>
    <p:sldId id="402" r:id="rId19"/>
    <p:sldId id="406" r:id="rId20"/>
    <p:sldId id="318" r:id="rId21"/>
    <p:sldId id="323" r:id="rId22"/>
    <p:sldId id="360" r:id="rId23"/>
    <p:sldId id="364" r:id="rId24"/>
    <p:sldId id="366" r:id="rId25"/>
    <p:sldId id="367" r:id="rId26"/>
    <p:sldId id="371" r:id="rId27"/>
    <p:sldId id="372" r:id="rId28"/>
    <p:sldId id="373" r:id="rId29"/>
    <p:sldId id="319" r:id="rId30"/>
    <p:sldId id="380" r:id="rId31"/>
    <p:sldId id="332" r:id="rId32"/>
    <p:sldId id="353" r:id="rId33"/>
    <p:sldId id="379" r:id="rId34"/>
    <p:sldId id="376" r:id="rId35"/>
    <p:sldId id="326" r:id="rId36"/>
    <p:sldId id="347" r:id="rId37"/>
    <p:sldId id="341" r:id="rId38"/>
    <p:sldId id="390" r:id="rId39"/>
    <p:sldId id="384" r:id="rId40"/>
    <p:sldId id="391" r:id="rId41"/>
    <p:sldId id="419" r:id="rId42"/>
    <p:sldId id="399" r:id="rId43"/>
    <p:sldId id="388" r:id="rId44"/>
    <p:sldId id="393" r:id="rId45"/>
    <p:sldId id="394" r:id="rId46"/>
    <p:sldId id="395" r:id="rId47"/>
    <p:sldId id="396" r:id="rId48"/>
    <p:sldId id="397" r:id="rId49"/>
    <p:sldId id="398" r:id="rId50"/>
    <p:sldId id="415" r:id="rId51"/>
    <p:sldId id="420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2473" autoAdjust="0"/>
  </p:normalViewPr>
  <p:slideViewPr>
    <p:cSldViewPr>
      <p:cViewPr>
        <p:scale>
          <a:sx n="62" d="100"/>
          <a:sy n="62" d="100"/>
        </p:scale>
        <p:origin x="-444" y="-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2814A-9FE4-49A1-A4F7-BD360ECCB2E5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38CCE-A28B-4150-8797-AFACA930F2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38CCE-A28B-4150-8797-AFACA930F23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638CCE-A28B-4150-8797-AFACA930F23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CBB9D-312B-45B5-B835-089ED0D00C4F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2BF62-D939-4340-82F3-4BD8E557E1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5.gif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35.jpeg"/></Relationships>
</file>

<file path=ppt/slides/_rels/slide16.xml.rels><?xml version="1.0" encoding="UTF-8" standalone="yes" ?><Relationships xmlns="http://schemas.openxmlformats.org/package/2006/relationships"><Relationship Id="rId3" Target="../media/image37.jpeg" Type="http://schemas.openxmlformats.org/officeDocument/2006/relationships/image"/><Relationship Id="rId2" Target="../media/image36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39.gif" Type="http://schemas.openxmlformats.org/officeDocument/2006/relationships/image"/><Relationship Id="rId4" Target="../media/image38.gif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gif"/></Relationships>
</file>

<file path=ppt/slides/_rels/slide18.xml.rels><?xml version="1.0" encoding="UTF-8" standalone="yes" ?><Relationships xmlns="http://schemas.openxmlformats.org/package/2006/relationships"><Relationship Id="rId3" Target="../media/image44.jpeg" Type="http://schemas.openxmlformats.org/officeDocument/2006/relationships/image"/><Relationship Id="rId2" Target="../media/image4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7.gif" Type="http://schemas.openxmlformats.org/officeDocument/2006/relationships/image"/><Relationship Id="rId5" Target="../media/image46.gif" Type="http://schemas.openxmlformats.org/officeDocument/2006/relationships/image"/><Relationship Id="rId4" Target="../media/image45.jpeg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8.xml" Type="http://schemas.openxmlformats.org/officeDocument/2006/relationships/slideLayout"/><Relationship Id="rId5" Target="../media/image54.gif" Type="http://schemas.openxmlformats.org/officeDocument/2006/relationships/image"/><Relationship Id="rId4" Target="../media/image53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 ?><Relationships xmlns="http://schemas.openxmlformats.org/package/2006/relationships"><Relationship Id="rId3" Target="../media/image57.jpeg" Type="http://schemas.openxmlformats.org/officeDocument/2006/relationships/image"/><Relationship Id="rId2" Target="../media/image5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0.jpeg" Type="http://schemas.openxmlformats.org/officeDocument/2006/relationships/image"/><Relationship Id="rId5" Target="../media/image59.gif" Type="http://schemas.openxmlformats.org/officeDocument/2006/relationships/image"/><Relationship Id="rId4" Target="../media/image58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3" Target="../media/image62.jpeg" Type="http://schemas.openxmlformats.org/officeDocument/2006/relationships/image"/><Relationship Id="rId2" Target="../media/image6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5.gif" Type="http://schemas.openxmlformats.org/officeDocument/2006/relationships/image"/><Relationship Id="rId5" Target="../media/image64.jpeg" Type="http://schemas.openxmlformats.org/officeDocument/2006/relationships/image"/><Relationship Id="rId4" Target="../media/image63.gif" Type="http://schemas.openxmlformats.org/officeDocument/2006/relationships/image"/></Relationships>
</file>

<file path=ppt/slides/_rels/slide24.xml.rels><?xml version="1.0" encoding="UTF-8" standalone="yes" ?><Relationships xmlns="http://schemas.openxmlformats.org/package/2006/relationships"><Relationship Id="rId3" Target="../media/image66.jpeg" Type="http://schemas.openxmlformats.org/officeDocument/2006/relationships/image"/><Relationship Id="rId7" Target="../media/image60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69.jpeg" Type="http://schemas.openxmlformats.org/officeDocument/2006/relationships/image"/><Relationship Id="rId5" Target="../media/image68.gif" Type="http://schemas.openxmlformats.org/officeDocument/2006/relationships/image"/><Relationship Id="rId4" Target="../media/image67.jpe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71.jpeg" Type="http://schemas.openxmlformats.org/officeDocument/2006/relationships/image"/><Relationship Id="rId2" Target="../media/image7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5.gif" Type="http://schemas.openxmlformats.org/officeDocument/2006/relationships/image"/><Relationship Id="rId5" Target="../media/image73.jpeg" Type="http://schemas.openxmlformats.org/officeDocument/2006/relationships/image"/><Relationship Id="rId4" Target="../media/image72.gif" Type="http://schemas.openxmlformats.org/officeDocument/2006/relationships/image"/></Relationships>
</file>

<file path=ppt/slides/_rels/slide26.xml.rels><?xml version="1.0" encoding="UTF-8" standalone="yes" ?><Relationships xmlns="http://schemas.openxmlformats.org/package/2006/relationships"><Relationship Id="rId3" Target="../media/image74.jpeg" Type="http://schemas.openxmlformats.org/officeDocument/2006/relationships/image"/><Relationship Id="rId7" Target="../media/image60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Relationship Id="rId6" Target="../media/image76.jpeg" Type="http://schemas.openxmlformats.org/officeDocument/2006/relationships/image"/><Relationship Id="rId5" Target="../media/image72.gif" Type="http://schemas.openxmlformats.org/officeDocument/2006/relationships/image"/><Relationship Id="rId4" Target="../media/image75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78.jpeg" Type="http://schemas.openxmlformats.org/officeDocument/2006/relationships/image"/><Relationship Id="rId2" Target="../media/image7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5.gif" Type="http://schemas.openxmlformats.org/officeDocument/2006/relationships/image"/><Relationship Id="rId5" Target="../media/image80.jpeg" Type="http://schemas.openxmlformats.org/officeDocument/2006/relationships/image"/><Relationship Id="rId4" Target="../media/image79.gif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82.jpeg" Type="http://schemas.openxmlformats.org/officeDocument/2006/relationships/image"/><Relationship Id="rId2" Target="../media/image81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5.gif" Type="http://schemas.openxmlformats.org/officeDocument/2006/relationships/image"/><Relationship Id="rId5" Target="../media/image83.jpeg" Type="http://schemas.openxmlformats.org/officeDocument/2006/relationships/image"/><Relationship Id="rId4" Target="../media/image68.gif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3" Target="../media/image85.jpeg" Type="http://schemas.openxmlformats.org/officeDocument/2006/relationships/image"/><Relationship Id="rId2" Target="../media/image8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 ?><Relationships xmlns="http://schemas.openxmlformats.org/package/2006/relationships"><Relationship Id="rId3" Target="../media/image87.jpeg" Type="http://schemas.openxmlformats.org/officeDocument/2006/relationships/image"/><Relationship Id="rId7" Target="../media/image91.jpeg" Type="http://schemas.openxmlformats.org/officeDocument/2006/relationships/image"/><Relationship Id="rId2" Target="../media/image86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90.jpeg" Type="http://schemas.openxmlformats.org/officeDocument/2006/relationships/image"/><Relationship Id="rId5" Target="../media/image89.jpeg" Type="http://schemas.openxmlformats.org/officeDocument/2006/relationships/image"/><Relationship Id="rId4" Target="../media/image88.jpeg" Type="http://schemas.openxmlformats.org/officeDocument/2006/relationships/image"/></Relationships>
</file>

<file path=ppt/slides/_rels/slide31.xml.rels><?xml version="1.0" encoding="UTF-8" standalone="yes" ?><Relationships xmlns="http://schemas.openxmlformats.org/package/2006/relationships"><Relationship Id="rId3" Target="../media/image93.jpeg" Type="http://schemas.openxmlformats.org/officeDocument/2006/relationships/image"/><Relationship Id="rId7" Target="../media/image97.gif" Type="http://schemas.openxmlformats.org/officeDocument/2006/relationships/image"/><Relationship Id="rId2" Target="../media/image92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96.gif" Type="http://schemas.openxmlformats.org/officeDocument/2006/relationships/image"/><Relationship Id="rId5" Target="../media/image95.gif" Type="http://schemas.openxmlformats.org/officeDocument/2006/relationships/image"/><Relationship Id="rId4" Target="../media/image94.jpeg" Type="http://schemas.openxmlformats.org/officeDocument/2006/relationships/image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33.xml.rels><?xml version="1.0" encoding="UTF-8" standalone="yes" ?><Relationships xmlns="http://schemas.openxmlformats.org/package/2006/relationships"><Relationship Id="rId3" Target="../media/image106.jpeg" Type="http://schemas.openxmlformats.org/officeDocument/2006/relationships/image"/><Relationship Id="rId2" Target="../media/image10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3" Target="../media/image108.jpeg" Type="http://schemas.openxmlformats.org/officeDocument/2006/relationships/image"/><Relationship Id="rId2" Target="../media/image10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9.gif" Type="http://schemas.openxmlformats.org/officeDocument/2006/relationships/image"/></Relationships>
</file>

<file path=ppt/slides/_rels/slide35.xml.rels><?xml version="1.0" encoding="UTF-8" standalone="yes" ?><Relationships xmlns="http://schemas.openxmlformats.org/package/2006/relationships"><Relationship Id="rId2" Target="../media/image61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3" Target="../media/image111.gif" Type="http://schemas.openxmlformats.org/officeDocument/2006/relationships/image"/><Relationship Id="rId2" Target="../media/image11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2.gif" Type="http://schemas.openxmlformats.org/officeDocument/2006/relationships/image"/></Relationships>
</file>

<file path=ppt/slides/_rels/slide37.xml.rels><?xml version="1.0" encoding="UTF-8" standalone="yes" ?><Relationships xmlns="http://schemas.openxmlformats.org/package/2006/relationships"><Relationship Id="rId2" Target="../media/image1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8.xml.rels><?xml version="1.0" encoding="UTF-8" standalone="yes" ?><Relationships xmlns="http://schemas.openxmlformats.org/package/2006/relationships"><Relationship Id="rId3" Target="../media/image115.jpeg" Type="http://schemas.openxmlformats.org/officeDocument/2006/relationships/image"/><Relationship Id="rId2" Target="../media/image11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6.jpeg" Type="http://schemas.openxmlformats.org/officeDocument/2006/relationships/image"/></Relationships>
</file>

<file path=ppt/slides/_rels/slide39.xml.rels><?xml version="1.0" encoding="UTF-8" standalone="yes" ?><Relationships xmlns="http://schemas.openxmlformats.org/package/2006/relationships"><Relationship Id="rId3" Target="../media/image118.jpeg" Type="http://schemas.openxmlformats.org/officeDocument/2006/relationships/image"/><Relationship Id="rId2" Target="../media/image117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20.jpeg" Type="http://schemas.openxmlformats.org/officeDocument/2006/relationships/image"/><Relationship Id="rId4" Target="../media/image119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2" Target="../media/image1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2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gif"/></Relationships>
</file>

<file path=ppt/slides/_rels/slide42.xml.rels><?xml version="1.0" encoding="UTF-8" standalone="yes" ?><Relationships xmlns="http://schemas.openxmlformats.org/package/2006/relationships"><Relationship Id="rId3" Target="../media/image125.jpeg" Type="http://schemas.openxmlformats.org/officeDocument/2006/relationships/image"/><Relationship Id="rId2" Target="../media/image12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26.jpeg" Type="http://schemas.openxmlformats.org/officeDocument/2006/relationships/image"/></Relationships>
</file>

<file path=ppt/slides/_rels/slide43.xml.rels><?xml version="1.0" encoding="UTF-8" standalone="yes" ?><Relationships xmlns="http://schemas.openxmlformats.org/package/2006/relationships"><Relationship Id="rId3" Target="../media/image128.jpeg" Type="http://schemas.openxmlformats.org/officeDocument/2006/relationships/image"/><Relationship Id="rId2" Target="../media/image12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31.gif" Type="http://schemas.openxmlformats.org/officeDocument/2006/relationships/image"/><Relationship Id="rId5" Target="../media/image130.jpeg" Type="http://schemas.openxmlformats.org/officeDocument/2006/relationships/image"/><Relationship Id="rId4" Target="../media/image129.jpeg" Type="http://schemas.openxmlformats.org/officeDocument/2006/relationships/image"/></Relationships>
</file>

<file path=ppt/slides/_rels/slide44.xml.rels><?xml version="1.0" encoding="UTF-8" standalone="yes" ?><Relationships xmlns="http://schemas.openxmlformats.org/package/2006/relationships"><Relationship Id="rId3" Target="../media/image133.jpeg" Type="http://schemas.openxmlformats.org/officeDocument/2006/relationships/image"/><Relationship Id="rId2" Target="../media/image13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34.jpeg" Type="http://schemas.openxmlformats.org/officeDocument/2006/relationships/image"/></Relationships>
</file>

<file path=ppt/slides/_rels/slide45.xml.rels><?xml version="1.0" encoding="UTF-8" standalone="yes" ?><Relationships xmlns="http://schemas.openxmlformats.org/package/2006/relationships"><Relationship Id="rId3" Target="../media/image136.jpeg" Type="http://schemas.openxmlformats.org/officeDocument/2006/relationships/image"/><Relationship Id="rId2" Target="../media/image13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3" Target="../media/image138.jpeg" Type="http://schemas.openxmlformats.org/officeDocument/2006/relationships/image"/><Relationship Id="rId2" Target="../media/image13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39.jpeg" Type="http://schemas.openxmlformats.org/officeDocument/2006/relationships/image"/></Relationships>
</file>

<file path=ppt/slides/_rels/slide47.xml.rels><?xml version="1.0" encoding="UTF-8" standalone="yes" ?><Relationships xmlns="http://schemas.openxmlformats.org/package/2006/relationships"><Relationship Id="rId3" Target="../media/image141.jpeg" Type="http://schemas.openxmlformats.org/officeDocument/2006/relationships/image"/><Relationship Id="rId2" Target="../media/image14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8.xml.rels><?xml version="1.0" encoding="UTF-8" standalone="yes" ?><Relationships xmlns="http://schemas.openxmlformats.org/package/2006/relationships"><Relationship Id="rId3" Target="../media/image143.jpeg" Type="http://schemas.openxmlformats.org/officeDocument/2006/relationships/image"/><Relationship Id="rId2" Target="../media/image14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9.xml.rels><?xml version="1.0" encoding="UTF-8" standalone="yes" ?><Relationships xmlns="http://schemas.openxmlformats.org/package/2006/relationships"><Relationship Id="rId3" Target="../media/image145.jpeg" Type="http://schemas.openxmlformats.org/officeDocument/2006/relationships/image"/><Relationship Id="rId2" Target="../media/image14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46.gif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9.gif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3.gif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140968"/>
            <a:ext cx="8229600" cy="1143000"/>
          </a:xfrm>
        </p:spPr>
        <p:txBody>
          <a:bodyPr/>
          <a:lstStyle/>
          <a:p>
            <a:r>
              <a:rPr lang="uk-UA" dirty="0" err="1" smtClean="0"/>
              <a:t>шш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000108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Шануй батька й неньку,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 	скрізь тобі тепленько!</a:t>
            </a:r>
            <a:endParaRPr kumimoji="0" lang="uk-UA" sz="54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57166"/>
            <a:ext cx="89691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Але є у світі найрідніше, найдорожче!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D:\МАМА 2\шко. 8 бер\DSC0397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3EF"/>
              </a:clrFrom>
              <a:clrTo>
                <a:srgbClr val="F8F3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556792"/>
            <a:ext cx="7643866" cy="53012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285728"/>
            <a:ext cx="86439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accent3">
                    <a:lumMod val="50000"/>
                  </a:schemeClr>
                </a:solidFill>
              </a:rPr>
              <a:t>	 Найцінніший скарб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4400" b="1" dirty="0" smtClean="0">
                <a:solidFill>
                  <a:schemeClr val="accent3">
                    <a:lumMod val="50000"/>
                  </a:schemeClr>
                </a:solidFill>
              </a:rPr>
              <a:t> – це ви, 				наші діти</a:t>
            </a:r>
            <a:r>
              <a:rPr lang="en-US" sz="4400" b="1" dirty="0" smtClean="0">
                <a:solidFill>
                  <a:schemeClr val="accent3">
                    <a:lumMod val="50000"/>
                  </a:schemeClr>
                </a:solidFill>
              </a:rPr>
              <a:t>!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Admin\Desktop\анімашки\kviti_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3014662" y="3014662"/>
            <a:ext cx="6858003" cy="828675"/>
          </a:xfrm>
          <a:prstGeom prst="rect">
            <a:avLst/>
          </a:prstGeom>
          <a:noFill/>
        </p:spPr>
      </p:pic>
      <p:pic>
        <p:nvPicPr>
          <p:cNvPr id="6147" name="Picture 3" descr="C:\Users\Admin\Desktop\анімашки\kviti_9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00663" y="3014663"/>
            <a:ext cx="6857998" cy="8286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CIM\101MSDCF\DSC016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</a:rPr>
              <a:t>Наш клас – наш скарб</a:t>
            </a:r>
            <a:r>
              <a:rPr lang="en-US" sz="6000" b="1" dirty="0" smtClean="0">
                <a:solidFill>
                  <a:schemeClr val="bg1"/>
                </a:solidFill>
              </a:rPr>
              <a:t>!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5882" cy="1143006"/>
          </a:xfrm>
          <a:prstGeom prst="rect">
            <a:avLst/>
          </a:prstGeom>
          <a:noFill/>
        </p:spPr>
      </p:pic>
      <p:pic>
        <p:nvPicPr>
          <p:cNvPr id="5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18" y="-214338"/>
            <a:ext cx="1285882" cy="1143006"/>
          </a:xfrm>
          <a:prstGeom prst="rect">
            <a:avLst/>
          </a:prstGeom>
          <a:noFill/>
        </p:spPr>
      </p:pic>
      <p:pic>
        <p:nvPicPr>
          <p:cNvPr id="6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42854"/>
            <a:ext cx="1285882" cy="1143006"/>
          </a:xfrm>
          <a:prstGeom prst="rect">
            <a:avLst/>
          </a:prstGeom>
          <a:noFill/>
        </p:spPr>
      </p:pic>
      <p:pic>
        <p:nvPicPr>
          <p:cNvPr id="7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0"/>
            <a:ext cx="1285882" cy="1143006"/>
          </a:xfrm>
          <a:prstGeom prst="rect">
            <a:avLst/>
          </a:prstGeom>
          <a:noFill/>
        </p:spPr>
      </p:pic>
      <p:pic>
        <p:nvPicPr>
          <p:cNvPr id="8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0"/>
            <a:ext cx="1285882" cy="11430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DCIM\101MSDCF\DSC01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836712"/>
            <a:ext cx="2987824" cy="6021288"/>
          </a:xfrm>
          <a:prstGeom prst="rect">
            <a:avLst/>
          </a:prstGeom>
          <a:noFill/>
        </p:spPr>
      </p:pic>
      <p:pic>
        <p:nvPicPr>
          <p:cNvPr id="2051" name="Picture 3" descr="G:\DCIM\101MSDCF\DSC01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836712"/>
            <a:ext cx="2915816" cy="6021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088559"/>
            <a:ext cx="19288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Богдан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4288" y="6088559"/>
            <a:ext cx="1728192" cy="7694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Олеся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0"/>
            <a:ext cx="9144000" cy="90872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483768" y="0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F0"/>
                </a:solidFill>
              </a:rPr>
              <a:t>Наші </a:t>
            </a:r>
            <a:r>
              <a:rPr lang="en-US" sz="4400" b="1" dirty="0" smtClean="0">
                <a:solidFill>
                  <a:srgbClr val="00B0F0"/>
                </a:solidFill>
              </a:rPr>
              <a:t> </a:t>
            </a:r>
            <a:r>
              <a:rPr lang="uk-UA" sz="4400" b="1" dirty="0" smtClean="0">
                <a:solidFill>
                  <a:srgbClr val="00B0F0"/>
                </a:solidFill>
              </a:rPr>
              <a:t>перлинки</a:t>
            </a:r>
            <a:endParaRPr lang="ru-RU" sz="4400" b="1" dirty="0">
              <a:solidFill>
                <a:srgbClr val="00B0F0"/>
              </a:solidFill>
            </a:endParaRPr>
          </a:p>
        </p:txBody>
      </p:sp>
      <p:pic>
        <p:nvPicPr>
          <p:cNvPr id="10" name="Picture 3" descr="G:\DCIM\101MSDCF\DSC017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81336"/>
            <a:ext cx="3600400" cy="59766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51920" y="6088559"/>
            <a:ext cx="1944216" cy="7694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Богдан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6150114"/>
            <a:ext cx="2304256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Наташа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0242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285882" cy="1143006"/>
          </a:xfrm>
          <a:prstGeom prst="rect">
            <a:avLst/>
          </a:prstGeom>
          <a:noFill/>
        </p:spPr>
      </p:pic>
      <p:pic>
        <p:nvPicPr>
          <p:cNvPr id="10243" name="Picture 3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714356"/>
            <a:ext cx="1071568" cy="1071567"/>
          </a:xfrm>
          <a:prstGeom prst="rect">
            <a:avLst/>
          </a:prstGeom>
          <a:noFill/>
        </p:spPr>
      </p:pic>
      <p:pic>
        <p:nvPicPr>
          <p:cNvPr id="10244" name="Picture 4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0"/>
            <a:ext cx="928691" cy="1643072"/>
          </a:xfrm>
          <a:prstGeom prst="rect">
            <a:avLst/>
          </a:prstGeom>
          <a:noFill/>
        </p:spPr>
      </p:pic>
      <p:pic>
        <p:nvPicPr>
          <p:cNvPr id="10245" name="Picture 5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0"/>
            <a:ext cx="1214443" cy="1143005"/>
          </a:xfrm>
          <a:prstGeom prst="rect">
            <a:avLst/>
          </a:prstGeom>
          <a:noFill/>
        </p:spPr>
      </p:pic>
      <p:pic>
        <p:nvPicPr>
          <p:cNvPr id="10246" name="Picture 6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0"/>
            <a:ext cx="928689" cy="928665"/>
          </a:xfrm>
          <a:prstGeom prst="rect">
            <a:avLst/>
          </a:prstGeom>
          <a:noFill/>
        </p:spPr>
      </p:pic>
      <p:pic>
        <p:nvPicPr>
          <p:cNvPr id="10247" name="Picture 7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571480"/>
            <a:ext cx="1214446" cy="10001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DCIM\101MSDCF\DSC01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4572000" cy="62373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99784" y="6021288"/>
            <a:ext cx="1944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Наташа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6211669"/>
            <a:ext cx="2016224" cy="6463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Данило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1" name="Picture 2" descr="G:\DCIM\101MSDCF\DSC017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620688"/>
            <a:ext cx="4714876" cy="62373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372200" y="6150114"/>
            <a:ext cx="2021579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Сніжана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Наші перлинки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B0F0"/>
                </a:solidFill>
              </a:rPr>
              <a:t>			Наші перлинки</a:t>
            </a:r>
            <a:endParaRPr lang="ru-RU" sz="4000" b="1" dirty="0">
              <a:solidFill>
                <a:srgbClr val="00B0F0"/>
              </a:solidFill>
            </a:endParaRPr>
          </a:p>
        </p:txBody>
      </p:sp>
      <p:pic>
        <p:nvPicPr>
          <p:cNvPr id="9218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714356"/>
            <a:ext cx="1143007" cy="1214444"/>
          </a:xfrm>
          <a:prstGeom prst="rect">
            <a:avLst/>
          </a:prstGeom>
          <a:noFill/>
        </p:spPr>
      </p:pic>
      <p:pic>
        <p:nvPicPr>
          <p:cNvPr id="9219" name="Picture 3" descr="C:\Users\Admin\Desktop\анімашки\864825831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3040" cy="1500195"/>
          </a:xfrm>
          <a:prstGeom prst="rect">
            <a:avLst/>
          </a:prstGeom>
          <a:noFill/>
        </p:spPr>
      </p:pic>
      <p:pic>
        <p:nvPicPr>
          <p:cNvPr id="9220" name="Picture 4" descr="C:\Users\Admin\Desktop\анімашки\864825831.jp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0"/>
            <a:ext cx="1000132" cy="12144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Admin\Pictures\в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714356"/>
            <a:ext cx="4067944" cy="55721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00760" y="5500702"/>
            <a:ext cx="2088232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Вікторія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0"/>
            <a:ext cx="3312368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Наші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перлинки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8" name="Picture 4" descr="G:\DCIM\101MSDCF\DSC017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14356"/>
            <a:ext cx="3779912" cy="55721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57224" y="5500702"/>
            <a:ext cx="2238113" cy="7078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Михайло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8194" name="Picture 2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67" y="0"/>
            <a:ext cx="1571633" cy="1714510"/>
          </a:xfrm>
          <a:prstGeom prst="rect">
            <a:avLst/>
          </a:prstGeom>
          <a:noFill/>
        </p:spPr>
      </p:pic>
      <p:pic>
        <p:nvPicPr>
          <p:cNvPr id="8195" name="Picture 3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85728"/>
            <a:ext cx="1214445" cy="1500196"/>
          </a:xfrm>
          <a:prstGeom prst="rect">
            <a:avLst/>
          </a:prstGeom>
          <a:noFill/>
        </p:spPr>
      </p:pic>
      <p:pic>
        <p:nvPicPr>
          <p:cNvPr id="8196" name="Picture 4" descr="C:\Users\Admin\Desktop\анімашки\864825831.jp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785794"/>
            <a:ext cx="1071570" cy="10001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438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chemeClr val="tx2">
                    <a:lumMod val="75000"/>
                  </a:schemeClr>
                </a:solidFill>
              </a:rPr>
              <a:t>„…Родина, родина від батька до сина…”</a:t>
            </a:r>
            <a:endParaRPr lang="ru-RU" sz="6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357166"/>
            <a:ext cx="19050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 flipH="1">
            <a:off x="3000363" y="2000240"/>
            <a:ext cx="3597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</a:rPr>
              <a:t>Третя сторінка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5" name="Picture 4" descr="F:\анімашки\61229978_1278430484_4af415b764a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71480"/>
            <a:ext cx="2071670" cy="2343148"/>
          </a:xfrm>
          <a:prstGeom prst="rect">
            <a:avLst/>
          </a:prstGeom>
          <a:noFill/>
        </p:spPr>
      </p:pic>
      <p:pic>
        <p:nvPicPr>
          <p:cNvPr id="7171" name="Picture 3" descr="C:\Users\Admin\Desktop\анімашки\99042546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6058"/>
            <a:ext cx="2285984" cy="407194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642918"/>
            <a:ext cx="4929190" cy="621508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	У кожного з вас є о</a:t>
            </a:r>
            <a:r>
              <a:rPr lang="ru-RU" b="1" dirty="0" err="1" smtClean="0">
                <a:solidFill>
                  <a:srgbClr val="C00000"/>
                </a:solidFill>
              </a:rPr>
              <a:t>тчий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дім</a:t>
            </a:r>
            <a:r>
              <a:rPr lang="ru-RU" b="1" dirty="0" smtClean="0">
                <a:solidFill>
                  <a:srgbClr val="C00000"/>
                </a:solidFill>
              </a:rPr>
              <a:t> -  </a:t>
            </a:r>
            <a:r>
              <a:rPr lang="ru-RU" b="1" dirty="0" err="1" smtClean="0">
                <a:solidFill>
                  <a:srgbClr val="C00000"/>
                </a:solidFill>
              </a:rPr>
              <a:t>це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родинне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вогнище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ru-RU" b="1" dirty="0" err="1" smtClean="0">
                <a:solidFill>
                  <a:srgbClr val="C00000"/>
                </a:solidFill>
              </a:rPr>
              <a:t>маленька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батьківщина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кожної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людини</a:t>
            </a:r>
            <a:r>
              <a:rPr lang="uk-UA" b="1" dirty="0" smtClean="0">
                <a:solidFill>
                  <a:srgbClr val="C00000"/>
                </a:solidFill>
              </a:rPr>
              <a:t>,</a:t>
            </a:r>
            <a:r>
              <a:rPr lang="ru-RU" b="1" dirty="0" smtClean="0">
                <a:solidFill>
                  <a:srgbClr val="C00000"/>
                </a:solidFill>
              </a:rPr>
              <a:t> де  вона </a:t>
            </a:r>
            <a:r>
              <a:rPr lang="ru-RU" b="1" dirty="0" err="1" smtClean="0">
                <a:solidFill>
                  <a:srgbClr val="C00000"/>
                </a:solidFill>
              </a:rPr>
              <a:t>зробила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перші</a:t>
            </a:r>
            <a:r>
              <a:rPr lang="ru-RU" b="1" dirty="0" smtClean="0">
                <a:solidFill>
                  <a:srgbClr val="C00000"/>
                </a:solidFill>
              </a:rPr>
              <a:t> кроки, </a:t>
            </a:r>
            <a:r>
              <a:rPr lang="ru-RU" b="1" dirty="0" err="1" smtClean="0">
                <a:solidFill>
                  <a:srgbClr val="C00000"/>
                </a:solidFill>
              </a:rPr>
              <a:t>вимовила</a:t>
            </a:r>
            <a:r>
              <a:rPr lang="ru-RU" b="1" dirty="0" smtClean="0">
                <a:solidFill>
                  <a:srgbClr val="C00000"/>
                </a:solidFill>
              </a:rPr>
              <a:t> перше слово</a:t>
            </a:r>
            <a:r>
              <a:rPr lang="uk-UA" b="1" dirty="0" smtClean="0">
                <a:solidFill>
                  <a:srgbClr val="C00000"/>
                </a:solidFill>
              </a:rPr>
              <a:t>.</a:t>
            </a:r>
            <a:r>
              <a:rPr lang="ru-RU" b="1" dirty="0" smtClean="0">
                <a:solidFill>
                  <a:srgbClr val="C00000"/>
                </a:solidFill>
              </a:rPr>
              <a:t>  </a:t>
            </a:r>
            <a:r>
              <a:rPr lang="uk-UA" b="1" dirty="0" smtClean="0">
                <a:solidFill>
                  <a:srgbClr val="C00000"/>
                </a:solidFill>
              </a:rPr>
              <a:t>В сімейному колі найтепліше, тут живе щастя.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8B4825"/>
              </a:clrFrom>
              <a:clrTo>
                <a:srgbClr val="8B482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57158" y="0"/>
            <a:ext cx="8215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Українська родина 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зернинка народу.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F:\анімашки\809786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852936"/>
            <a:ext cx="762000" cy="1228725"/>
          </a:xfrm>
          <a:prstGeom prst="rect">
            <a:avLst/>
          </a:prstGeom>
          <a:noFill/>
        </p:spPr>
      </p:pic>
      <p:pic>
        <p:nvPicPr>
          <p:cNvPr id="8" name="Picture 2" descr="F:\анімашки\76601068_2374021_62863417_7471f81201f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5294" y="5648325"/>
            <a:ext cx="4738706" cy="12096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14366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627784" y="2215991"/>
            <a:ext cx="392392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solidFill>
                  <a:srgbClr val="C00000"/>
                </a:solidFill>
              </a:rPr>
              <a:t>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32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0"/>
            <a:ext cx="47148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000" b="1" dirty="0" smtClean="0">
              <a:solidFill>
                <a:srgbClr val="C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solidFill>
                  <a:srgbClr val="C00000"/>
                </a:solidFill>
              </a:rPr>
              <a:t>Якщо</a:t>
            </a:r>
            <a:r>
              <a:rPr lang="ru-RU" sz="4000" b="1" dirty="0" smtClean="0">
                <a:solidFill>
                  <a:srgbClr val="C00000"/>
                </a:solidFill>
              </a:rPr>
              <a:t> в </a:t>
            </a:r>
            <a:r>
              <a:rPr lang="ru-RU" sz="4000" b="1" dirty="0" err="1" smtClean="0">
                <a:solidFill>
                  <a:srgbClr val="C00000"/>
                </a:solidFill>
              </a:rPr>
              <a:t>сім’ї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панує</a:t>
            </a:r>
            <a:r>
              <a:rPr lang="ru-RU" sz="4000" b="1" dirty="0" smtClean="0">
                <a:solidFill>
                  <a:srgbClr val="C00000"/>
                </a:solidFill>
              </a:rPr>
              <a:t> мир,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uk-UA" sz="4000" b="1" dirty="0" smtClean="0">
                <a:solidFill>
                  <a:srgbClr val="C00000"/>
                </a:solidFill>
              </a:rPr>
              <a:t>спокій</a:t>
            </a:r>
            <a:r>
              <a:rPr lang="ru-RU" sz="4000" b="1" dirty="0" smtClean="0">
                <a:solidFill>
                  <a:srgbClr val="C00000"/>
                </a:solidFill>
              </a:rPr>
              <a:t>, </a:t>
            </a:r>
            <a:r>
              <a:rPr lang="ru-RU" sz="4000" b="1" dirty="0" err="1" smtClean="0">
                <a:solidFill>
                  <a:srgbClr val="C00000"/>
                </a:solidFill>
              </a:rPr>
              <a:t>повага</a:t>
            </a:r>
            <a:r>
              <a:rPr lang="ru-RU" sz="4000" b="1" dirty="0" smtClean="0">
                <a:solidFill>
                  <a:srgbClr val="C00000"/>
                </a:solidFill>
              </a:rPr>
              <a:t>, батьки </a:t>
            </a:r>
            <a:r>
              <a:rPr lang="ru-RU" sz="4000" b="1" dirty="0" err="1" smtClean="0">
                <a:solidFill>
                  <a:srgbClr val="C00000"/>
                </a:solidFill>
              </a:rPr>
              <a:t>люблять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своїх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дітей</a:t>
            </a:r>
            <a:r>
              <a:rPr lang="ru-RU" sz="4000" b="1" dirty="0" smtClean="0">
                <a:solidFill>
                  <a:srgbClr val="C00000"/>
                </a:solidFill>
              </a:rPr>
              <a:t>, а </a:t>
            </a:r>
            <a:r>
              <a:rPr lang="ru-RU" sz="4000" b="1" dirty="0" err="1" smtClean="0">
                <a:solidFill>
                  <a:srgbClr val="C00000"/>
                </a:solidFill>
              </a:rPr>
              <a:t>діти</a:t>
            </a:r>
            <a:r>
              <a:rPr lang="ru-RU" sz="4000" b="1" dirty="0" smtClean="0">
                <a:solidFill>
                  <a:srgbClr val="C00000"/>
                </a:solidFill>
              </a:rPr>
              <a:t>-   </a:t>
            </a:r>
            <a:r>
              <a:rPr lang="ru-RU" sz="4000" b="1" dirty="0" err="1" smtClean="0">
                <a:solidFill>
                  <a:srgbClr val="C00000"/>
                </a:solidFill>
              </a:rPr>
              <a:t>своїх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батьків</a:t>
            </a:r>
            <a:r>
              <a:rPr lang="ru-RU" sz="4000" b="1" dirty="0" smtClean="0">
                <a:solidFill>
                  <a:srgbClr val="C00000"/>
                </a:solidFill>
              </a:rPr>
              <a:t> – </a:t>
            </a:r>
            <a:r>
              <a:rPr lang="ru-RU" sz="4000" b="1" dirty="0" err="1" smtClean="0">
                <a:solidFill>
                  <a:srgbClr val="C00000"/>
                </a:solidFill>
              </a:rPr>
              <a:t>це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</a:rPr>
              <a:t>є</a:t>
            </a:r>
            <a:r>
              <a:rPr lang="en-US" sz="4000" b="1" dirty="0" smtClean="0">
                <a:solidFill>
                  <a:srgbClr val="C00000"/>
                </a:solidFill>
              </a:rPr>
              <a:t>  </a:t>
            </a:r>
            <a:r>
              <a:rPr lang="uk-UA" sz="4000" b="1" dirty="0" smtClean="0">
                <a:solidFill>
                  <a:srgbClr val="C00000"/>
                </a:solidFill>
              </a:rPr>
              <a:t>найбільшим</a:t>
            </a:r>
            <a:r>
              <a:rPr lang="ru-RU" sz="4000" b="1" dirty="0" smtClean="0">
                <a:solidFill>
                  <a:srgbClr val="C00000"/>
                </a:solidFill>
              </a:rPr>
              <a:t> скарбом. </a:t>
            </a:r>
            <a:r>
              <a:rPr lang="en-US" sz="4000" b="1" dirty="0" smtClean="0">
                <a:solidFill>
                  <a:srgbClr val="C00000"/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979704" y="4693704"/>
            <a:ext cx="2564904" cy="176368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5301208"/>
            <a:ext cx="2276078" cy="155679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869160"/>
            <a:ext cx="1656184" cy="198884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242" name="Picture 2" descr="F:\анімашки\83040042_717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714884"/>
            <a:ext cx="3333750" cy="571500"/>
          </a:xfrm>
          <a:prstGeom prst="rect">
            <a:avLst/>
          </a:prstGeom>
          <a:noFill/>
        </p:spPr>
      </p:pic>
      <p:pic>
        <p:nvPicPr>
          <p:cNvPr id="10243" name="Picture 3" descr="F:\анімашки\i2828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4953000"/>
            <a:ext cx="1728192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488" y="1071546"/>
            <a:ext cx="5715040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Мама –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ніжність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та ласка. З образом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матері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порівнюють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образ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рідної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неньки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України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en-US" sz="36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uk-UA" sz="36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2466002" y="2632682"/>
            <a:ext cx="5715000" cy="466725"/>
          </a:xfrm>
          <a:prstGeom prst="rect">
            <a:avLst/>
          </a:prstGeom>
          <a:noFill/>
        </p:spPr>
      </p:pic>
      <p:pic>
        <p:nvPicPr>
          <p:cNvPr id="2051" name="Picture 3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28" cy="466725"/>
          </a:xfrm>
          <a:prstGeom prst="rect">
            <a:avLst/>
          </a:prstGeom>
          <a:noFill/>
        </p:spPr>
      </p:pic>
      <p:pic>
        <p:nvPicPr>
          <p:cNvPr id="2052" name="Picture 4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5000636"/>
            <a:ext cx="5715000" cy="466725"/>
          </a:xfrm>
          <a:prstGeom prst="rect">
            <a:avLst/>
          </a:prstGeom>
          <a:noFill/>
        </p:spPr>
      </p:pic>
      <p:pic>
        <p:nvPicPr>
          <p:cNvPr id="2053" name="Picture 5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91275"/>
            <a:ext cx="9144000" cy="466725"/>
          </a:xfrm>
          <a:prstGeom prst="rect">
            <a:avLst/>
          </a:prstGeom>
          <a:noFill/>
        </p:spPr>
      </p:pic>
      <p:pic>
        <p:nvPicPr>
          <p:cNvPr id="2054" name="Picture 6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24501" y="3052774"/>
            <a:ext cx="6572273" cy="4667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4810" y="4214818"/>
            <a:ext cx="2786082" cy="5000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000504"/>
            <a:ext cx="6572296" cy="538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429132"/>
            <a:ext cx="5715000" cy="466725"/>
          </a:xfrm>
          <a:prstGeom prst="rect">
            <a:avLst/>
          </a:prstGeom>
          <a:noFill/>
        </p:spPr>
      </p:pic>
      <p:pic>
        <p:nvPicPr>
          <p:cNvPr id="12" name="Picture 4" descr="F:\анімашки\5c927e209eee 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928934"/>
            <a:ext cx="5000660" cy="466725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23527857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543169">
            <a:off x="5505684" y="2545130"/>
            <a:ext cx="2724150" cy="4086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476672"/>
            <a:ext cx="66675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7"/>
          <p:cNvSpPr>
            <a:spLocks noGrp="1"/>
          </p:cNvSpPr>
          <p:nvPr>
            <p:ph type="subTitle" idx="4294967295"/>
          </p:nvPr>
        </p:nvSpPr>
        <p:spPr>
          <a:xfrm>
            <a:off x="827584" y="4797425"/>
            <a:ext cx="8316416" cy="1752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6000" dirty="0" smtClean="0"/>
              <a:t> </a:t>
            </a:r>
            <a:r>
              <a:rPr lang="uk-UA" sz="6000" dirty="0" smtClean="0"/>
              <a:t>		</a:t>
            </a:r>
            <a:r>
              <a:rPr lang="uk-UA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Коровай – символ щастя та </a:t>
            </a:r>
            <a:r>
              <a:rPr lang="uk-UA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достатку</a:t>
            </a:r>
            <a:r>
              <a:rPr lang="en-US" sz="6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682752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275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0"/>
            <a:ext cx="40679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364088" y="1196752"/>
            <a:ext cx="3779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Як </a:t>
            </a:r>
            <a:r>
              <a:rPr lang="ru-RU" sz="2800" b="1" dirty="0" err="1" smtClean="0"/>
              <a:t>багато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зробила</a:t>
            </a:r>
            <a:r>
              <a:rPr lang="ru-RU" sz="2800" b="1" dirty="0" smtClean="0"/>
              <a:t> </a:t>
            </a:r>
            <a:r>
              <a:rPr lang="uk-UA" sz="2800" b="1" dirty="0" smtClean="0"/>
              <a:t>мама для</a:t>
            </a:r>
            <a:r>
              <a:rPr lang="ru-RU" sz="2800" b="1" dirty="0" smtClean="0"/>
              <a:t> вас</a:t>
            </a:r>
            <a:r>
              <a:rPr lang="uk-UA" sz="2800" b="1" dirty="0" smtClean="0"/>
              <a:t>, к</a:t>
            </a:r>
            <a:r>
              <a:rPr lang="ru-RU" sz="2800" b="1" dirty="0" err="1" smtClean="0"/>
              <a:t>ожне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її</a:t>
            </a:r>
            <a:r>
              <a:rPr lang="ru-RU" sz="2800" b="1" dirty="0" smtClean="0"/>
              <a:t> слово – </a:t>
            </a:r>
            <a:r>
              <a:rPr lang="ru-RU" sz="2800" b="1" dirty="0" err="1" smtClean="0"/>
              <a:t>це</a:t>
            </a:r>
            <a:r>
              <a:rPr lang="ru-RU" sz="2800" b="1" dirty="0" smtClean="0"/>
              <a:t> книга </a:t>
            </a:r>
            <a:r>
              <a:rPr lang="ru-RU" sz="2800" b="1" dirty="0" err="1" smtClean="0"/>
              <a:t>життя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якою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вирушаєте</a:t>
            </a:r>
            <a:r>
              <a:rPr lang="ru-RU" sz="2800" b="1" dirty="0" smtClean="0"/>
              <a:t> в дорогу. </a:t>
            </a:r>
            <a:r>
              <a:rPr lang="ru-RU" sz="2800" b="1" dirty="0" err="1" smtClean="0"/>
              <a:t>Скільки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безсонних</a:t>
            </a:r>
            <a:r>
              <a:rPr lang="ru-RU" sz="2800" b="1" dirty="0" smtClean="0"/>
              <a:t> ночей провела вона над вашим </a:t>
            </a:r>
            <a:r>
              <a:rPr lang="ru-RU" sz="2800" b="1" dirty="0" err="1" smtClean="0"/>
              <a:t>ліжком</a:t>
            </a:r>
            <a:r>
              <a:rPr lang="ru-RU" sz="2800" b="1" dirty="0" smtClean="0"/>
              <a:t>, коли </a:t>
            </a:r>
            <a:r>
              <a:rPr lang="ru-RU" sz="2800" b="1" dirty="0" err="1" smtClean="0"/>
              <a:t>ви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були</a:t>
            </a:r>
            <a:r>
              <a:rPr lang="ru-RU" sz="2800" b="1" dirty="0" smtClean="0"/>
              <a:t> маленькими! </a:t>
            </a:r>
            <a:r>
              <a:rPr lang="ru-RU" sz="2800" b="1" dirty="0" err="1" smtClean="0"/>
              <a:t>Скільки</a:t>
            </a:r>
            <a:r>
              <a:rPr lang="ru-RU" sz="2800" b="1" dirty="0" smtClean="0"/>
              <a:t> сил </a:t>
            </a:r>
            <a:r>
              <a:rPr lang="ru-RU" sz="2800" b="1" dirty="0" err="1" smtClean="0"/>
              <a:t>віддала</a:t>
            </a:r>
            <a:r>
              <a:rPr lang="ru-RU" sz="2800" b="1" dirty="0" smtClean="0"/>
              <a:t> вона коли </a:t>
            </a:r>
            <a:r>
              <a:rPr lang="ru-RU" sz="2800" b="1" dirty="0" err="1" smtClean="0"/>
              <a:t>ви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підростали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860032" y="116632"/>
            <a:ext cx="4283968" cy="597666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Admin\Desktop\анімашки\2175606p8qzr8y3yh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2536059" y="2821779"/>
            <a:ext cx="6858004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26" name="Picture 2" descr="G:\фото Катя Щур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	Моя мама – 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лагідна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вдача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тепло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берегиня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род</a:t>
            </a:r>
            <a:r>
              <a:rPr lang="uk-UA" sz="3600" b="1" dirty="0" err="1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ини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uk-UA" sz="36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en-US" sz="3600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latin typeface="Bookman Old Style" pitchFamily="18" charset="0"/>
              </a:rPr>
              <a:t>Мама віддає </a:t>
            </a:r>
            <a:r>
              <a:rPr lang="uk-UA" sz="3600" b="1" dirty="0" smtClean="0">
                <a:solidFill>
                  <a:srgbClr val="C00000"/>
                </a:solidFill>
                <a:latin typeface="Bookman Old Style" pitchFamily="18" charset="0"/>
              </a:rPr>
              <a:t>своє серце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</a:rPr>
              <a:t>дітям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.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DCIM\101MSDCF\DSC0172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64" y="2357430"/>
            <a:ext cx="3500444" cy="4500570"/>
          </a:xfrm>
          <a:prstGeom prst="rect">
            <a:avLst/>
          </a:prstGeom>
          <a:noFill/>
          <a:effectLst>
            <a:softEdge rad="317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9" name="Picture 2" descr="G:\фото Катя Щур\Рисунок3_NEW_NEW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62827F"/>
              </a:clrFrom>
              <a:clrTo>
                <a:srgbClr val="62827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071546"/>
            <a:ext cx="2786082" cy="2928958"/>
          </a:xfrm>
          <a:prstGeom prst="ellipse">
            <a:avLst/>
          </a:prstGeom>
          <a:ln>
            <a:noFill/>
          </a:ln>
          <a:effectLst>
            <a:softEdge rad="12700"/>
          </a:effectLst>
        </p:spPr>
      </p:pic>
      <p:pic>
        <p:nvPicPr>
          <p:cNvPr id="8" name="Picture 2" descr="C:\Users\Admin\Desktop\анімашки сердечки\be2b0bdf6dcc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86314" cy="4857760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708920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0.47257 0.25208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G:\DCIM\101MSDCF\DSC01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857364"/>
            <a:ext cx="4214842" cy="47863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Users\Admin\Desktop\анімашки сердечки\6f04746b36a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429256" cy="6500834"/>
          </a:xfrm>
          <a:prstGeom prst="rect">
            <a:avLst/>
          </a:prstGeom>
          <a:noFill/>
        </p:spPr>
      </p:pic>
      <p:pic>
        <p:nvPicPr>
          <p:cNvPr id="8" name="Picture 5" descr="G:\фото Катя Щур\Рисунок4NEW_NEW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8D2C7"/>
              </a:clrFrom>
              <a:clrTo>
                <a:srgbClr val="B8D2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857364"/>
            <a:ext cx="2786082" cy="2786082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9" name="Picture 2" descr="C:\Users\Admin\Desktop\анімашки сердечки\3809a892fef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3501008"/>
            <a:ext cx="933450" cy="838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18519E-6 L 0.46476 0.16805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919A97"/>
              </a:clrFrom>
              <a:clrTo>
                <a:srgbClr val="919A9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DCIM\101MSDCF\DSC017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857364"/>
            <a:ext cx="3643320" cy="500063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C:\Users\Admin\Desktop\анімашки сердечки\195094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229225" cy="5643578"/>
          </a:xfrm>
          <a:prstGeom prst="rect">
            <a:avLst/>
          </a:prstGeom>
          <a:noFill/>
        </p:spPr>
      </p:pic>
      <p:pic>
        <p:nvPicPr>
          <p:cNvPr id="11" name="Picture 6" descr="G:\фото Катя Щур\Рисунок5NEW_NEW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799E97"/>
              </a:clrFrom>
              <a:clrTo>
                <a:srgbClr val="799E9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1142984"/>
            <a:ext cx="2643206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36912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4.07407E-6 L 0.48038 0.19931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DCIM\101MSDCF\DSC017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214422"/>
            <a:ext cx="4214810" cy="578647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Picture 3" descr="C:\Users\Admin\Desktop\анімашки сердечки\1db425a038e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00628" cy="6215082"/>
          </a:xfrm>
          <a:prstGeom prst="rect">
            <a:avLst/>
          </a:prstGeom>
          <a:noFill/>
        </p:spPr>
      </p:pic>
      <p:pic>
        <p:nvPicPr>
          <p:cNvPr id="9" name="Picture 3" descr="G:\фото Катя Щур\Рисунок3_NEW_NEW (3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B3C8C3"/>
              </a:clrFrom>
              <a:clrTo>
                <a:srgbClr val="B3C8C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1571612"/>
            <a:ext cx="1944216" cy="2728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Admin\Desktop\анімашки сердечки\3809a892fef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3284984"/>
            <a:ext cx="933450" cy="838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5592 0.19954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G:\DCIM\101MSDCF\DSC017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000108"/>
            <a:ext cx="4214810" cy="585789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" descr="C:\Users\Admin\Desktop\анімашки сердечки\1db425a038e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5143504" cy="5214950"/>
          </a:xfrm>
          <a:prstGeom prst="rect">
            <a:avLst/>
          </a:prstGeom>
          <a:noFill/>
        </p:spPr>
      </p:pic>
      <p:pic>
        <p:nvPicPr>
          <p:cNvPr id="10" name="Picture 4" descr="G:\фото Катя Щур\Рисунок3_NEW_NEW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6C8A8C"/>
              </a:clrFrom>
              <a:clrTo>
                <a:srgbClr val="6C8A8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1714488"/>
            <a:ext cx="2016224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492896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0509 L 0.43715 0.06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G:\DCIM\101MSDCF\DSC01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285860"/>
            <a:ext cx="3857620" cy="55721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Users\Admin\Desktop\анімашки сердечки\685d7f19b8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500694" cy="4572008"/>
          </a:xfrm>
          <a:prstGeom prst="rect">
            <a:avLst/>
          </a:prstGeom>
          <a:noFill/>
        </p:spPr>
      </p:pic>
      <p:pic>
        <p:nvPicPr>
          <p:cNvPr id="13" name="Picture 7" descr="G:\фото Катя Щур\Рисунок6_NEW_N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714356"/>
            <a:ext cx="2857520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Admin\Desktop\анімашки сердечки\3809a892fef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420888"/>
            <a:ext cx="933450" cy="838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8148E-6 L 0.55921 0.37801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DCIM\101MSDCF\DSC01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357298"/>
            <a:ext cx="3929058" cy="55007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3" descr="C:\Users\Admin\Desktop\анімашки сердечки\195094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29225" cy="5857892"/>
          </a:xfrm>
          <a:prstGeom prst="rect">
            <a:avLst/>
          </a:prstGeom>
          <a:noFill/>
        </p:spPr>
      </p:pic>
      <p:pic>
        <p:nvPicPr>
          <p:cNvPr id="8" name="Picture 2" descr="C:\Users\Admin\Desktop\Катя\IMG_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000108"/>
            <a:ext cx="4214842" cy="3857652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9" name="Picture 2" descr="C:\Users\Admin\Desktop\анімашки сердечки\3809a892fefb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501008"/>
            <a:ext cx="720080" cy="6480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3.33333E-6 L 0.48838 0.20995 " pathEditMode="relative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9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4211960" y="11839"/>
            <a:ext cx="493204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3600" b="1" i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Батьків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приклад,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батькове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слово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завжди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було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законом. </a:t>
            </a:r>
            <a:endParaRPr kumimoji="0" lang="en-US" sz="3200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Кожній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дитині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хочеться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щоб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її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батько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був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людиною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сильною, справедливою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260648"/>
            <a:ext cx="51280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>
                <a:solidFill>
                  <a:schemeClr val="accent1">
                    <a:lumMod val="75000"/>
                  </a:schemeClr>
                </a:solidFill>
              </a:rPr>
              <a:t>Батько – голова роду, родини. 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6025" y="5072074"/>
            <a:ext cx="6657975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80526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Це моя земля, це моя </a:t>
            </a:r>
            <a:r>
              <a:rPr lang="uk-UA" sz="5400" b="1" i="1" dirty="0" smtClean="0">
                <a:solidFill>
                  <a:srgbClr val="C00000"/>
                </a:solidFill>
              </a:rPr>
              <a:t>країна</a:t>
            </a:r>
            <a:r>
              <a:rPr lang="en-US" sz="5400" b="1" i="1" dirty="0" smtClean="0">
                <a:solidFill>
                  <a:srgbClr val="C00000"/>
                </a:solidFill>
              </a:rPr>
              <a:t>!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5214950"/>
            <a:ext cx="3671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Перша сторінка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Admin\Desktop\анімашки\106627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143248"/>
            <a:ext cx="1905000" cy="304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786058"/>
            <a:ext cx="292895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 descr="C:\Users\Admin\Desktop\Катя\IMG_0015_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2500306"/>
            <a:ext cx="2428860" cy="328498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8" name="Picture 4" descr="C:\Users\Admin\Desktop\Катя\IMG_0012_N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71744"/>
            <a:ext cx="2627784" cy="314837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9" name="Picture 3" descr="C:\Users\Admin\Desktop\Катя\IMG_N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1285860"/>
            <a:ext cx="2714644" cy="35747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2" name="TextBox 21"/>
          <p:cNvSpPr txBox="1"/>
          <p:nvPr/>
        </p:nvSpPr>
        <p:spPr>
          <a:xfrm>
            <a:off x="428596" y="0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І хай маму  тато замінити не може, </a:t>
            </a:r>
          </a:p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але без нього немає щасливої дитини.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Picture 6" descr="C:\Users\Admin\Desktop\Катя\IMG_0013_N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1214422"/>
            <a:ext cx="2452262" cy="357073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429264"/>
            <a:ext cx="9144000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3050"/>
            <a:ext cx="3714744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000240"/>
            <a:ext cx="3571868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7868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</a:rPr>
              <a:t>Наші любі дідусі й бабусі</a:t>
            </a:r>
            <a:endParaRPr lang="ru-RU" sz="6000" dirty="0"/>
          </a:p>
        </p:txBody>
      </p:sp>
      <p:pic>
        <p:nvPicPr>
          <p:cNvPr id="4099" name="Picture 3" descr="C:\Users\Admin\Desktop\анімашки\serdechk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714620"/>
            <a:ext cx="1285883" cy="766767"/>
          </a:xfrm>
          <a:prstGeom prst="rect">
            <a:avLst/>
          </a:prstGeom>
          <a:noFill/>
        </p:spPr>
      </p:pic>
      <p:pic>
        <p:nvPicPr>
          <p:cNvPr id="9" name="Picture 3" descr="C:\Users\Admin\Desktop\анімашки\serdechk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1857364"/>
            <a:ext cx="1285883" cy="766767"/>
          </a:xfrm>
          <a:prstGeom prst="rect">
            <a:avLst/>
          </a:prstGeom>
          <a:noFill/>
        </p:spPr>
      </p:pic>
      <p:pic>
        <p:nvPicPr>
          <p:cNvPr id="10" name="Picture 3" descr="C:\Users\Admin\Desktop\анімашки\serdechko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4214818"/>
            <a:ext cx="1285883" cy="766767"/>
          </a:xfrm>
          <a:prstGeom prst="rect">
            <a:avLst/>
          </a:prstGeom>
          <a:noFill/>
        </p:spPr>
      </p:pic>
      <p:pic>
        <p:nvPicPr>
          <p:cNvPr id="2050" name="Picture 2" descr="F:\анімашки\0c4f0c9846a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972050"/>
            <a:ext cx="3409950" cy="1885950"/>
          </a:xfrm>
          <a:prstGeom prst="rect">
            <a:avLst/>
          </a:prstGeom>
          <a:noFill/>
        </p:spPr>
      </p:pic>
      <p:pic>
        <p:nvPicPr>
          <p:cNvPr id="2051" name="Picture 3" descr="F:\анімашки\61217627_1278411629_0a15df9a20446b6d51096cde7373dad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929198"/>
            <a:ext cx="1481169" cy="19288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DCIM\101MSDCF\DSC01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3815408" cy="32924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707904" y="2348880"/>
            <a:ext cx="561662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	</a:t>
            </a:r>
            <a:r>
              <a:rPr lang="ru-RU" sz="3200" b="1" dirty="0" smtClean="0">
                <a:solidFill>
                  <a:schemeClr val="bg1"/>
                </a:solidFill>
              </a:rPr>
              <a:t>Бабусина 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доля </a:t>
            </a:r>
            <a:r>
              <a:rPr lang="en-US" sz="3200" b="1" dirty="0" smtClean="0">
                <a:solidFill>
                  <a:schemeClr val="bg1"/>
                </a:solidFill>
              </a:rPr>
              <a:t> -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як в степу  тополя,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	</a:t>
            </a:r>
            <a:r>
              <a:rPr lang="ru-RU" sz="3200" b="1" dirty="0" smtClean="0">
                <a:solidFill>
                  <a:schemeClr val="bg1"/>
                </a:solidFill>
              </a:rPr>
              <a:t>А над нею небо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</a:rPr>
              <a:t>-  </a:t>
            </a:r>
            <a:r>
              <a:rPr lang="ru-RU" sz="3200" b="1" dirty="0" smtClean="0">
                <a:solidFill>
                  <a:schemeClr val="bg1"/>
                </a:solidFill>
              </a:rPr>
              <a:t>як </a:t>
            </a:r>
            <a:r>
              <a:rPr lang="ru-RU" sz="3200" b="1" dirty="0" err="1" smtClean="0">
                <a:solidFill>
                  <a:schemeClr val="bg1"/>
                </a:solidFill>
              </a:rPr>
              <a:t>віки</a:t>
            </a:r>
            <a:r>
              <a:rPr lang="ru-RU" sz="3200" b="1" dirty="0" smtClean="0">
                <a:solidFill>
                  <a:schemeClr val="bg1"/>
                </a:solidFill>
              </a:rPr>
              <a:t>…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Admin\Desktop\Катя\IMG_0004_N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214422"/>
            <a:ext cx="2643206" cy="28575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C:\Users\Admin\Desktop\Катя\IMG_0014_N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143380"/>
            <a:ext cx="2123728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Admin\Desktop\Катя\IMG_0009_N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1071546"/>
            <a:ext cx="2928927" cy="314327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7" name="Picture 5" descr="C:\Users\Admin\Desktop\Катя\IMG_0007_NEW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077072"/>
            <a:ext cx="2571768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Admin\Desktop\Катя\IMG_0006_NE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4000504"/>
            <a:ext cx="2364294" cy="285749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079" name="Picture 7" descr="C:\Users\Admin\Desktop\Катя\IMG_0016_NE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005064"/>
            <a:ext cx="2571736" cy="28529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464343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204864"/>
            <a:ext cx="4500562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22768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0"/>
            <a:ext cx="821237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i="1" dirty="0" smtClean="0">
                <a:solidFill>
                  <a:schemeClr val="accent1">
                    <a:lumMod val="50000"/>
                  </a:schemeClr>
                </a:solidFill>
              </a:rPr>
              <a:t>Старість буває  самотньою</a:t>
            </a:r>
            <a:endParaRPr lang="en-US" sz="4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2000" b="1" i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</a:rPr>
              <a:t>…Так гірко й важко і болить душа</a:t>
            </a:r>
          </a:p>
          <a:p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</a:rPr>
              <a:t>	І очі в світ глухонімий кричать,</a:t>
            </a:r>
          </a:p>
          <a:p>
            <a:r>
              <a:rPr lang="uk-UA" sz="2800" b="1" i="1" dirty="0" smtClean="0">
                <a:solidFill>
                  <a:schemeClr val="accent1">
                    <a:lumMod val="50000"/>
                  </a:schemeClr>
                </a:solidFill>
              </a:rPr>
              <a:t>	Що серце самоти не хоче…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4-конечная звезда 5"/>
          <p:cNvSpPr/>
          <p:nvPr/>
        </p:nvSpPr>
        <p:spPr>
          <a:xfrm>
            <a:off x="0" y="116632"/>
            <a:ext cx="467544" cy="620688"/>
          </a:xfrm>
          <a:prstGeom prst="star4">
            <a:avLst/>
          </a:prstGeom>
          <a:solidFill>
            <a:srgbClr val="00B0F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8567936" y="116632"/>
            <a:ext cx="576064" cy="576064"/>
          </a:xfrm>
          <a:prstGeom prst="star4">
            <a:avLst/>
          </a:prstGeom>
          <a:solidFill>
            <a:srgbClr val="00B0F0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4857752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130" y="2276872"/>
            <a:ext cx="3959870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357554" y="1214422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0"/>
            <a:ext cx="9144000" cy="21328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 flipH="1">
            <a:off x="611560" y="0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uk-UA" sz="4400" b="1" i="1" dirty="0" smtClean="0">
                <a:solidFill>
                  <a:schemeClr val="bg1"/>
                </a:solidFill>
              </a:rPr>
              <a:t>Подаруйте стареньким тепло, 	частинку свого серця, </a:t>
            </a:r>
          </a:p>
          <a:p>
            <a:r>
              <a:rPr lang="uk-UA" sz="4400" b="1" i="1" dirty="0" smtClean="0">
                <a:solidFill>
                  <a:schemeClr val="bg1"/>
                </a:solidFill>
              </a:rPr>
              <a:t>	скажіть  лагідне слово!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pic>
        <p:nvPicPr>
          <p:cNvPr id="7" name="Picture 2" descr="F:\анімашки\angel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0"/>
            <a:ext cx="2857500" cy="2381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5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dirty="0" smtClean="0">
                <a:solidFill>
                  <a:schemeClr val="accent1"/>
                </a:solidFill>
              </a:rPr>
              <a:t> </a:t>
            </a:r>
            <a:r>
              <a:rPr lang="uk-UA" sz="6700" b="1" dirty="0" smtClean="0">
                <a:solidFill>
                  <a:schemeClr val="accent1"/>
                </a:solidFill>
              </a:rPr>
              <a:t>Формула щасливої сім'ї:</a:t>
            </a:r>
            <a:r>
              <a:rPr lang="ru-RU" sz="6700" b="1" dirty="0" smtClean="0">
                <a:solidFill>
                  <a:schemeClr val="accent1"/>
                </a:solidFill>
              </a:rPr>
              <a:t/>
            </a:r>
            <a:br>
              <a:rPr lang="ru-RU" sz="6700" b="1" dirty="0" smtClean="0">
                <a:solidFill>
                  <a:schemeClr val="accent1"/>
                </a:solidFill>
              </a:rPr>
            </a:br>
            <a:r>
              <a:rPr lang="uk-UA" sz="67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67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635896" y="3356992"/>
            <a:ext cx="2088232" cy="17064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07904" y="3717032"/>
            <a:ext cx="18261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accent1">
                    <a:lumMod val="75000"/>
                  </a:schemeClr>
                </a:solidFill>
              </a:rPr>
              <a:t>сім’я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3429000"/>
            <a:ext cx="2858660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прро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47864" y="5943600"/>
            <a:ext cx="278608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Чааппаесність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51720" y="1988840"/>
            <a:ext cx="2071702" cy="9286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23728" y="2132856"/>
            <a:ext cx="198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/>
                </a:solidFill>
              </a:rPr>
              <a:t>чесн</a:t>
            </a:r>
            <a:r>
              <a:rPr lang="uk-UA" sz="4000" b="1" dirty="0" smtClean="0">
                <a:solidFill>
                  <a:schemeClr val="accent1"/>
                </a:solidFill>
              </a:rPr>
              <a:t>им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64088" y="1988840"/>
            <a:ext cx="221457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пп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508104" y="2060848"/>
            <a:ext cx="19525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accent1"/>
                </a:solidFill>
              </a:rPr>
              <a:t>добрим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79704" y="3645024"/>
            <a:ext cx="2664296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381705" y="3717032"/>
            <a:ext cx="2762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chemeClr val="accent1"/>
                </a:solidFill>
              </a:rPr>
              <a:t>ввічливим</a:t>
            </a:r>
            <a:endParaRPr lang="ru-RU" sz="4400" b="1" dirty="0">
              <a:solidFill>
                <a:schemeClr val="accent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28184" y="5157192"/>
            <a:ext cx="2699792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79512" y="3573016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/>
                </a:solidFill>
              </a:rPr>
              <a:t>терплячим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200" y="5229200"/>
            <a:ext cx="2555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/>
                </a:solidFill>
              </a:rPr>
              <a:t>спокійним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75856" y="5949280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accent1"/>
                </a:solidFill>
              </a:rPr>
              <a:t>розуміючим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95536" y="5229200"/>
            <a:ext cx="2592288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Терпи</a:t>
            </a:r>
            <a:r>
              <a:rPr lang="en-US" dirty="0" err="1" smtClean="0"/>
              <a:t>nn</a:t>
            </a:r>
            <a:r>
              <a:rPr lang="uk-UA" dirty="0" err="1" smtClean="0"/>
              <a:t>мість</a:t>
            </a:r>
            <a:r>
              <a:rPr lang="uk-UA" dirty="0" smtClean="0"/>
              <a:t> </a:t>
            </a:r>
            <a:r>
              <a:rPr lang="uk-UA" dirty="0" err="1" smtClean="0"/>
              <a:t>аппвак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39552" y="5373216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Times New Roman" pitchFamily="18" charset="0"/>
              </a:rPr>
              <a:t>лагідним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18261707">
            <a:off x="4906376" y="2688450"/>
            <a:ext cx="936104" cy="699464"/>
          </a:xfrm>
          <a:prstGeom prst="rightArrow">
            <a:avLst>
              <a:gd name="adj1" fmla="val 50000"/>
              <a:gd name="adj2" fmla="val 74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811930">
            <a:off x="5586782" y="3679967"/>
            <a:ext cx="1008112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14279218">
            <a:off x="3421840" y="2789037"/>
            <a:ext cx="864096" cy="8231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11287951">
            <a:off x="2781628" y="3722800"/>
            <a:ext cx="1008112" cy="8590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8853597">
            <a:off x="2871510" y="4692508"/>
            <a:ext cx="1222178" cy="9279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4355976" y="5013176"/>
            <a:ext cx="1008112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2174526">
            <a:off x="5274330" y="4694561"/>
            <a:ext cx="1171276" cy="9177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8" grpId="0"/>
      <p:bldP spid="20" grpId="0"/>
      <p:bldP spid="23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43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5286388"/>
            <a:ext cx="57150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„Мій</a:t>
            </a:r>
            <a:r>
              <a:rPr lang="uk-UA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родовід”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7422" y="4000504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Четверта сторінка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3" descr="F:\анімашки\61229982_1278432823_42830048_3e3ef31df9a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857232"/>
            <a:ext cx="2590800" cy="3048000"/>
          </a:xfrm>
          <a:prstGeom prst="rect">
            <a:avLst/>
          </a:prstGeom>
          <a:noFill/>
        </p:spPr>
      </p:pic>
      <p:pic>
        <p:nvPicPr>
          <p:cNvPr id="1026" name="Picture 2" descr="F:\анімашки\0_c55f3_5e125317_S.gif"/>
          <p:cNvPicPr>
            <a:picLocks noChangeAspect="1" noChangeArrowheads="1" noCrop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143768" y="1142984"/>
            <a:ext cx="112395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400049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4071934" cy="114298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Дерево родоводу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000496" y="0"/>
            <a:ext cx="5143504" cy="6858000"/>
          </a:xfrm>
          <a:solidFill>
            <a:srgbClr val="92D050"/>
          </a:solidFill>
        </p:spPr>
        <p:txBody>
          <a:bodyPr/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3600" b="1" dirty="0" smtClean="0"/>
              <a:t>Треба вивчити </a:t>
            </a:r>
            <a:r>
              <a:rPr lang="uk-UA" sz="3600" b="1" dirty="0" err="1" smtClean="0"/>
              <a:t>„дерево</a:t>
            </a:r>
            <a:r>
              <a:rPr lang="uk-UA" sz="3600" b="1" dirty="0" smtClean="0"/>
              <a:t> свого </a:t>
            </a:r>
            <a:r>
              <a:rPr lang="uk-UA" sz="3600" b="1" dirty="0" err="1" smtClean="0"/>
              <a:t>роду”</a:t>
            </a:r>
            <a:r>
              <a:rPr lang="uk-UA" sz="3600" b="1" dirty="0" smtClean="0"/>
              <a:t>. Це цікаво й дуже важливо, тому що ми велика і дуже давня нація, живемо на цій землі вже багато тисячоліть. </a:t>
            </a:r>
          </a:p>
          <a:p>
            <a:pPr>
              <a:buNone/>
            </a:pPr>
            <a:endParaRPr lang="uk-UA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071546"/>
            <a:ext cx="3008313" cy="505461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4286256"/>
            <a:ext cx="4857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Треба пам’ятати своїх прадідів, знати, як вони працювали, як жили.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5724128" cy="558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149080"/>
            <a:ext cx="349188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196752"/>
            <a:ext cx="3491880" cy="3007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chemeClr val="accent2">
                    <a:lumMod val="75000"/>
                  </a:schemeClr>
                </a:solidFill>
              </a:rPr>
              <a:t>Берегинею роду є хата, усе, що в ній є, що духовно збагачує і освячує сім’ю. 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08720"/>
            <a:ext cx="36004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140968"/>
            <a:ext cx="360040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869160"/>
            <a:ext cx="352839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0" y="0"/>
            <a:ext cx="9144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bg1"/>
                </a:solidFill>
              </a:rPr>
              <a:t> Якщо твої плани розраховано:  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3568" y="1484784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На рік  -  сій жито</a:t>
            </a:r>
            <a:endParaRPr lang="ru-RU" sz="2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3501008"/>
            <a:ext cx="40324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На десятиріччя – саджай дерева</a:t>
            </a:r>
            <a:endParaRPr lang="ru-RU" sz="28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5445224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schemeClr val="bg1"/>
                </a:solidFill>
              </a:rPr>
              <a:t>На віки – виховуй дітей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Народилися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ми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і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живемо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на </a:t>
            </a:r>
            <a:r>
              <a:rPr lang="uk-UA" sz="2400" b="1" dirty="0" smtClean="0">
                <a:solidFill>
                  <a:srgbClr val="C00000"/>
                </a:solidFill>
                <a:latin typeface="Monotype Corsiva" pitchFamily="66" charset="0"/>
              </a:rPr>
              <a:t>найкращій у світі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землі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– в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нашій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Україні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. Тут жили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наші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прадіди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, тут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живуть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наші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батьки, тут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корінь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роду </a:t>
            </a: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українськог</a:t>
            </a:r>
            <a:r>
              <a:rPr lang="uk-UA" sz="2400" b="1" dirty="0" smtClean="0">
                <a:solidFill>
                  <a:srgbClr val="C00000"/>
                </a:solidFill>
                <a:latin typeface="Monotype Corsiva" pitchFamily="66" charset="0"/>
              </a:rPr>
              <a:t>о. 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624" y="0"/>
            <a:ext cx="646792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uk-UA" sz="4800" dirty="0" err="1" smtClean="0">
                <a:solidFill>
                  <a:srgbClr val="C00000"/>
                </a:solidFill>
              </a:rPr>
              <a:t>„</a:t>
            </a:r>
            <a:r>
              <a:rPr lang="uk-UA" sz="4800" b="1" i="1" dirty="0" err="1" smtClean="0">
                <a:solidFill>
                  <a:srgbClr val="C00000"/>
                </a:solidFill>
              </a:rPr>
              <a:t>Родина”</a:t>
            </a:r>
            <a:r>
              <a:rPr lang="uk-UA" sz="4800" b="1" i="1" dirty="0" smtClean="0">
                <a:solidFill>
                  <a:srgbClr val="C00000"/>
                </a:solidFill>
              </a:rPr>
              <a:t>, </a:t>
            </a:r>
            <a:r>
              <a:rPr lang="uk-UA" sz="4800" b="1" i="1" dirty="0" err="1" smtClean="0">
                <a:solidFill>
                  <a:srgbClr val="C00000"/>
                </a:solidFill>
              </a:rPr>
              <a:t>„Рід”</a:t>
            </a:r>
            <a:r>
              <a:rPr lang="uk-UA" sz="4800" b="1" i="1" dirty="0" smtClean="0">
                <a:solidFill>
                  <a:srgbClr val="C00000"/>
                </a:solidFill>
              </a:rPr>
              <a:t>, </a:t>
            </a:r>
            <a:r>
              <a:rPr lang="uk-UA" sz="4800" b="1" i="1" dirty="0" err="1" smtClean="0">
                <a:solidFill>
                  <a:srgbClr val="C00000"/>
                </a:solidFill>
              </a:rPr>
              <a:t>„Рідня</a:t>
            </a:r>
            <a:r>
              <a:rPr lang="uk-UA" sz="4800" dirty="0" err="1" smtClean="0">
                <a:solidFill>
                  <a:srgbClr val="C00000"/>
                </a:solidFill>
              </a:rPr>
              <a:t>”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2060848"/>
            <a:ext cx="3635896" cy="13849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Родина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це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сім’я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тато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, мама, брат, сестра.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717032"/>
            <a:ext cx="3635896" cy="138499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Рідня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це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всі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хто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живуть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у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твоєму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будинку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229200"/>
            <a:ext cx="3563888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Рід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це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всі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</a:rPr>
              <a:t>родичі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разом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анімашки\38801587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F:\анімашки\9904254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357562"/>
            <a:ext cx="1714479" cy="3500438"/>
          </a:xfrm>
          <a:prstGeom prst="rect">
            <a:avLst/>
          </a:prstGeom>
          <a:noFill/>
        </p:spPr>
      </p:pic>
      <p:pic>
        <p:nvPicPr>
          <p:cNvPr id="4" name="Picture 5" descr="F:\анімашки\abd87dfc426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28"/>
            <a:ext cx="1209680" cy="1581158"/>
          </a:xfrm>
          <a:prstGeom prst="rect">
            <a:avLst/>
          </a:prstGeom>
          <a:noFill/>
        </p:spPr>
      </p:pic>
      <p:pic>
        <p:nvPicPr>
          <p:cNvPr id="5" name="Picture 5" descr="F:\анімашки\abd87dfc426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-285776"/>
            <a:ext cx="1209680" cy="1581158"/>
          </a:xfrm>
          <a:prstGeom prst="rect">
            <a:avLst/>
          </a:prstGeom>
          <a:noFill/>
        </p:spPr>
      </p:pic>
      <p:pic>
        <p:nvPicPr>
          <p:cNvPr id="6" name="Picture 5" descr="F:\анімашки\abd87dfc426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0"/>
            <a:ext cx="1209680" cy="15811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5286388"/>
            <a:ext cx="87868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</a:rPr>
              <a:t>„Ой</a:t>
            </a:r>
            <a:r>
              <a:rPr lang="uk-UA" sz="3200" b="1" dirty="0" smtClean="0">
                <a:solidFill>
                  <a:schemeClr val="bg1"/>
                </a:solidFill>
              </a:rPr>
              <a:t> роде мій красний, роде мій прекрасний…</a:t>
            </a:r>
            <a:r>
              <a:rPr lang="ru-RU" sz="3200" b="1" dirty="0" smtClean="0">
                <a:solidFill>
                  <a:schemeClr val="bg1"/>
                </a:solidFill>
              </a:rPr>
              <a:t> ”</a:t>
            </a:r>
            <a:r>
              <a:rPr lang="uk-UA" sz="3200" b="1" dirty="0" smtClean="0">
                <a:solidFill>
                  <a:schemeClr val="bg1"/>
                </a:solidFill>
              </a:rPr>
              <a:t/>
            </a:r>
            <a:br>
              <a:rPr lang="uk-UA" sz="3200" b="1" dirty="0" smtClean="0">
                <a:solidFill>
                  <a:schemeClr val="bg1"/>
                </a:solidFill>
              </a:rPr>
            </a:br>
            <a:r>
              <a:rPr lang="uk-UA" sz="3200" i="1" dirty="0" smtClean="0">
                <a:solidFill>
                  <a:schemeClr val="bg1"/>
                </a:solidFill>
              </a:rPr>
              <a:t>             </a:t>
            </a:r>
            <a:r>
              <a:rPr lang="ru-RU" sz="3200" i="1" dirty="0" err="1" smtClean="0">
                <a:solidFill>
                  <a:schemeClr val="bg1"/>
                </a:solidFill>
              </a:rPr>
              <a:t>Родинні</a:t>
            </a:r>
            <a:r>
              <a:rPr lang="ru-RU" sz="3200" i="1" dirty="0" smtClean="0">
                <a:solidFill>
                  <a:schemeClr val="bg1"/>
                </a:solidFill>
              </a:rPr>
              <a:t> </a:t>
            </a:r>
            <a:r>
              <a:rPr lang="ru-RU" sz="3200" i="1" dirty="0" err="1" smtClean="0">
                <a:solidFill>
                  <a:schemeClr val="bg1"/>
                </a:solidFill>
              </a:rPr>
              <a:t>скарби</a:t>
            </a:r>
            <a:r>
              <a:rPr lang="ru-RU" sz="3200" i="1" dirty="0" smtClean="0">
                <a:solidFill>
                  <a:schemeClr val="bg1"/>
                </a:solidFill>
              </a:rPr>
              <a:t> </a:t>
            </a:r>
            <a:r>
              <a:rPr lang="ru-RU" sz="3200" i="1" dirty="0" err="1" smtClean="0">
                <a:solidFill>
                  <a:schemeClr val="bg1"/>
                </a:solidFill>
              </a:rPr>
              <a:t>і</a:t>
            </a:r>
            <a:r>
              <a:rPr lang="ru-RU" sz="3200" i="1" dirty="0" smtClean="0">
                <a:solidFill>
                  <a:schemeClr val="bg1"/>
                </a:solidFill>
              </a:rPr>
              <a:t> </a:t>
            </a:r>
            <a:r>
              <a:rPr lang="ru-RU" sz="3200" i="1" dirty="0" err="1" smtClean="0">
                <a:solidFill>
                  <a:schemeClr val="bg1"/>
                </a:solidFill>
              </a:rPr>
              <a:t>традиції</a:t>
            </a:r>
            <a:endParaRPr lang="ru-RU" sz="3200" i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214290"/>
            <a:ext cx="36465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</a:rPr>
              <a:t>П’ята сторінка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601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72000" y="285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28604"/>
            <a:ext cx="49291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err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Реліквія</a:t>
            </a:r>
            <a:r>
              <a:rPr lang="ru-RU" sz="3600" b="1" i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річ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передають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покоління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покоління</a:t>
            </a:r>
            <a:endParaRPr lang="en-US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згадку про батьків.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3214686"/>
            <a:ext cx="4429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</a:rPr>
              <a:t>Релікві</a:t>
            </a:r>
            <a:r>
              <a:rPr lang="uk-UA" sz="3600" b="1" dirty="0" smtClean="0">
                <a:solidFill>
                  <a:schemeClr val="bg1"/>
                </a:solidFill>
              </a:rPr>
              <a:t>ї </a:t>
            </a:r>
            <a:r>
              <a:rPr lang="ru-RU" sz="3600" b="1" dirty="0" err="1" smtClean="0">
                <a:solidFill>
                  <a:schemeClr val="bg1"/>
                </a:solidFill>
              </a:rPr>
              <a:t>бережуть</a:t>
            </a:r>
            <a:r>
              <a:rPr lang="ru-RU" sz="3600" b="1" dirty="0" smtClean="0">
                <a:solidFill>
                  <a:schemeClr val="bg1"/>
                </a:solidFill>
              </a:rPr>
              <a:t>, як </a:t>
            </a:r>
            <a:r>
              <a:rPr lang="ru-RU" sz="3600" b="1" dirty="0" err="1" smtClean="0">
                <a:solidFill>
                  <a:schemeClr val="bg1"/>
                </a:solidFill>
              </a:rPr>
              <a:t>пам’ять</a:t>
            </a:r>
            <a:r>
              <a:rPr lang="ru-RU" sz="3600" b="1" dirty="0" smtClean="0">
                <a:solidFill>
                  <a:schemeClr val="bg1"/>
                </a:solidFill>
              </a:rPr>
              <a:t> про </a:t>
            </a:r>
            <a:r>
              <a:rPr lang="ru-RU" sz="3600" b="1" dirty="0" err="1" smtClean="0">
                <a:solidFill>
                  <a:schemeClr val="bg1"/>
                </a:solidFill>
              </a:rPr>
              <a:t>минуле</a:t>
            </a:r>
            <a:r>
              <a:rPr lang="ru-RU" sz="3600" b="1" dirty="0" smtClean="0">
                <a:solidFill>
                  <a:schemeClr val="bg1"/>
                </a:solidFill>
              </a:rPr>
              <a:t>. 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991106"/>
            <a:ext cx="9144000" cy="186689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1285852" y="4500570"/>
            <a:ext cx="7858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uk-UA" sz="3200" b="1" dirty="0" smtClean="0">
                <a:solidFill>
                  <a:schemeClr val="bg1"/>
                </a:solidFill>
              </a:rPr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300192" y="4437112"/>
            <a:ext cx="1399742" cy="584775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скриня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484784"/>
            <a:ext cx="3635896" cy="537321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732240" y="4581128"/>
            <a:ext cx="1152128" cy="432048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660232" y="4437112"/>
            <a:ext cx="1399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скриня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2852936"/>
            <a:ext cx="2664296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6372200" y="4293096"/>
            <a:ext cx="17491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скриня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</a:rPr>
              <a:t> В кожній сім'ї свої реліквії  та традиції. Ці скарби наші бабусі ховали колись у скрині</a:t>
            </a:r>
            <a:r>
              <a:rPr lang="uk-UA" b="1" dirty="0" smtClean="0">
                <a:solidFill>
                  <a:schemeClr val="bg1"/>
                </a:solidFill>
              </a:rPr>
              <a:t>.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3314" name="Picture 2" descr="C:\Users\Admin\Desktop\анімашки\0_661bc_ac33b9f_xs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2928934"/>
            <a:ext cx="1500198" cy="9667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214422"/>
            <a:ext cx="5004048" cy="564357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67B7E3"/>
              </a:clrFrom>
              <a:clrTo>
                <a:srgbClr val="67B7E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32856"/>
            <a:ext cx="4211960" cy="472514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err="1" smtClean="0">
                <a:solidFill>
                  <a:schemeClr val="bg1"/>
                </a:solidFill>
              </a:rPr>
              <a:t>Вишита</a:t>
            </a:r>
            <a:r>
              <a:rPr lang="ru-RU" sz="4000" b="1" i="1" dirty="0" smtClean="0">
                <a:solidFill>
                  <a:schemeClr val="bg1"/>
                </a:solidFill>
              </a:rPr>
              <a:t> сорочка  (</a:t>
            </a:r>
            <a:r>
              <a:rPr lang="ru-RU" sz="4000" b="1" i="1" dirty="0" err="1" smtClean="0">
                <a:solidFill>
                  <a:schemeClr val="bg1"/>
                </a:solidFill>
              </a:rPr>
              <a:t>вишиванка</a:t>
            </a:r>
            <a:r>
              <a:rPr lang="ru-RU" sz="4000" b="1" i="1" dirty="0" smtClean="0">
                <a:solidFill>
                  <a:schemeClr val="bg1"/>
                </a:solidFill>
              </a:rPr>
              <a:t>)</a:t>
            </a:r>
            <a:r>
              <a:rPr lang="ru-RU" sz="4000" b="1" dirty="0" smtClean="0">
                <a:solidFill>
                  <a:schemeClr val="bg1"/>
                </a:solidFill>
              </a:rPr>
              <a:t> — символ  </a:t>
            </a:r>
            <a:r>
              <a:rPr lang="ru-RU" sz="4000" b="1" dirty="0" err="1" smtClean="0">
                <a:solidFill>
                  <a:schemeClr val="bg1"/>
                </a:solidFill>
              </a:rPr>
              <a:t>здоров'я</a:t>
            </a:r>
            <a:r>
              <a:rPr lang="ru-RU" sz="4000" b="1" dirty="0" smtClean="0">
                <a:solidFill>
                  <a:schemeClr val="bg1"/>
                </a:solidFill>
              </a:rPr>
              <a:t>, </a:t>
            </a:r>
            <a:r>
              <a:rPr lang="ru-RU" sz="4000" b="1" dirty="0" err="1" smtClean="0">
                <a:solidFill>
                  <a:schemeClr val="bg1"/>
                </a:solidFill>
              </a:rPr>
              <a:t>краси</a:t>
            </a:r>
            <a:r>
              <a:rPr lang="ru-RU" sz="4000" b="1" dirty="0" smtClean="0">
                <a:solidFill>
                  <a:schemeClr val="bg1"/>
                </a:solidFill>
              </a:rPr>
              <a:t>, </a:t>
            </a:r>
            <a:r>
              <a:rPr lang="ru-RU" sz="4000" b="1" dirty="0" err="1" smtClean="0">
                <a:solidFill>
                  <a:schemeClr val="bg1"/>
                </a:solidFill>
              </a:rPr>
              <a:t>щасливої</a:t>
            </a:r>
            <a:r>
              <a:rPr lang="ru-RU" sz="4000" b="1" dirty="0" smtClean="0">
                <a:solidFill>
                  <a:schemeClr val="bg1"/>
                </a:solidFill>
              </a:rPr>
              <a:t> </a:t>
            </a:r>
            <a:r>
              <a:rPr lang="ru-RU" sz="4000" b="1" dirty="0" err="1" smtClean="0">
                <a:solidFill>
                  <a:schemeClr val="bg1"/>
                </a:solidFill>
              </a:rPr>
              <a:t>долі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F4F2"/>
              </a:clrFrom>
              <a:clrTo>
                <a:srgbClr val="EAF4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92896"/>
            <a:ext cx="9144000" cy="4365104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0"/>
            <a:ext cx="896448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			</a:t>
            </a:r>
            <a:r>
              <a:rPr lang="ru-RU" sz="5400" b="1" dirty="0" err="1" smtClean="0">
                <a:solidFill>
                  <a:schemeClr val="bg1"/>
                </a:solidFill>
              </a:rPr>
              <a:t>віночок</a:t>
            </a:r>
            <a:endParaRPr lang="ru-RU" sz="5400" b="1" dirty="0" smtClean="0">
              <a:solidFill>
                <a:schemeClr val="bg1"/>
              </a:solidFill>
            </a:endParaRPr>
          </a:p>
          <a:p>
            <a:r>
              <a:rPr lang="ru-RU" sz="4400" b="1" dirty="0" smtClean="0">
                <a:solidFill>
                  <a:schemeClr val="bg1"/>
                </a:solidFill>
              </a:rPr>
              <a:t>Символ  </a:t>
            </a:r>
            <a:r>
              <a:rPr lang="ru-RU" sz="4400" b="1" dirty="0" err="1" smtClean="0">
                <a:solidFill>
                  <a:schemeClr val="bg1"/>
                </a:solidFill>
              </a:rPr>
              <a:t>щастя</a:t>
            </a:r>
            <a:r>
              <a:rPr lang="ru-RU" sz="4400" b="1" dirty="0" smtClean="0">
                <a:solidFill>
                  <a:schemeClr val="bg1"/>
                </a:solidFill>
              </a:rPr>
              <a:t>,  </a:t>
            </a:r>
            <a:r>
              <a:rPr lang="ru-RU" sz="4400" b="1" dirty="0" err="1" smtClean="0">
                <a:solidFill>
                  <a:schemeClr val="bg1"/>
                </a:solidFill>
              </a:rPr>
              <a:t>сонця</a:t>
            </a:r>
            <a:r>
              <a:rPr lang="ru-RU" sz="4400" b="1" dirty="0" smtClean="0">
                <a:solidFill>
                  <a:schemeClr val="bg1"/>
                </a:solidFill>
              </a:rPr>
              <a:t>,  </a:t>
            </a:r>
            <a:r>
              <a:rPr lang="ru-RU" sz="4400" b="1" dirty="0" err="1" smtClean="0">
                <a:solidFill>
                  <a:schemeClr val="bg1"/>
                </a:solidFill>
              </a:rPr>
              <a:t>молодості</a:t>
            </a:r>
            <a:r>
              <a:rPr lang="ru-RU" sz="4400" b="1" dirty="0" smtClean="0">
                <a:solidFill>
                  <a:schemeClr val="bg1"/>
                </a:solidFill>
              </a:rPr>
              <a:t>.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268760"/>
            <a:ext cx="5148064" cy="558924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1E4E3"/>
              </a:clrFrom>
              <a:clrTo>
                <a:srgbClr val="E1E4E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72816"/>
            <a:ext cx="4139952" cy="508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326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</a:rPr>
              <a:t>Н</a:t>
            </a:r>
            <a:r>
              <a:rPr lang="ru-RU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амисто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</a:rPr>
              <a:t>символ радості та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000" b="1" i="1" dirty="0" err="1" smtClean="0">
                <a:solidFill>
                  <a:schemeClr val="accent2">
                    <a:lumMod val="50000"/>
                  </a:schemeClr>
                </a:solidFill>
              </a:rPr>
              <a:t>щастя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uk-UA" sz="7200" b="1" dirty="0" smtClean="0">
                <a:solidFill>
                  <a:schemeClr val="bg1"/>
                </a:solidFill>
              </a:rPr>
              <a:t>Р</a:t>
            </a:r>
            <a:r>
              <a:rPr lang="ru-RU" sz="7200" b="1" dirty="0" smtClean="0">
                <a:solidFill>
                  <a:schemeClr val="bg1"/>
                </a:solidFill>
              </a:rPr>
              <a:t>ушник – символ </a:t>
            </a:r>
            <a:r>
              <a:rPr lang="ru-RU" sz="7200" b="1" dirty="0" err="1" smtClean="0">
                <a:solidFill>
                  <a:schemeClr val="bg1"/>
                </a:solidFill>
              </a:rPr>
              <a:t>долі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4E6E5"/>
              </a:clrFrom>
              <a:clrTo>
                <a:srgbClr val="E4E6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2060848"/>
            <a:ext cx="7056784" cy="309634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1628800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ХУСТКА - символ </a:t>
            </a:r>
            <a:r>
              <a:rPr lang="ru-RU" sz="3200" b="1" dirty="0" err="1" smtClean="0">
                <a:solidFill>
                  <a:srgbClr val="C00000"/>
                </a:solidFill>
              </a:rPr>
              <a:t>жіночої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душі</a:t>
            </a:r>
            <a:r>
              <a:rPr lang="ru-RU" sz="3200" b="1" dirty="0" smtClean="0">
                <a:solidFill>
                  <a:srgbClr val="C00000"/>
                </a:solidFill>
              </a:rPr>
              <a:t>, </a:t>
            </a:r>
            <a:r>
              <a:rPr lang="ru-RU" sz="3200" b="1" dirty="0" err="1" smtClean="0">
                <a:solidFill>
                  <a:srgbClr val="C00000"/>
                </a:solidFill>
              </a:rPr>
              <a:t>берегиня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</a:rPr>
              <a:t>вроди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495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573016"/>
            <a:ext cx="6696744" cy="32849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0"/>
            <a:ext cx="66437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1357298"/>
            <a:ext cx="75724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Просить Ісуса маленька дитина,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Щоби щасливою була родина,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Перед Престолом складе рученята,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Молиться щиро за маму і тата.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8" name="Picture 10" descr="F:\004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9C4A02"/>
              </a:clrFrom>
              <a:clrTo>
                <a:srgbClr val="9C4A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876675"/>
            <a:ext cx="2266950" cy="298132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 б ми не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були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скрізь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відчуваємо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поклик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рідної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землі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endParaRPr lang="en-US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хвилюємося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аж до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сліз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зачувши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рідне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слово…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uk-UA" sz="32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анімашки\2494038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5934670"/>
            <a:ext cx="56781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i="1" dirty="0" smtClean="0">
                <a:solidFill>
                  <a:schemeClr val="bg1">
                    <a:lumMod val="95000"/>
                  </a:schemeClr>
                </a:solidFill>
              </a:rPr>
              <a:t>Дякуємо за увагу!</a:t>
            </a:r>
            <a:endParaRPr lang="ru-RU" sz="5400" b="1" i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Бажаємо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вашим родинам миру,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міцного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здоров'я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домашнього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благополуччя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процвітання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анімашки\55970744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5000636"/>
            <a:ext cx="785818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C00000"/>
                </a:solidFill>
                <a:latin typeface="Monotype Corsiva" pitchFamily="66" charset="0"/>
              </a:rPr>
              <a:t>  З найкращими побажаннями</a:t>
            </a:r>
            <a:r>
              <a:rPr lang="en-US" sz="48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4800" b="1" smtClean="0">
                <a:solidFill>
                  <a:srgbClr val="C00000"/>
                </a:solidFill>
                <a:latin typeface="Monotype Corsiva" pitchFamily="66" charset="0"/>
              </a:rPr>
              <a:t>–		учні </a:t>
            </a:r>
            <a:r>
              <a:rPr lang="uk-UA" sz="4800" b="1" dirty="0" smtClean="0">
                <a:solidFill>
                  <a:srgbClr val="C00000"/>
                </a:solidFill>
                <a:latin typeface="Monotype Corsiva" pitchFamily="66" charset="0"/>
              </a:rPr>
              <a:t>нашого класу!</a:t>
            </a:r>
            <a:endParaRPr lang="ru-RU" sz="4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МАМА 2\шко. 8 бер\DSC04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807246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0"/>
            <a:ext cx="592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Найважливіше, знай, у кожному житті </a:t>
            </a:r>
            <a:r>
              <a:rPr lang="uk-UA" sz="2400" b="1" dirty="0" smtClean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-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 слово батька й ніжна пісня мами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вишитому хрестиками білім полотні</a:t>
            </a:r>
            <a:endParaRPr lang="ru-RU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Влетять у твою долю рушниками</a:t>
            </a:r>
            <a:endParaRPr lang="uk-UA" sz="24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F:\анімашки\64303179_1851425000b52638227dd1746e7bd44d554e2e6a4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0"/>
            <a:ext cx="2857488" cy="14478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2536041" y="2536041"/>
            <a:ext cx="6858000" cy="178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rgbClr val="C00000"/>
                </a:solidFill>
              </a:rPr>
              <a:t>„Найцінніший</a:t>
            </a:r>
            <a:r>
              <a:rPr lang="uk-UA" b="1" dirty="0" smtClean="0">
                <a:solidFill>
                  <a:srgbClr val="C00000"/>
                </a:solidFill>
              </a:rPr>
              <a:t> скарб планети Земля…”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1428736"/>
            <a:ext cx="485778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00430" y="50006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5286388"/>
            <a:ext cx="492922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Друга сторінка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9" name="Picture 6" descr="F:\анімашки\metelik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6105525"/>
            <a:ext cx="7500990" cy="752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8" y="0"/>
            <a:ext cx="10644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14465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sz="1200" b="1" i="1" dirty="0" smtClean="0"/>
              <a:t>	</a:t>
            </a:r>
            <a:r>
              <a:rPr lang="uk-UA" sz="8800" b="1" i="1" dirty="0" smtClean="0"/>
              <a:t>Що таке скарб?</a:t>
            </a:r>
            <a:endParaRPr lang="ru-RU" sz="8800" b="1" i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84784"/>
            <a:ext cx="3973116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1285860"/>
            <a:ext cx="542925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059832" y="5157192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endParaRPr lang="uk-UA" sz="4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36296" y="5949280"/>
            <a:ext cx="2160240" cy="72008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5733256"/>
            <a:ext cx="63818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4000" b="1" dirty="0" smtClean="0">
                <a:solidFill>
                  <a:srgbClr val="C00000"/>
                </a:solidFill>
                <a:latin typeface="Arial Black" pitchFamily="34" charset="0"/>
              </a:rPr>
              <a:t>Скарб – це багатство.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36096" y="1124744"/>
            <a:ext cx="7072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rgbClr val="C00000"/>
                </a:solidFill>
              </a:rPr>
              <a:t>?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foto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tretch>
            <a:fillRect/>
          </a:stretch>
        </p:blipFill>
        <p:spPr>
          <a:xfrm>
            <a:off x="0" y="3429000"/>
            <a:ext cx="4286248" cy="3429000"/>
          </a:xfrm>
          <a:prstGeom prst="rect">
            <a:avLst/>
          </a:prstGeom>
        </p:spPr>
      </p:pic>
      <p:pic>
        <p:nvPicPr>
          <p:cNvPr id="5" name="Рисунок 4" descr="klad.gif"/>
          <p:cNvPicPr>
            <a:picLocks noChangeAspect="1"/>
          </p:cNvPicPr>
          <p:nvPr/>
        </p:nvPicPr>
        <p:blipFill>
          <a:blip r:embed="rId4" cstate="print">
            <a:lum contrast="20000"/>
          </a:blip>
          <a:stretch>
            <a:fillRect/>
          </a:stretch>
        </p:blipFill>
        <p:spPr>
          <a:xfrm>
            <a:off x="5572132" y="1500174"/>
            <a:ext cx="3571868" cy="360681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410E02"/>
              </a:clrFrom>
              <a:clrTo>
                <a:srgbClr val="410E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4929199"/>
            <a:ext cx="3143272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71472" y="0"/>
            <a:ext cx="816050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dirty="0" smtClean="0">
                <a:solidFill>
                  <a:schemeClr val="tx2"/>
                </a:solidFill>
              </a:rPr>
              <a:t>Скарби  бувають різні</a:t>
            </a:r>
            <a:endParaRPr lang="ru-RU" sz="66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000108"/>
            <a:ext cx="5857884" cy="1323439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4000" b="1" dirty="0" smtClean="0">
                <a:solidFill>
                  <a:schemeClr val="tx2"/>
                </a:solidFill>
              </a:rPr>
              <a:t>Для когось багатство – це гроші, золото, прикраси.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3026</TotalTime>
  <Words>600</Words>
  <Application>Microsoft Office PowerPoint</Application>
  <PresentationFormat>Экран (4:3)</PresentationFormat>
  <Paragraphs>136</Paragraphs>
  <Slides>51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шш</vt:lpstr>
      <vt:lpstr>Слайд 2</vt:lpstr>
      <vt:lpstr>Слайд 3</vt:lpstr>
      <vt:lpstr>Слайд 4</vt:lpstr>
      <vt:lpstr>Слайд 5</vt:lpstr>
      <vt:lpstr>Слайд 6</vt:lpstr>
      <vt:lpstr>„Найцінніший скарб планети Земля…”</vt:lpstr>
      <vt:lpstr>Слайд 8</vt:lpstr>
      <vt:lpstr>Слайд 9</vt:lpstr>
      <vt:lpstr>Слайд 10</vt:lpstr>
      <vt:lpstr>Слайд 11</vt:lpstr>
      <vt:lpstr>Наш клас – наш скарб!</vt:lpstr>
      <vt:lpstr>Слайд 13</vt:lpstr>
      <vt:lpstr>Слайд 14</vt:lpstr>
      <vt:lpstr>Слайд 15</vt:lpstr>
      <vt:lpstr>„…Родина, родина від батька до сина…”</vt:lpstr>
      <vt:lpstr>Слайд 17</vt:lpstr>
      <vt:lpstr>Слайд 18</vt:lpstr>
      <vt:lpstr>Слайд 19</vt:lpstr>
      <vt:lpstr>Слайд 20</vt:lpstr>
      <vt:lpstr>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   Формула щасливої сім'ї:    </vt:lpstr>
      <vt:lpstr>Слайд 36</vt:lpstr>
      <vt:lpstr>Дерево родоводу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305</cp:revision>
  <dcterms:created xsi:type="dcterms:W3CDTF">2014-11-21T04:47:28Z</dcterms:created>
  <dcterms:modified xsi:type="dcterms:W3CDTF">2015-04-01T10:19:02Z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7518886</vt:lpwstr>
  </property>
  <property fmtid="{D5CDD505-2E9C-101B-9397-08002B2CF9AE}" name="NXPowerLiteVersion" pid="3">
    <vt:lpwstr>D4.1.4</vt:lpwstr>
  </property>
</Properties>
</file>