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audio/wav" Extension="wav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themeOverride+xml" PartName="/ppt/theme/themeOverride1.xml"/>
  <Override ContentType="application/vnd.openxmlformats-officedocument.themeOverride+xml" PartName="/ppt/theme/themeOverride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701" r:id="rId2"/>
    <p:sldMasterId id="2147483713" r:id="rId3"/>
    <p:sldMasterId id="2147484677" r:id="rId4"/>
  </p:sldMasterIdLst>
  <p:notesMasterIdLst>
    <p:notesMasterId r:id="rId47"/>
  </p:notesMasterIdLst>
  <p:sldIdLst>
    <p:sldId id="294" r:id="rId5"/>
    <p:sldId id="328" r:id="rId6"/>
    <p:sldId id="257" r:id="rId7"/>
    <p:sldId id="330" r:id="rId8"/>
    <p:sldId id="270" r:id="rId9"/>
    <p:sldId id="317" r:id="rId10"/>
    <p:sldId id="318" r:id="rId11"/>
    <p:sldId id="325" r:id="rId12"/>
    <p:sldId id="326" r:id="rId13"/>
    <p:sldId id="320" r:id="rId14"/>
    <p:sldId id="321" r:id="rId15"/>
    <p:sldId id="322" r:id="rId16"/>
    <p:sldId id="323" r:id="rId17"/>
    <p:sldId id="324" r:id="rId18"/>
    <p:sldId id="288" r:id="rId19"/>
    <p:sldId id="290" r:id="rId20"/>
    <p:sldId id="289" r:id="rId21"/>
    <p:sldId id="305" r:id="rId22"/>
    <p:sldId id="280" r:id="rId23"/>
    <p:sldId id="302" r:id="rId24"/>
    <p:sldId id="303" r:id="rId25"/>
    <p:sldId id="327" r:id="rId26"/>
    <p:sldId id="306" r:id="rId27"/>
    <p:sldId id="298" r:id="rId28"/>
    <p:sldId id="261" r:id="rId29"/>
    <p:sldId id="271" r:id="rId30"/>
    <p:sldId id="272" r:id="rId31"/>
    <p:sldId id="274" r:id="rId32"/>
    <p:sldId id="275" r:id="rId33"/>
    <p:sldId id="276" r:id="rId34"/>
    <p:sldId id="277" r:id="rId35"/>
    <p:sldId id="296" r:id="rId36"/>
    <p:sldId id="297" r:id="rId37"/>
    <p:sldId id="312" r:id="rId38"/>
    <p:sldId id="310" r:id="rId39"/>
    <p:sldId id="314" r:id="rId40"/>
    <p:sldId id="315" r:id="rId41"/>
    <p:sldId id="316" r:id="rId42"/>
    <p:sldId id="313" r:id="rId43"/>
    <p:sldId id="265" r:id="rId44"/>
    <p:sldId id="287" r:id="rId45"/>
    <p:sldId id="329" r:id="rId46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6699"/>
    <a:srgbClr val="FF3399"/>
    <a:srgbClr val="FF0000"/>
    <a:srgbClr val="000000"/>
    <a:srgbClr val="CC9900"/>
    <a:srgbClr val="003399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16" autoAdjust="0"/>
    <p:restoredTop sz="94660"/>
  </p:normalViewPr>
  <p:slideViewPr>
    <p:cSldViewPr>
      <p:cViewPr>
        <p:scale>
          <a:sx n="50" d="100"/>
          <a:sy n="50" d="100"/>
        </p:scale>
        <p:origin x="-204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1F14D7A-2A32-4A7D-9007-A540ECE61D65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DBE761C-5797-448D-806A-6FFF85A2F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1857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839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D063FBE-265F-4ECE-ADC7-702BFDCA550E}" type="slidenum">
              <a:rPr lang="ru-RU" altLang="ru-RU" smtClean="0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49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A51DDD5-CEFF-4982-8D83-7E1DD2786CF1}" type="slidenum">
              <a:rPr lang="ru-RU" altLang="ru-RU" smtClean="0">
                <a:solidFill>
                  <a:srgbClr val="000000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32</a:t>
            </a:fld>
            <a:endParaRPr lang="ru-RU" altLang="ru-RU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53B6091-F974-4C63-8AFD-78F9386E5060}" type="slidenum">
              <a:rPr lang="ru-RU" altLang="ru-RU" smtClean="0">
                <a:solidFill>
                  <a:srgbClr val="000000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ru-RU" altLang="ru-RU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6149 w 5740"/>
                <a:gd name="T1" fmla="*/ 0 h 4316"/>
                <a:gd name="T2" fmla="*/ 0 w 5740"/>
                <a:gd name="T3" fmla="*/ 0 h 4316"/>
                <a:gd name="T4" fmla="*/ 0 w 5740"/>
                <a:gd name="T5" fmla="*/ 0 h 4316"/>
                <a:gd name="T6" fmla="*/ 6149 w 5740"/>
                <a:gd name="T7" fmla="*/ 0 h 4316"/>
                <a:gd name="T8" fmla="*/ 6149 w 5740"/>
                <a:gd name="T9" fmla="*/ 0 h 4316"/>
                <a:gd name="T10" fmla="*/ 6149 w 5740"/>
                <a:gd name="T11" fmla="*/ 0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31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31 w 382"/>
                  <a:gd name="T19" fmla="*/ 96 h 96"/>
                  <a:gd name="T20" fmla="*/ 285 w 382"/>
                  <a:gd name="T21" fmla="*/ 90 h 96"/>
                  <a:gd name="T22" fmla="*/ 333 w 382"/>
                  <a:gd name="T23" fmla="*/ 84 h 96"/>
                  <a:gd name="T24" fmla="*/ 374 w 382"/>
                  <a:gd name="T25" fmla="*/ 66 h 96"/>
                  <a:gd name="T26" fmla="*/ 404 w 382"/>
                  <a:gd name="T27" fmla="*/ 42 h 96"/>
                  <a:gd name="T28" fmla="*/ 398 w 382"/>
                  <a:gd name="T29" fmla="*/ 42 h 96"/>
                  <a:gd name="T30" fmla="*/ 368 w 382"/>
                  <a:gd name="T31" fmla="*/ 66 h 96"/>
                  <a:gd name="T32" fmla="*/ 327 w 382"/>
                  <a:gd name="T33" fmla="*/ 78 h 96"/>
                  <a:gd name="T34" fmla="*/ 285 w 382"/>
                  <a:gd name="T35" fmla="*/ 90 h 96"/>
                  <a:gd name="T36" fmla="*/ 231 w 382"/>
                  <a:gd name="T37" fmla="*/ 96 h 96"/>
                  <a:gd name="T38" fmla="*/ 231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41 w 185"/>
                  <a:gd name="T5" fmla="*/ 36 h 210"/>
                  <a:gd name="T6" fmla="*/ 177 w 185"/>
                  <a:gd name="T7" fmla="*/ 72 h 210"/>
                  <a:gd name="T8" fmla="*/ 183 w 185"/>
                  <a:gd name="T9" fmla="*/ 90 h 210"/>
                  <a:gd name="T10" fmla="*/ 189 w 185"/>
                  <a:gd name="T11" fmla="*/ 114 h 210"/>
                  <a:gd name="T12" fmla="*/ 183 w 185"/>
                  <a:gd name="T13" fmla="*/ 138 h 210"/>
                  <a:gd name="T14" fmla="*/ 171 w 185"/>
                  <a:gd name="T15" fmla="*/ 162 h 210"/>
                  <a:gd name="T16" fmla="*/ 141 w 185"/>
                  <a:gd name="T17" fmla="*/ 180 h 210"/>
                  <a:gd name="T18" fmla="*/ 90 w 185"/>
                  <a:gd name="T19" fmla="*/ 198 h 210"/>
                  <a:gd name="T20" fmla="*/ 118 w 185"/>
                  <a:gd name="T21" fmla="*/ 210 h 210"/>
                  <a:gd name="T22" fmla="*/ 153 w 185"/>
                  <a:gd name="T23" fmla="*/ 192 h 210"/>
                  <a:gd name="T24" fmla="*/ 183 w 185"/>
                  <a:gd name="T25" fmla="*/ 168 h 210"/>
                  <a:gd name="T26" fmla="*/ 201 w 185"/>
                  <a:gd name="T27" fmla="*/ 144 h 210"/>
                  <a:gd name="T28" fmla="*/ 207 w 185"/>
                  <a:gd name="T29" fmla="*/ 114 h 210"/>
                  <a:gd name="T30" fmla="*/ 201 w 185"/>
                  <a:gd name="T31" fmla="*/ 90 h 210"/>
                  <a:gd name="T32" fmla="*/ 195 w 185"/>
                  <a:gd name="T33" fmla="*/ 66 h 210"/>
                  <a:gd name="T34" fmla="*/ 177 w 185"/>
                  <a:gd name="T35" fmla="*/ 48 h 210"/>
                  <a:gd name="T36" fmla="*/ 153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</p:grpSp>
        </p:grpSp>
      </p:grpSp>
      <p:sp>
        <p:nvSpPr>
          <p:cNvPr id="1030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9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30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9AF43-C802-49CE-9D30-9ED9D9B92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062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7ADA6B-975C-4A6F-954A-16F86CBB84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79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FC9D1-E412-4AF8-8C36-B60D92CB5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364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60FFAAA-C5A4-4048-8F28-6258110F7F64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748134F-A688-41D4-9C33-2B7EAB9B7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498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5E6FC24-69C4-4ABF-8203-C6548B0B81D1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169BF3AE-EA5F-43F0-BDBD-7C66FCCFD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689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C993AFB-6FD6-47C2-BD48-15A2F4AF96E1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02650B3-0457-4100-A655-529238E4C7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205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394A21F-15B0-4B3B-878A-E0EDA85F6AC1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811F84B-B158-4742-9938-9328D023D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2422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3A101145-DAA1-4AE2-9B54-DCDFB86274FA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416F7B26-FF92-49FD-8652-62BB6F3D55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140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D0F0F75-9A8E-42BB-B34B-A632DEC56889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DEDB0BE1-E994-48E8-B74E-4EFDC168B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530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017C063B-B2C6-4280-9E95-F5663B433D1A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2DF4AC7-6AF0-450A-9470-9C0B76EC6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078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4128A191-D3DA-40BA-B01A-CA0A151A6BED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20576CB-EB04-4053-A5FE-93675EF2D5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81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F5CC3-DF6F-47D1-85D3-88FF2984F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26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82DF5C9C-C79E-4FF9-AD59-CAA1C8C606B2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8D9FE360-CE3D-4DFB-8349-BE8AFCFF4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9136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65D3F4E-81A0-4883-BF4D-2EB1FDB0E8F2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1EC02202-2755-4D2B-AA4F-D58CB353B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8608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0C7CDF9B-871C-44A2-AA7E-5B5E2A595AC7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3674550-14FD-4186-848B-A5CDB5CD2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5171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C1DDDB4A-C4AD-43DD-92E2-40F34B83BCF6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029CBA85-765A-4BC7-BD28-937394101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8462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D50E54B-AFDA-4CC8-80E0-6F4AC527D97C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03650267-7906-4020-BC87-A2B7B6F35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5884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55504D8F-FA98-4CE7-ADA2-6D3F6715DE98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8BBA5612-B7A8-41BA-B23B-C3DF8A112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381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A4666D1-7AF8-4010-8D11-0AF2CC307CA1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BF8C069-DBAB-4BC6-87C8-A2055A19B3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9677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1859761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61EA99B-6859-47CE-9235-805BA0B18AD2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D5A11FE-F923-46A1-B8DA-707F91764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7913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494AB9FF-9577-468B-83D3-5AE628FFFBB7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FC1203AB-CA32-4C88-9F38-DA17BAD6B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3711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58A3137-7D7B-4FAF-A432-4D07307E152D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2C114EF-629E-4F60-80B6-672532CC8D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14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885A2-7F17-48DE-86D7-43C5FBD7B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8306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4B7D90D3-1FA3-4696-A032-E577CBF2B9C5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222C051-D991-4978-9B7A-455D91AC3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6679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white"/>
              </a:solidFill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FD5BEC30-5C7B-4153-8851-135AE45E57D4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4480F71-AEC6-4023-9043-8B6086CCE6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3696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A34EF85-C05C-4258-A434-4CAF84632102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2445695A-6DEE-4C1F-9F0C-63807A2BC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5347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4B0E7926-6090-48A3-BA5C-58AE6C91588D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EAD4F6C-D901-46CF-9C4F-0F853FE78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906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16901-F7CC-4E3E-AF4E-80AF09EFA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4905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40576-723C-42AD-A233-C102FBD78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5667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C1777-CBBE-4985-B974-6995378C6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4822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B193A-C4E5-4424-A882-56398DDAA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0974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C885F-8568-40C3-B978-3BFB5BEE6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73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4F82F-78EF-49A0-885A-D1F4389AC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207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A1C49-6FF8-4DA1-ACF1-38C38C2F2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656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6E79A-B10C-4AEE-9181-8CE746A5B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4386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B40E6-F325-4837-B38E-8A18AC76F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194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076DE-6251-4E00-B919-6B80728EA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6388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B3974-4373-4EF2-A966-13A8F649D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704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5540A-3509-4469-AC41-FD6F80237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728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5C8AC-C61F-4774-AE6D-4AC537CEE4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365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4D189-3993-44F6-A20F-BAD99D972F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181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9F87D-B1D3-40C5-B86A-D2177AE3C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949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CCD20-E816-4DB9-BB95-EA8ECA08B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515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60664-7B5E-46D0-B57B-EB3542AD7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534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6149 w 5740"/>
                <a:gd name="T1" fmla="*/ 0 h 4316"/>
                <a:gd name="T2" fmla="*/ 0 w 5740"/>
                <a:gd name="T3" fmla="*/ 0 h 4316"/>
                <a:gd name="T4" fmla="*/ 0 w 5740"/>
                <a:gd name="T5" fmla="*/ 0 h 4316"/>
                <a:gd name="T6" fmla="*/ 6149 w 5740"/>
                <a:gd name="T7" fmla="*/ 0 h 4316"/>
                <a:gd name="T8" fmla="*/ 6149 w 5740"/>
                <a:gd name="T9" fmla="*/ 0 h 4316"/>
                <a:gd name="T10" fmla="*/ 6149 w 5740"/>
                <a:gd name="T11" fmla="*/ 0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922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2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2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2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2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2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2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2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3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3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3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923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3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3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3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3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3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4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4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4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4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4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4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4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5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925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5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5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5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5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5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5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6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6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6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6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6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6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6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6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31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31 w 382"/>
                  <a:gd name="T19" fmla="*/ 96 h 96"/>
                  <a:gd name="T20" fmla="*/ 285 w 382"/>
                  <a:gd name="T21" fmla="*/ 90 h 96"/>
                  <a:gd name="T22" fmla="*/ 333 w 382"/>
                  <a:gd name="T23" fmla="*/ 84 h 96"/>
                  <a:gd name="T24" fmla="*/ 374 w 382"/>
                  <a:gd name="T25" fmla="*/ 66 h 96"/>
                  <a:gd name="T26" fmla="*/ 404 w 382"/>
                  <a:gd name="T27" fmla="*/ 42 h 96"/>
                  <a:gd name="T28" fmla="*/ 398 w 382"/>
                  <a:gd name="T29" fmla="*/ 42 h 96"/>
                  <a:gd name="T30" fmla="*/ 368 w 382"/>
                  <a:gd name="T31" fmla="*/ 66 h 96"/>
                  <a:gd name="T32" fmla="*/ 327 w 382"/>
                  <a:gd name="T33" fmla="*/ 78 h 96"/>
                  <a:gd name="T34" fmla="*/ 285 w 382"/>
                  <a:gd name="T35" fmla="*/ 90 h 96"/>
                  <a:gd name="T36" fmla="*/ 231 w 382"/>
                  <a:gd name="T37" fmla="*/ 96 h 96"/>
                  <a:gd name="T38" fmla="*/ 231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41 w 185"/>
                  <a:gd name="T5" fmla="*/ 36 h 210"/>
                  <a:gd name="T6" fmla="*/ 177 w 185"/>
                  <a:gd name="T7" fmla="*/ 72 h 210"/>
                  <a:gd name="T8" fmla="*/ 183 w 185"/>
                  <a:gd name="T9" fmla="*/ 90 h 210"/>
                  <a:gd name="T10" fmla="*/ 189 w 185"/>
                  <a:gd name="T11" fmla="*/ 114 h 210"/>
                  <a:gd name="T12" fmla="*/ 183 w 185"/>
                  <a:gd name="T13" fmla="*/ 138 h 210"/>
                  <a:gd name="T14" fmla="*/ 171 w 185"/>
                  <a:gd name="T15" fmla="*/ 162 h 210"/>
                  <a:gd name="T16" fmla="*/ 141 w 185"/>
                  <a:gd name="T17" fmla="*/ 180 h 210"/>
                  <a:gd name="T18" fmla="*/ 90 w 185"/>
                  <a:gd name="T19" fmla="*/ 198 h 210"/>
                  <a:gd name="T20" fmla="*/ 118 w 185"/>
                  <a:gd name="T21" fmla="*/ 210 h 210"/>
                  <a:gd name="T22" fmla="*/ 153 w 185"/>
                  <a:gd name="T23" fmla="*/ 192 h 210"/>
                  <a:gd name="T24" fmla="*/ 183 w 185"/>
                  <a:gd name="T25" fmla="*/ 168 h 210"/>
                  <a:gd name="T26" fmla="*/ 201 w 185"/>
                  <a:gd name="T27" fmla="*/ 144 h 210"/>
                  <a:gd name="T28" fmla="*/ 207 w 185"/>
                  <a:gd name="T29" fmla="*/ 114 h 210"/>
                  <a:gd name="T30" fmla="*/ 201 w 185"/>
                  <a:gd name="T31" fmla="*/ 90 h 210"/>
                  <a:gd name="T32" fmla="*/ 195 w 185"/>
                  <a:gd name="T33" fmla="*/ 66 h 210"/>
                  <a:gd name="T34" fmla="*/ 177 w 185"/>
                  <a:gd name="T35" fmla="*/ 48 h 210"/>
                  <a:gd name="T36" fmla="*/ 153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</p:grpSp>
        </p:grpSp>
      </p:grpSp>
      <p:sp>
        <p:nvSpPr>
          <p:cNvPr id="928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8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 b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8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928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08A42A8-4CE6-4087-A401-8ECFD11ED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68" r:id="rId1"/>
    <p:sldLayoutId id="2147485047" r:id="rId2"/>
    <p:sldLayoutId id="2147485048" r:id="rId3"/>
    <p:sldLayoutId id="2147485049" r:id="rId4"/>
    <p:sldLayoutId id="2147485050" r:id="rId5"/>
    <p:sldLayoutId id="2147485051" r:id="rId6"/>
    <p:sldLayoutId id="2147485052" r:id="rId7"/>
    <p:sldLayoutId id="2147485053" r:id="rId8"/>
    <p:sldLayoutId id="2147485054" r:id="rId9"/>
    <p:sldLayoutId id="2147485055" r:id="rId10"/>
    <p:sldLayoutId id="2147485056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0C543D2B-F3C8-453C-AC0E-758CC3341BDD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8AC2FEEF-A658-4EE5-A2D7-889125AEA0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9" r:id="rId1"/>
    <p:sldLayoutId id="2147485070" r:id="rId2"/>
    <p:sldLayoutId id="2147485071" r:id="rId3"/>
    <p:sldLayoutId id="2147485072" r:id="rId4"/>
    <p:sldLayoutId id="2147485073" r:id="rId5"/>
    <p:sldLayoutId id="2147485074" r:id="rId6"/>
    <p:sldLayoutId id="2147485075" r:id="rId7"/>
    <p:sldLayoutId id="2147485076" r:id="rId8"/>
    <p:sldLayoutId id="2147485077" r:id="rId9"/>
    <p:sldLayoutId id="2147485078" r:id="rId10"/>
    <p:sldLayoutId id="21474850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307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307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srgbClr val="04617B">
                    <a:shade val="90000"/>
                  </a:srgbClr>
                </a:solidFill>
                <a:latin typeface="Constantia"/>
              </a:defRPr>
            </a:lvl1pPr>
          </a:lstStyle>
          <a:p>
            <a:pPr>
              <a:defRPr/>
            </a:pPr>
            <a:fld id="{B6956335-1940-4F90-945D-D4A3A92F37CC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srgbClr val="04617B">
                    <a:shade val="90000"/>
                  </a:srgbClr>
                </a:solidFill>
                <a:latin typeface="Constanti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srgbClr val="04617B">
                    <a:shade val="90000"/>
                  </a:srgbClr>
                </a:solidFill>
                <a:latin typeface="Constantia"/>
              </a:defRPr>
            </a:lvl1pPr>
          </a:lstStyle>
          <a:p>
            <a:pPr>
              <a:defRPr/>
            </a:pPr>
            <a:fld id="{E32BAFF1-0399-48A3-80CB-B1F28FF28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3081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>
                <a:solidFill>
                  <a:prstClr val="black"/>
                </a:solidFill>
                <a:latin typeface="Constanti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80" r:id="rId1"/>
    <p:sldLayoutId id="2147485081" r:id="rId2"/>
    <p:sldLayoutId id="2147485082" r:id="rId3"/>
    <p:sldLayoutId id="2147485083" r:id="rId4"/>
    <p:sldLayoutId id="2147485084" r:id="rId5"/>
    <p:sldLayoutId id="2147485085" r:id="rId6"/>
    <p:sldLayoutId id="2147485086" r:id="rId7"/>
    <p:sldLayoutId id="2147485087" r:id="rId8"/>
    <p:sldLayoutId id="2147485088" r:id="rId9"/>
    <p:sldLayoutId id="2147485089" r:id="rId10"/>
    <p:sldLayoutId id="21474850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Кочешкова Наталья Евгеньевна, Республика Марий Эл, г. Йошкар-Ола, МОУ СОШ №19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6CAC0BC-E724-4EF7-A51D-522A980D1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7" r:id="rId1"/>
    <p:sldLayoutId id="2147485058" r:id="rId2"/>
    <p:sldLayoutId id="2147485059" r:id="rId3"/>
    <p:sldLayoutId id="2147485060" r:id="rId4"/>
    <p:sldLayoutId id="2147485061" r:id="rId5"/>
    <p:sldLayoutId id="2147485062" r:id="rId6"/>
    <p:sldLayoutId id="2147485063" r:id="rId7"/>
    <p:sldLayoutId id="2147485064" r:id="rId8"/>
    <p:sldLayoutId id="2147485065" r:id="rId9"/>
    <p:sldLayoutId id="2147485066" r:id="rId10"/>
    <p:sldLayoutId id="214748506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mber\&#1056;&#1072;&#1073;&#1086;&#1095;&#1080;&#1081;%20&#1089;&#1090;&#1086;&#1083;\&#1079;&#1072;&#1085;&#1103;&#1090;&#1080;&#1077;-&#1087;&#1091;&#1090;&#1077;&#1096;&#1077;&#1089;&#1090;&#1074;&#1080;&#1077;\Paul%20Mauriat%20-%20Love%20Is%20Blue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40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9.gif"/><Relationship Id="rId2" Type="http://schemas.openxmlformats.org/officeDocument/2006/relationships/audio" Target="file:///G:\&#1079;&#1072;&#1097;&#1080;&#1090;&#1072;\&#1047;&#1074;&#1091;&#1082;&#1080;%20&#1082;%20&#1087;&#1088;&#1077;&#1079;&#1077;&#1085;&#1090;&#1072;&#1094;&#1080;&#1080;\&#1079;&#1074;&#1091;&#1082;%20&#1082;%20&#1091;&#1088;&#1086;&#1082;&#1091;.wav" TargetMode="External"/><Relationship Id="rId1" Type="http://schemas.openxmlformats.org/officeDocument/2006/relationships/audio" Target="file:///D:\&#1076;&#1080;&#1088;&#1077;&#1082;&#1090;&#1086;&#1088;\&#1084;&#1072;&#1090;&#1077;&#1088;&#1110;&#1072;&#1083;&#1080;%20&#1085;&#1072;%20&#1089;&#1077;&#1084;&#1110;&#1085;&#1072;&#1088;%20&#1083;&#1102;&#1090;&#1080;&#1081;%202015%20&#1088;\&#1057;&#1077;&#1084;&#1080;&#1085;&#1072;&#1088;%20(&#1043;&#1088;&#1080;&#1085;&#1095;&#1077;&#1085;&#1082;&#1086;%20&#1080;%20&#1057;&#1082;&#1072;&#1088;&#1075;&#1072;)\&#1043;&#1088;&#1080;&#1085;&#1095;&#1077;&#1085;&#1082;&#1086;\003%20&#1063;&#1091;&#1085;&#1075;&#1072;-&#1095;&#1072;&#1085;&#1075;&#1072;.mp3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45.jpeg"/><Relationship Id="rId4" Type="http://schemas.openxmlformats.org/officeDocument/2006/relationships/notesSlide" Target="../notesSlides/notes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mber\&#1056;&#1072;&#1073;&#1086;&#1095;&#1080;&#1081;%20&#1089;&#1090;&#1086;&#1083;\&#1079;&#1072;&#1085;&#1103;&#1090;&#1080;&#1077;-&#1087;&#1091;&#1090;&#1077;&#1096;&#1077;&#1089;&#1090;&#1074;&#1080;&#1077;\Paul%20Mauriat%20-%20Love%20Is%20Blue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8642350" cy="27368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3600" kern="10">
                <a:ln w="381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Думай, считай, отгадывай!</a:t>
            </a:r>
          </a:p>
        </p:txBody>
      </p:sp>
      <p:pic>
        <p:nvPicPr>
          <p:cNvPr id="2053" name="Picture 5" descr="мальч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997200"/>
            <a:ext cx="179705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девоч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24175"/>
            <a:ext cx="158115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11" descr="pulsa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752975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13" descr="pulsa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2508250" y="3398838"/>
            <a:ext cx="4424363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latin typeface="Times New Roman" pitchFamily="18" charset="0"/>
              </a:rPr>
              <a:t>Математику, друзья,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latin typeface="Times New Roman" pitchFamily="18" charset="0"/>
              </a:rPr>
              <a:t> Не любить никак нельзя!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latin typeface="Times New Roman" pitchFamily="18" charset="0"/>
              </a:rPr>
              <a:t>Очень строгая наука,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latin typeface="Times New Roman" pitchFamily="18" charset="0"/>
              </a:rPr>
              <a:t>Очень нужная наука-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latin typeface="Times New Roman" pitchFamily="18" charset="0"/>
              </a:rPr>
              <a:t>Это математика!</a:t>
            </a:r>
          </a:p>
        </p:txBody>
      </p:sp>
      <p:pic>
        <p:nvPicPr>
          <p:cNvPr id="2063" name="Paul Mauriat - Love Is Blue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16" descr="pulsa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60350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512" fill="hold"/>
                                        <p:tgtEl>
                                          <p:spTgt spid="20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0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3"/>
                </p:tgtEl>
              </p:cMediaNode>
            </p:audio>
          </p:childTnLst>
        </p:cTn>
      </p:par>
    </p:tnLst>
    <p:bldLst>
      <p:bldP spid="20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Группа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5740123" y="120650"/>
            <a:chExt cx="6953250" cy="4371975"/>
          </a:xfrm>
        </p:grpSpPr>
        <p:pic>
          <p:nvPicPr>
            <p:cNvPr id="39943" name="Picture 14" descr="http://i00.i.aliimg.com/img/pb/363/237/736/736237363_43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0123" y="120650"/>
              <a:ext cx="6953250" cy="437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4" descr="http://i00.i.aliimg.com/img/pb/363/237/736/736237363_433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782" b="73047"/>
            <a:stretch/>
          </p:blipFill>
          <p:spPr bwMode="auto">
            <a:xfrm>
              <a:off x="8378825" y="760729"/>
              <a:ext cx="2049205" cy="14339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939" name="Picture 12" descr="http://dutsadok.com.ua/clipart/ljudi/83e6d734402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063" y="1989138"/>
            <a:ext cx="3400425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 descr="http://i048.radikal.ru/0711/88/dcae3a44a6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0" y="2509838"/>
            <a:ext cx="17018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http://i00.i.aliimg.com/img/pb/363/237/736/736237363_4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68" b="92245"/>
          <a:stretch/>
        </p:blipFill>
        <p:spPr bwMode="auto">
          <a:xfrm>
            <a:off x="4298384" y="2508253"/>
            <a:ext cx="519680" cy="324204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Куб 13"/>
          <p:cNvSpPr/>
          <p:nvPr/>
        </p:nvSpPr>
        <p:spPr bwMode="auto">
          <a:xfrm>
            <a:off x="179388" y="188913"/>
            <a:ext cx="1433512" cy="1223962"/>
          </a:xfrm>
          <a:prstGeom prst="cub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uk-UA" sz="4800" dirty="0">
                <a:solidFill>
                  <a:srgbClr val="FFFF00"/>
                </a:solidFill>
                <a:latin typeface="Arial Black" panose="020B0A04020102020204" pitchFamily="34" charset="0"/>
              </a:rPr>
              <a:t>3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ttp://&amp;kcy;&amp;acy;&amp;rcy;&amp;tcy;&amp;icy;&amp;ncy;&amp;kcy;&amp;icy;.cc/img/7/3/1/73121.jpg" id="40962" name="AutoShape 6"/>
          <p:cNvSpPr>
            <a:spLocks noChangeArrowheads="1" noChangeAspect="1"/>
          </p:cNvSpPr>
          <p:nvPr/>
        </p:nvSpPr>
        <p:spPr bwMode="auto">
          <a:xfrm>
            <a:off x="3930650" y="-2765425"/>
            <a:ext cx="922972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charset="2" pitchFamily="2" typeface="Wingdings"/>
              <a:buChar char="Ø"/>
              <a:defRPr sz="3200">
                <a:solidFill>
                  <a:schemeClr val="tx1"/>
                </a:solidFill>
                <a:latin charset="0" typeface="Arial"/>
              </a:defRPr>
            </a:lvl1pPr>
            <a:lvl2pPr algn="l" eaLnBrk="0" hangingPunct="0" indent="-285750" marL="742950">
              <a:spcBef>
                <a:spcPct val="20000"/>
              </a:spcBef>
              <a:buClr>
                <a:schemeClr val="tx2"/>
              </a:buClr>
              <a:buSzPct val="50000"/>
              <a:buFont charset="2" pitchFamily="2" typeface="Wingdings"/>
              <a:buChar char="l"/>
              <a:defRPr sz="2800">
                <a:solidFill>
                  <a:schemeClr val="tx1"/>
                </a:solidFill>
                <a:latin charset="0" typeface="Arial"/>
              </a:defRPr>
            </a:lvl2pPr>
            <a:lvl3pPr algn="l" eaLnBrk="0" hangingPunct="0" indent="-228600" marL="11430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charset="0" typeface="Arial"/>
              </a:defRPr>
            </a:lvl3pPr>
            <a:lvl4pPr algn="l" eaLnBrk="0" hangingPunct="0" indent="-228600" marL="1600200">
              <a:spcBef>
                <a:spcPct val="20000"/>
              </a:spcBef>
              <a:buClr>
                <a:schemeClr val="folHlink"/>
              </a:buClr>
              <a:buSzPct val="50000"/>
              <a:buFont charset="2" pitchFamily="2" typeface="Wingdings"/>
              <a:buChar char="l"/>
              <a:defRPr sz="2000">
                <a:solidFill>
                  <a:schemeClr val="tx1"/>
                </a:solidFill>
                <a:latin charset="0" typeface="Arial"/>
              </a:defRPr>
            </a:lvl4pPr>
            <a:lvl5pPr algn="l" eaLnBrk="0" hangingPunct="0" indent="-228600" marL="20574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altLang="ru-RU" lang="ru-RU" sz="1800"/>
          </a:p>
        </p:txBody>
      </p:sp>
      <p:sp>
        <p:nvSpPr>
          <p:cNvPr descr="http://&amp;kcy;&amp;acy;&amp;rcy;&amp;tcy;&amp;icy;&amp;ncy;&amp;kcy;&amp;icy;.cc/img/7/3/1/73121.jpg" id="40963" name="AutoShape 8"/>
          <p:cNvSpPr>
            <a:spLocks noChangeArrowheads="1" noChangeAspect="1"/>
          </p:cNvSpPr>
          <p:nvPr/>
        </p:nvSpPr>
        <p:spPr bwMode="auto">
          <a:xfrm>
            <a:off x="4083050" y="-2613025"/>
            <a:ext cx="922972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charset="2" pitchFamily="2" typeface="Wingdings"/>
              <a:buChar char="Ø"/>
              <a:defRPr sz="3200">
                <a:solidFill>
                  <a:schemeClr val="tx1"/>
                </a:solidFill>
                <a:latin charset="0" typeface="Arial"/>
              </a:defRPr>
            </a:lvl1pPr>
            <a:lvl2pPr algn="l" eaLnBrk="0" hangingPunct="0" indent="-285750" marL="742950">
              <a:spcBef>
                <a:spcPct val="20000"/>
              </a:spcBef>
              <a:buClr>
                <a:schemeClr val="tx2"/>
              </a:buClr>
              <a:buSzPct val="50000"/>
              <a:buFont charset="2" pitchFamily="2" typeface="Wingdings"/>
              <a:buChar char="l"/>
              <a:defRPr sz="2800">
                <a:solidFill>
                  <a:schemeClr val="tx1"/>
                </a:solidFill>
                <a:latin charset="0" typeface="Arial"/>
              </a:defRPr>
            </a:lvl2pPr>
            <a:lvl3pPr algn="l" eaLnBrk="0" hangingPunct="0" indent="-228600" marL="11430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charset="0" typeface="Arial"/>
              </a:defRPr>
            </a:lvl3pPr>
            <a:lvl4pPr algn="l" eaLnBrk="0" hangingPunct="0" indent="-228600" marL="1600200">
              <a:spcBef>
                <a:spcPct val="20000"/>
              </a:spcBef>
              <a:buClr>
                <a:schemeClr val="folHlink"/>
              </a:buClr>
              <a:buSzPct val="50000"/>
              <a:buFont charset="2" pitchFamily="2" typeface="Wingdings"/>
              <a:buChar char="l"/>
              <a:defRPr sz="2000">
                <a:solidFill>
                  <a:schemeClr val="tx1"/>
                </a:solidFill>
                <a:latin charset="0" typeface="Arial"/>
              </a:defRPr>
            </a:lvl4pPr>
            <a:lvl5pPr algn="l" eaLnBrk="0" hangingPunct="0" indent="-228600" marL="20574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altLang="ru-RU" lang="ru-RU" sz="1800"/>
          </a:p>
        </p:txBody>
      </p:sp>
      <p:pic>
        <p:nvPicPr>
          <p:cNvPr descr="http://wpapers.ru/wallpapers/nature/14903/1920x1280_%D0%9A%D1%80%D0%B0%D1%81%D0%B8%D0%B2%D1%8B%D0%B9-%D0%BB%D1%83%D0%B3.jpg" id="40964" name="Picture 10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-fotki.yandex.ru/get/4810/200418627.1d/0_10d1da_8c88aac7_orig.png" id="22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213100"/>
            <a:ext cx="2443162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-fotki.yandex.ru/get/4810/200418627.1d/0_10d1da_8c88aac7_orig.png" id="26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13" y="4679950"/>
            <a:ext cx="2443162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-fotki.yandex.ru/get/4810/200418627.1d/0_10d1da_8c88aac7_orig.png" id="24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25" y="3506788"/>
            <a:ext cx="2443163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-fotki.yandex.ru/get/4810/200418627.1d/0_10d1da_8c88aac7_orig.png" id="11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3825875"/>
            <a:ext cx="2443163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-fotki.yandex.ru/get/4810/200418627.1d/0_10d1da_8c88aac7_orig.png" id="25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4710113"/>
            <a:ext cx="2443162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-fotki.yandex.ru/get/4810/200418627.1d/0_10d1da_8c88aac7_orig.png" id="27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749550"/>
            <a:ext cx="2443162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-fotki.yandex.ru/get/4810/200418627.1d/0_10d1da_8c88aac7_orig.png" id="28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4318000"/>
            <a:ext cx="2443162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-fotki.yandex.ru/get/4810/200418627.1d/0_10d1da_8c88aac7_orig.png" id="23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899025"/>
            <a:ext cx="2443163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Куб 20"/>
          <p:cNvSpPr/>
          <p:nvPr/>
        </p:nvSpPr>
        <p:spPr bwMode="auto">
          <a:xfrm>
            <a:off x="333375" y="273050"/>
            <a:ext cx="1433513" cy="1223963"/>
          </a:xfrm>
          <a:prstGeom prst="cube">
            <a:avLst/>
          </a:prstGeom>
          <a:solidFill>
            <a:schemeClr val="bg2">
              <a:lumMod val="75000"/>
            </a:schemeClr>
          </a:solidFill>
          <a:ln algn="ctr" cap="flat" cmpd="sng" w="9525">
            <a:solidFill>
              <a:srgbClr val="00B0F0"/>
            </a:solidFill>
            <a:prstDash val="solid"/>
            <a:round/>
            <a:headEnd len="med" type="none" w="med"/>
            <a:tailEnd len="med" type="none" w="med"/>
          </a:ln>
          <a:effectLst/>
        </p:spPr>
        <p:txBody>
          <a:bodyPr/>
          <a:lstStyle/>
          <a:p>
            <a:pPr>
              <a:defRPr/>
            </a:pPr>
            <a:r>
              <a:rPr dirty="0" lang="uk-UA" sz="4800">
                <a:solidFill>
                  <a:srgbClr val="FFFF00"/>
                </a:solidFill>
                <a:latin charset="0" panose="020B0A04020102020204" pitchFamily="34" typeface="Arial Black"/>
              </a:rPr>
              <a:t>8</a:t>
            </a:r>
            <a:endParaRPr dirty="0" lang="ru-RU">
              <a:solidFill>
                <a:srgbClr val="FFFF00"/>
              </a:solidFill>
              <a:latin charset="0" panose="020B0A04020102020204" pitchFamily="34" typeface="Arial Black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 nodeType="clickPar">
                      <p:stCondLst>
                        <p:cond delay="indefinite"/>
                      </p:stCondLst>
                      <p:childTnLst>
                        <p:par>
                          <p:cTn fill="hold" id="11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 nodeType="clickPar">
                      <p:stCondLst>
                        <p:cond delay="indefinite"/>
                      </p:stCondLst>
                      <p:childTnLst>
                        <p:par>
                          <p:cTn fill="hold" id="18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3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 nodeType="clickPar">
                      <p:stCondLst>
                        <p:cond delay="indefinite"/>
                      </p:stCondLst>
                      <p:childTnLst>
                        <p:par>
                          <p:cTn fill="hold" id="25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 nodeType="clickPar">
                      <p:stCondLst>
                        <p:cond delay="indefinite"/>
                      </p:stCondLst>
                      <p:childTnLst>
                        <p:par>
                          <p:cTn fill="hold" id="3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5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6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7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 nodeType="clickPar">
                      <p:stCondLst>
                        <p:cond delay="indefinite"/>
                      </p:stCondLst>
                      <p:childTnLst>
                        <p:par>
                          <p:cTn fill="hold" id="39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40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2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3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 nodeType="clickPar">
                      <p:stCondLst>
                        <p:cond delay="indefinite"/>
                      </p:stCondLst>
                      <p:childTnLst>
                        <p:par>
                          <p:cTn fill="hold" id="46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47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9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 nodeType="clickPar">
                      <p:stCondLst>
                        <p:cond delay="indefinite"/>
                      </p:stCondLst>
                      <p:childTnLst>
                        <p:par>
                          <p:cTn fill="hold" id="53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4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6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7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8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 nodeType="clickPar">
                      <p:stCondLst>
                        <p:cond delay="indefinite"/>
                      </p:stCondLst>
                      <p:childTnLst>
                        <p:par>
                          <p:cTn fill="hold" id="60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1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3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4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65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4" descr="http://&amp;kcy;&amp;acy;&amp;rcy;&amp;tcy;&amp;icy;&amp;ncy;&amp;kcy;&amp;icy;.cc/img/7/3/1/73121.jpg"/>
          <p:cNvSpPr>
            <a:spLocks noChangeAspect="1" noChangeArrowheads="1"/>
          </p:cNvSpPr>
          <p:nvPr/>
        </p:nvSpPr>
        <p:spPr bwMode="auto">
          <a:xfrm>
            <a:off x="3930650" y="-2765425"/>
            <a:ext cx="922972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pic>
        <p:nvPicPr>
          <p:cNvPr id="41987" name="Picture 6" descr="http://www.fotomonitor.ru/big/nature/12823227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7463"/>
            <a:ext cx="9174163" cy="682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2" name="Picture 10" descr="http://galerey-room.ru/images/0_38375_670fd0bf_ori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700" y="3033713"/>
            <a:ext cx="11938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4" name="Picture 12" descr="http://www.png-picture.net/_ph/14/2/4713847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3163888"/>
            <a:ext cx="119062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8" descr="https://img-fotki.yandex.ru/get/4423/107612177.1ae/0_7405a_48b5d07f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527425"/>
            <a:ext cx="2381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http://www.png-picture.net/_ph/14/2/4713847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63" y="3321050"/>
            <a:ext cx="1189037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https://img-fotki.yandex.ru/get/4423/107612177.1ae/0_7405a_48b5d07f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4930775"/>
            <a:ext cx="2382838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Куб 2"/>
          <p:cNvSpPr/>
          <p:nvPr/>
        </p:nvSpPr>
        <p:spPr bwMode="auto">
          <a:xfrm>
            <a:off x="144463" y="260350"/>
            <a:ext cx="1433512" cy="1223963"/>
          </a:xfrm>
          <a:prstGeom prst="cub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uk-UA" sz="4800" dirty="0">
                <a:solidFill>
                  <a:srgbClr val="FFFF00"/>
                </a:solidFill>
                <a:latin typeface="Arial Black" panose="020B0A04020102020204" pitchFamily="34" charset="0"/>
              </a:rPr>
              <a:t>5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89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89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89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6" name="Picture 10" descr="http://dutsadok.com.ua/clipart/ljudi/83e6d734402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38" y="1046163"/>
            <a:ext cx="2427287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011" name="Группа 4"/>
          <p:cNvGrpSpPr>
            <a:grpSpLocks/>
          </p:cNvGrpSpPr>
          <p:nvPr/>
        </p:nvGrpSpPr>
        <p:grpSpPr bwMode="auto">
          <a:xfrm>
            <a:off x="107950" y="104775"/>
            <a:ext cx="6624638" cy="6626225"/>
            <a:chOff x="107950" y="104775"/>
            <a:chExt cx="6624638" cy="6626225"/>
          </a:xfrm>
        </p:grpSpPr>
        <p:grpSp>
          <p:nvGrpSpPr>
            <p:cNvPr id="43013" name="Группа 2"/>
            <p:cNvGrpSpPr>
              <a:grpSpLocks/>
            </p:cNvGrpSpPr>
            <p:nvPr/>
          </p:nvGrpSpPr>
          <p:grpSpPr bwMode="auto">
            <a:xfrm>
              <a:off x="107950" y="104775"/>
              <a:ext cx="6624638" cy="6626225"/>
              <a:chOff x="107950" y="104775"/>
              <a:chExt cx="6624638" cy="6626225"/>
            </a:xfrm>
          </p:grpSpPr>
          <p:grpSp>
            <p:nvGrpSpPr>
              <p:cNvPr id="43015" name="Группа 4"/>
              <p:cNvGrpSpPr>
                <a:grpSpLocks/>
              </p:cNvGrpSpPr>
              <p:nvPr/>
            </p:nvGrpSpPr>
            <p:grpSpPr bwMode="auto">
              <a:xfrm>
                <a:off x="107950" y="104775"/>
                <a:ext cx="6624638" cy="6626225"/>
                <a:chOff x="107504" y="105473"/>
                <a:chExt cx="6624736" cy="6624737"/>
              </a:xfrm>
            </p:grpSpPr>
            <p:grpSp>
              <p:nvGrpSpPr>
                <p:cNvPr id="43017" name="Группа 2"/>
                <p:cNvGrpSpPr>
                  <a:grpSpLocks/>
                </p:cNvGrpSpPr>
                <p:nvPr/>
              </p:nvGrpSpPr>
              <p:grpSpPr bwMode="auto">
                <a:xfrm>
                  <a:off x="107504" y="105473"/>
                  <a:ext cx="6624736" cy="6624737"/>
                  <a:chOff x="107504" y="105473"/>
                  <a:chExt cx="6624736" cy="6624737"/>
                </a:xfrm>
              </p:grpSpPr>
              <p:pic>
                <p:nvPicPr>
                  <p:cNvPr id="43019" name="Picture 6" descr="http://img3.proshkolu.ru/content/media/pic/std/3000000/2998000/2997913-949b6ded85c1edac.png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07504" y="105473"/>
                    <a:ext cx="6624736" cy="66247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43020" name="Прямоугольник 1"/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5445224"/>
                    <a:ext cx="2448272" cy="720080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algn="l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algn="l" eaLnBrk="0" hangingPunct="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algn="l" eaLnBrk="0" hangingPunct="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algn="l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algn="l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ru-RU" altLang="ru-RU" sz="1800"/>
                  </a:p>
                </p:txBody>
              </p:sp>
            </p:grpSp>
            <p:sp>
              <p:nvSpPr>
                <p:cNvPr id="43018" name="Прямоугольник 3"/>
                <p:cNvSpPr>
                  <a:spLocks noChangeArrowheads="1"/>
                </p:cNvSpPr>
                <p:nvPr/>
              </p:nvSpPr>
              <p:spPr bwMode="auto">
                <a:xfrm>
                  <a:off x="4067944" y="105473"/>
                  <a:ext cx="1944216" cy="720080"/>
                </a:xfrm>
                <a:prstGeom prst="rect">
                  <a:avLst/>
                </a:prstGeom>
                <a:solidFill>
                  <a:schemeClr val="tx1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</p:grpSp>
          <p:pic>
            <p:nvPicPr>
              <p:cNvPr id="23" name="Picture 6" descr="http://img3.proshkolu.ru/content/media/pic/std/3000000/2998000/2997913-949b6ded85c1edac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579" t="16028" r="32564" b="69190"/>
              <a:stretch/>
            </p:blipFill>
            <p:spPr bwMode="auto">
              <a:xfrm>
                <a:off x="1260061" y="1613403"/>
                <a:ext cx="1712913" cy="2391661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3014" name="Прямоугольник 3"/>
            <p:cNvSpPr>
              <a:spLocks noChangeArrowheads="1"/>
            </p:cNvSpPr>
            <p:nvPr/>
          </p:nvSpPr>
          <p:spPr bwMode="auto">
            <a:xfrm rot="694459">
              <a:off x="1464509" y="1433368"/>
              <a:ext cx="2808312" cy="147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uk-UA" altLang="ru-RU" sz="4400"/>
                <a:t>2 + 3 = 5</a:t>
              </a:r>
            </a:p>
          </p:txBody>
        </p:sp>
      </p:grpSp>
      <p:sp>
        <p:nvSpPr>
          <p:cNvPr id="17" name="Куб 16"/>
          <p:cNvSpPr/>
          <p:nvPr/>
        </p:nvSpPr>
        <p:spPr bwMode="auto">
          <a:xfrm>
            <a:off x="177800" y="5470525"/>
            <a:ext cx="1433513" cy="1223963"/>
          </a:xfrm>
          <a:prstGeom prst="cub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uk-UA" sz="4800" dirty="0">
                <a:solidFill>
                  <a:srgbClr val="FFFF00"/>
                </a:solidFill>
                <a:latin typeface="Arial Black" panose="020B0A04020102020204" pitchFamily="34" charset="0"/>
              </a:rPr>
              <a:t>1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8" descr="http://www.poleznoe.ru/large/201110/20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49275"/>
            <a:ext cx="8539163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Куб 6"/>
          <p:cNvSpPr/>
          <p:nvPr/>
        </p:nvSpPr>
        <p:spPr bwMode="auto">
          <a:xfrm>
            <a:off x="355600" y="617538"/>
            <a:ext cx="1433513" cy="1222375"/>
          </a:xfrm>
          <a:prstGeom prst="cub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uk-UA" sz="4800" dirty="0">
                <a:solidFill>
                  <a:srgbClr val="FFFF00"/>
                </a:solidFill>
                <a:latin typeface="Arial Black" panose="020B0A04020102020204" pitchFamily="34" charset="0"/>
              </a:rPr>
              <a:t>9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250825" y="1196975"/>
            <a:ext cx="83581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Ранец Андрея помещается в ранце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Игоря, а ранец Игоря легко можно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спрятать в ранце Ивана.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Чей портфель самый большой?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244475" y="5287963"/>
            <a:ext cx="18859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Ответ: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у Ивана.</a:t>
            </a:r>
          </a:p>
        </p:txBody>
      </p:sp>
      <p:pic>
        <p:nvPicPr>
          <p:cNvPr id="46084" name="Picture 10" descr="http://img-fotki.yandex.ru/get/9250/56195015.62/0_b60e2_64faf87e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0" y="3338513"/>
            <a:ext cx="247967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14" descr="http://myclass.dp.ua/_ld/3/3820043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4529138"/>
            <a:ext cx="2582863" cy="258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18" descr="http://img0.liveinternet.ru/images/attach/b/4/103/207/103207502_large__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462338"/>
            <a:ext cx="2844800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900113" y="981075"/>
            <a:ext cx="775017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На полдник дети ели груши.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Машина груша тяжелее, чем Сашина,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А Сашина груша легче груши Игоря.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Какая груша – самая тяжёлая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и какая самая лёгкая?</a:t>
            </a:r>
          </a:p>
        </p:txBody>
      </p:sp>
      <p:pic>
        <p:nvPicPr>
          <p:cNvPr id="47107" name="Picture 6" descr="http://s019.radikal.ru/i620/1204/38/6d8cacc445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275" y="3716338"/>
            <a:ext cx="250190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-31750" y="4581525"/>
            <a:ext cx="67040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Ответ: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Самая тяжёлая –Машина груша,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а самая лёгкая – Сашина.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5"/>
          <p:cNvSpPr txBox="1">
            <a:spLocks noChangeArrowheads="1"/>
          </p:cNvSpPr>
          <p:nvPr/>
        </p:nvSpPr>
        <p:spPr bwMode="auto">
          <a:xfrm>
            <a:off x="-69850" y="900113"/>
            <a:ext cx="935990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В Китае живёт больше людей , чем в Индии,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а в Индии больше, чем в Украине.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В какой из этих стран самая большая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численность населения?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1433513" y="4427538"/>
            <a:ext cx="18208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Ответ: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в Китае.</a:t>
            </a:r>
          </a:p>
        </p:txBody>
      </p:sp>
      <p:pic>
        <p:nvPicPr>
          <p:cNvPr id="45062" name="Picture 6" descr="http://s2.stc.all.kpcdn.net/f/12/image/47/29/129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13" y="2962275"/>
            <a:ext cx="395922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49275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5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76700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6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16338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7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76250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WordArt 8"/>
          <p:cNvSpPr>
            <a:spLocks noChangeArrowheads="1" noChangeShapeType="1" noTextEdit="1"/>
          </p:cNvSpPr>
          <p:nvPr/>
        </p:nvSpPr>
        <p:spPr bwMode="auto">
          <a:xfrm>
            <a:off x="0" y="1773238"/>
            <a:ext cx="9144000" cy="26638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5400" kern="10" spc="-5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Georgia"/>
              </a:rPr>
              <a:t>Посчитайка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89"/>
          <p:cNvGrpSpPr>
            <a:grpSpLocks/>
          </p:cNvGrpSpPr>
          <p:nvPr/>
        </p:nvGrpSpPr>
        <p:grpSpPr bwMode="auto">
          <a:xfrm>
            <a:off x="395288" y="1628775"/>
            <a:ext cx="2736850" cy="4392613"/>
            <a:chOff x="3141" y="594"/>
            <a:chExt cx="2700" cy="4680"/>
          </a:xfrm>
        </p:grpSpPr>
        <p:grpSp>
          <p:nvGrpSpPr>
            <p:cNvPr id="52286" name="Group 90"/>
            <p:cNvGrpSpPr>
              <a:grpSpLocks/>
            </p:cNvGrpSpPr>
            <p:nvPr/>
          </p:nvGrpSpPr>
          <p:grpSpPr bwMode="auto">
            <a:xfrm>
              <a:off x="3141" y="1134"/>
              <a:ext cx="2700" cy="4140"/>
              <a:chOff x="3141" y="1134"/>
              <a:chExt cx="2700" cy="4140"/>
            </a:xfrm>
          </p:grpSpPr>
          <p:sp>
            <p:nvSpPr>
              <p:cNvPr id="52288" name="Line 91"/>
              <p:cNvSpPr>
                <a:spLocks noChangeShapeType="1"/>
              </p:cNvSpPr>
              <p:nvPr/>
            </p:nvSpPr>
            <p:spPr bwMode="auto">
              <a:xfrm>
                <a:off x="4401" y="1134"/>
                <a:ext cx="720" cy="72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2289" name="Group 92"/>
              <p:cNvGrpSpPr>
                <a:grpSpLocks/>
              </p:cNvGrpSpPr>
              <p:nvPr/>
            </p:nvGrpSpPr>
            <p:grpSpPr bwMode="auto">
              <a:xfrm>
                <a:off x="3141" y="1134"/>
                <a:ext cx="2700" cy="4140"/>
                <a:chOff x="3141" y="1134"/>
                <a:chExt cx="2700" cy="4140"/>
              </a:xfrm>
            </p:grpSpPr>
            <p:sp>
              <p:nvSpPr>
                <p:cNvPr id="52290" name="Line 93"/>
                <p:cNvSpPr>
                  <a:spLocks noChangeShapeType="1"/>
                </p:cNvSpPr>
                <p:nvPr/>
              </p:nvSpPr>
              <p:spPr bwMode="auto">
                <a:xfrm>
                  <a:off x="4401" y="1134"/>
                  <a:ext cx="0" cy="414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91" name="Line 94"/>
                <p:cNvSpPr>
                  <a:spLocks noChangeShapeType="1"/>
                </p:cNvSpPr>
                <p:nvPr/>
              </p:nvSpPr>
              <p:spPr bwMode="auto">
                <a:xfrm flipH="1">
                  <a:off x="3681" y="1134"/>
                  <a:ext cx="72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92" name="Line 95"/>
                <p:cNvSpPr>
                  <a:spLocks noChangeShapeType="1"/>
                </p:cNvSpPr>
                <p:nvPr/>
              </p:nvSpPr>
              <p:spPr bwMode="auto">
                <a:xfrm flipH="1">
                  <a:off x="3681" y="2214"/>
                  <a:ext cx="720" cy="90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93" name="Line 96"/>
                <p:cNvSpPr>
                  <a:spLocks noChangeShapeType="1"/>
                </p:cNvSpPr>
                <p:nvPr/>
              </p:nvSpPr>
              <p:spPr bwMode="auto">
                <a:xfrm>
                  <a:off x="4401" y="2214"/>
                  <a:ext cx="720" cy="90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94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3681" y="3654"/>
                  <a:ext cx="720" cy="108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95" name="Line 98"/>
                <p:cNvSpPr>
                  <a:spLocks noChangeShapeType="1"/>
                </p:cNvSpPr>
                <p:nvPr/>
              </p:nvSpPr>
              <p:spPr bwMode="auto">
                <a:xfrm>
                  <a:off x="4401" y="3654"/>
                  <a:ext cx="900" cy="108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96" name="Oval 99"/>
                <p:cNvSpPr>
                  <a:spLocks noChangeArrowheads="1"/>
                </p:cNvSpPr>
                <p:nvPr/>
              </p:nvSpPr>
              <p:spPr bwMode="auto">
                <a:xfrm>
                  <a:off x="4941" y="18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97" name="Oval 100"/>
                <p:cNvSpPr>
                  <a:spLocks noChangeArrowheads="1"/>
                </p:cNvSpPr>
                <p:nvPr/>
              </p:nvSpPr>
              <p:spPr bwMode="auto">
                <a:xfrm>
                  <a:off x="3141" y="45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98" name="Oval 101"/>
                <p:cNvSpPr>
                  <a:spLocks noChangeArrowheads="1"/>
                </p:cNvSpPr>
                <p:nvPr/>
              </p:nvSpPr>
              <p:spPr bwMode="auto">
                <a:xfrm>
                  <a:off x="5301" y="45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99" name="Oval 102"/>
                <p:cNvSpPr>
                  <a:spLocks noChangeArrowheads="1"/>
                </p:cNvSpPr>
                <p:nvPr/>
              </p:nvSpPr>
              <p:spPr bwMode="auto">
                <a:xfrm>
                  <a:off x="4941" y="311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300" name="Oval 103"/>
                <p:cNvSpPr>
                  <a:spLocks noChangeArrowheads="1"/>
                </p:cNvSpPr>
                <p:nvPr/>
              </p:nvSpPr>
              <p:spPr bwMode="auto">
                <a:xfrm>
                  <a:off x="3321" y="311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301" name="Oval 104"/>
                <p:cNvSpPr>
                  <a:spLocks noChangeArrowheads="1"/>
                </p:cNvSpPr>
                <p:nvPr/>
              </p:nvSpPr>
              <p:spPr bwMode="auto">
                <a:xfrm>
                  <a:off x="3321" y="18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</p:grpSp>
        </p:grpSp>
        <p:sp>
          <p:nvSpPr>
            <p:cNvPr id="52287" name="Oval 105"/>
            <p:cNvSpPr>
              <a:spLocks noChangeArrowheads="1"/>
            </p:cNvSpPr>
            <p:nvPr/>
          </p:nvSpPr>
          <p:spPr bwMode="auto">
            <a:xfrm>
              <a:off x="4041" y="594"/>
              <a:ext cx="540" cy="540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/>
            </a:p>
          </p:txBody>
        </p:sp>
      </p:grpSp>
      <p:grpSp>
        <p:nvGrpSpPr>
          <p:cNvPr id="52227" name="Group 113"/>
          <p:cNvGrpSpPr>
            <a:grpSpLocks/>
          </p:cNvGrpSpPr>
          <p:nvPr/>
        </p:nvGrpSpPr>
        <p:grpSpPr bwMode="auto">
          <a:xfrm>
            <a:off x="5867400" y="1628775"/>
            <a:ext cx="2736850" cy="4392613"/>
            <a:chOff x="3141" y="594"/>
            <a:chExt cx="2700" cy="4680"/>
          </a:xfrm>
        </p:grpSpPr>
        <p:grpSp>
          <p:nvGrpSpPr>
            <p:cNvPr id="52270" name="Group 114"/>
            <p:cNvGrpSpPr>
              <a:grpSpLocks/>
            </p:cNvGrpSpPr>
            <p:nvPr/>
          </p:nvGrpSpPr>
          <p:grpSpPr bwMode="auto">
            <a:xfrm>
              <a:off x="3141" y="1134"/>
              <a:ext cx="2700" cy="4140"/>
              <a:chOff x="3141" y="1134"/>
              <a:chExt cx="2700" cy="4140"/>
            </a:xfrm>
          </p:grpSpPr>
          <p:sp>
            <p:nvSpPr>
              <p:cNvPr id="52272" name="Line 115"/>
              <p:cNvSpPr>
                <a:spLocks noChangeShapeType="1"/>
              </p:cNvSpPr>
              <p:nvPr/>
            </p:nvSpPr>
            <p:spPr bwMode="auto">
              <a:xfrm>
                <a:off x="4401" y="1134"/>
                <a:ext cx="720" cy="72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2273" name="Group 116"/>
              <p:cNvGrpSpPr>
                <a:grpSpLocks/>
              </p:cNvGrpSpPr>
              <p:nvPr/>
            </p:nvGrpSpPr>
            <p:grpSpPr bwMode="auto">
              <a:xfrm>
                <a:off x="3141" y="1134"/>
                <a:ext cx="2700" cy="4140"/>
                <a:chOff x="3141" y="1134"/>
                <a:chExt cx="2700" cy="4140"/>
              </a:xfrm>
            </p:grpSpPr>
            <p:sp>
              <p:nvSpPr>
                <p:cNvPr id="52274" name="Line 117"/>
                <p:cNvSpPr>
                  <a:spLocks noChangeShapeType="1"/>
                </p:cNvSpPr>
                <p:nvPr/>
              </p:nvSpPr>
              <p:spPr bwMode="auto">
                <a:xfrm>
                  <a:off x="4401" y="1134"/>
                  <a:ext cx="0" cy="414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75" name="Line 118"/>
                <p:cNvSpPr>
                  <a:spLocks noChangeShapeType="1"/>
                </p:cNvSpPr>
                <p:nvPr/>
              </p:nvSpPr>
              <p:spPr bwMode="auto">
                <a:xfrm flipH="1">
                  <a:off x="3681" y="1134"/>
                  <a:ext cx="72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76" name="Line 119"/>
                <p:cNvSpPr>
                  <a:spLocks noChangeShapeType="1"/>
                </p:cNvSpPr>
                <p:nvPr/>
              </p:nvSpPr>
              <p:spPr bwMode="auto">
                <a:xfrm flipH="1">
                  <a:off x="3681" y="2214"/>
                  <a:ext cx="720" cy="90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77" name="Line 120"/>
                <p:cNvSpPr>
                  <a:spLocks noChangeShapeType="1"/>
                </p:cNvSpPr>
                <p:nvPr/>
              </p:nvSpPr>
              <p:spPr bwMode="auto">
                <a:xfrm>
                  <a:off x="4401" y="2214"/>
                  <a:ext cx="720" cy="90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78" name="Line 121"/>
                <p:cNvSpPr>
                  <a:spLocks noChangeShapeType="1"/>
                </p:cNvSpPr>
                <p:nvPr/>
              </p:nvSpPr>
              <p:spPr bwMode="auto">
                <a:xfrm flipH="1">
                  <a:off x="3681" y="3654"/>
                  <a:ext cx="720" cy="108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79" name="Line 122"/>
                <p:cNvSpPr>
                  <a:spLocks noChangeShapeType="1"/>
                </p:cNvSpPr>
                <p:nvPr/>
              </p:nvSpPr>
              <p:spPr bwMode="auto">
                <a:xfrm>
                  <a:off x="4401" y="3654"/>
                  <a:ext cx="900" cy="108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80" name="Oval 123"/>
                <p:cNvSpPr>
                  <a:spLocks noChangeArrowheads="1"/>
                </p:cNvSpPr>
                <p:nvPr/>
              </p:nvSpPr>
              <p:spPr bwMode="auto">
                <a:xfrm>
                  <a:off x="4941" y="18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81" name="Oval 124"/>
                <p:cNvSpPr>
                  <a:spLocks noChangeArrowheads="1"/>
                </p:cNvSpPr>
                <p:nvPr/>
              </p:nvSpPr>
              <p:spPr bwMode="auto">
                <a:xfrm>
                  <a:off x="3141" y="45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82" name="Oval 125"/>
                <p:cNvSpPr>
                  <a:spLocks noChangeArrowheads="1"/>
                </p:cNvSpPr>
                <p:nvPr/>
              </p:nvSpPr>
              <p:spPr bwMode="auto">
                <a:xfrm>
                  <a:off x="5301" y="45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83" name="Oval 126"/>
                <p:cNvSpPr>
                  <a:spLocks noChangeArrowheads="1"/>
                </p:cNvSpPr>
                <p:nvPr/>
              </p:nvSpPr>
              <p:spPr bwMode="auto">
                <a:xfrm>
                  <a:off x="4941" y="311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84" name="Oval 127"/>
                <p:cNvSpPr>
                  <a:spLocks noChangeArrowheads="1"/>
                </p:cNvSpPr>
                <p:nvPr/>
              </p:nvSpPr>
              <p:spPr bwMode="auto">
                <a:xfrm>
                  <a:off x="3321" y="311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85" name="Oval 128"/>
                <p:cNvSpPr>
                  <a:spLocks noChangeArrowheads="1"/>
                </p:cNvSpPr>
                <p:nvPr/>
              </p:nvSpPr>
              <p:spPr bwMode="auto">
                <a:xfrm>
                  <a:off x="3321" y="18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</p:grpSp>
        </p:grpSp>
        <p:sp>
          <p:nvSpPr>
            <p:cNvPr id="52271" name="Oval 129"/>
            <p:cNvSpPr>
              <a:spLocks noChangeArrowheads="1"/>
            </p:cNvSpPr>
            <p:nvPr/>
          </p:nvSpPr>
          <p:spPr bwMode="auto">
            <a:xfrm>
              <a:off x="4041" y="594"/>
              <a:ext cx="540" cy="540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/>
            </a:p>
          </p:txBody>
        </p:sp>
      </p:grpSp>
      <p:grpSp>
        <p:nvGrpSpPr>
          <p:cNvPr id="52228" name="Group 130"/>
          <p:cNvGrpSpPr>
            <a:grpSpLocks/>
          </p:cNvGrpSpPr>
          <p:nvPr/>
        </p:nvGrpSpPr>
        <p:grpSpPr bwMode="auto">
          <a:xfrm>
            <a:off x="2843213" y="476250"/>
            <a:ext cx="2736850" cy="4392613"/>
            <a:chOff x="3141" y="594"/>
            <a:chExt cx="2700" cy="4680"/>
          </a:xfrm>
        </p:grpSpPr>
        <p:grpSp>
          <p:nvGrpSpPr>
            <p:cNvPr id="52254" name="Group 131"/>
            <p:cNvGrpSpPr>
              <a:grpSpLocks/>
            </p:cNvGrpSpPr>
            <p:nvPr/>
          </p:nvGrpSpPr>
          <p:grpSpPr bwMode="auto">
            <a:xfrm>
              <a:off x="3141" y="1134"/>
              <a:ext cx="2700" cy="4140"/>
              <a:chOff x="3141" y="1134"/>
              <a:chExt cx="2700" cy="4140"/>
            </a:xfrm>
          </p:grpSpPr>
          <p:sp>
            <p:nvSpPr>
              <p:cNvPr id="52256" name="Line 132"/>
              <p:cNvSpPr>
                <a:spLocks noChangeShapeType="1"/>
              </p:cNvSpPr>
              <p:nvPr/>
            </p:nvSpPr>
            <p:spPr bwMode="auto">
              <a:xfrm>
                <a:off x="4401" y="1134"/>
                <a:ext cx="720" cy="72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2257" name="Group 133"/>
              <p:cNvGrpSpPr>
                <a:grpSpLocks/>
              </p:cNvGrpSpPr>
              <p:nvPr/>
            </p:nvGrpSpPr>
            <p:grpSpPr bwMode="auto">
              <a:xfrm>
                <a:off x="3141" y="1134"/>
                <a:ext cx="2700" cy="4140"/>
                <a:chOff x="3141" y="1134"/>
                <a:chExt cx="2700" cy="4140"/>
              </a:xfrm>
            </p:grpSpPr>
            <p:sp>
              <p:nvSpPr>
                <p:cNvPr id="52258" name="Line 134"/>
                <p:cNvSpPr>
                  <a:spLocks noChangeShapeType="1"/>
                </p:cNvSpPr>
                <p:nvPr/>
              </p:nvSpPr>
              <p:spPr bwMode="auto">
                <a:xfrm>
                  <a:off x="4401" y="1134"/>
                  <a:ext cx="0" cy="414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59" name="Line 135"/>
                <p:cNvSpPr>
                  <a:spLocks noChangeShapeType="1"/>
                </p:cNvSpPr>
                <p:nvPr/>
              </p:nvSpPr>
              <p:spPr bwMode="auto">
                <a:xfrm flipH="1">
                  <a:off x="3681" y="1134"/>
                  <a:ext cx="72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60" name="Line 136"/>
                <p:cNvSpPr>
                  <a:spLocks noChangeShapeType="1"/>
                </p:cNvSpPr>
                <p:nvPr/>
              </p:nvSpPr>
              <p:spPr bwMode="auto">
                <a:xfrm flipH="1">
                  <a:off x="3681" y="2214"/>
                  <a:ext cx="720" cy="90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61" name="Line 137"/>
                <p:cNvSpPr>
                  <a:spLocks noChangeShapeType="1"/>
                </p:cNvSpPr>
                <p:nvPr/>
              </p:nvSpPr>
              <p:spPr bwMode="auto">
                <a:xfrm>
                  <a:off x="4401" y="2214"/>
                  <a:ext cx="720" cy="90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62" name="Line 138"/>
                <p:cNvSpPr>
                  <a:spLocks noChangeShapeType="1"/>
                </p:cNvSpPr>
                <p:nvPr/>
              </p:nvSpPr>
              <p:spPr bwMode="auto">
                <a:xfrm flipH="1">
                  <a:off x="3681" y="3654"/>
                  <a:ext cx="720" cy="108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63" name="Line 139"/>
                <p:cNvSpPr>
                  <a:spLocks noChangeShapeType="1"/>
                </p:cNvSpPr>
                <p:nvPr/>
              </p:nvSpPr>
              <p:spPr bwMode="auto">
                <a:xfrm>
                  <a:off x="4401" y="3654"/>
                  <a:ext cx="900" cy="108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64" name="Oval 140"/>
                <p:cNvSpPr>
                  <a:spLocks noChangeArrowheads="1"/>
                </p:cNvSpPr>
                <p:nvPr/>
              </p:nvSpPr>
              <p:spPr bwMode="auto">
                <a:xfrm>
                  <a:off x="4941" y="18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65" name="Oval 141"/>
                <p:cNvSpPr>
                  <a:spLocks noChangeArrowheads="1"/>
                </p:cNvSpPr>
                <p:nvPr/>
              </p:nvSpPr>
              <p:spPr bwMode="auto">
                <a:xfrm>
                  <a:off x="3141" y="45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66" name="Oval 142"/>
                <p:cNvSpPr>
                  <a:spLocks noChangeArrowheads="1"/>
                </p:cNvSpPr>
                <p:nvPr/>
              </p:nvSpPr>
              <p:spPr bwMode="auto">
                <a:xfrm>
                  <a:off x="5301" y="45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67" name="Oval 143"/>
                <p:cNvSpPr>
                  <a:spLocks noChangeArrowheads="1"/>
                </p:cNvSpPr>
                <p:nvPr/>
              </p:nvSpPr>
              <p:spPr bwMode="auto">
                <a:xfrm>
                  <a:off x="4941" y="311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68" name="Oval 144"/>
                <p:cNvSpPr>
                  <a:spLocks noChangeArrowheads="1"/>
                </p:cNvSpPr>
                <p:nvPr/>
              </p:nvSpPr>
              <p:spPr bwMode="auto">
                <a:xfrm>
                  <a:off x="3321" y="311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52269" name="Oval 145"/>
                <p:cNvSpPr>
                  <a:spLocks noChangeArrowheads="1"/>
                </p:cNvSpPr>
                <p:nvPr/>
              </p:nvSpPr>
              <p:spPr bwMode="auto">
                <a:xfrm>
                  <a:off x="3321" y="1854"/>
                  <a:ext cx="540" cy="540"/>
                </a:xfrm>
                <a:prstGeom prst="ellips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800"/>
                </a:p>
              </p:txBody>
            </p:sp>
          </p:grpSp>
        </p:grpSp>
        <p:sp>
          <p:nvSpPr>
            <p:cNvPr id="52255" name="Oval 146"/>
            <p:cNvSpPr>
              <a:spLocks noChangeArrowheads="1"/>
            </p:cNvSpPr>
            <p:nvPr/>
          </p:nvSpPr>
          <p:spPr bwMode="auto">
            <a:xfrm>
              <a:off x="4041" y="594"/>
              <a:ext cx="540" cy="540"/>
            </a:xfrm>
            <a:prstGeom prst="ellips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52229" name="Text Box 147"/>
          <p:cNvSpPr txBox="1">
            <a:spLocks noChangeArrowheads="1"/>
          </p:cNvSpPr>
          <p:nvPr/>
        </p:nvSpPr>
        <p:spPr bwMode="auto">
          <a:xfrm>
            <a:off x="1412875" y="1547813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6</a:t>
            </a:r>
          </a:p>
        </p:txBody>
      </p:sp>
      <p:sp>
        <p:nvSpPr>
          <p:cNvPr id="52230" name="Text Box 149"/>
          <p:cNvSpPr txBox="1">
            <a:spLocks noChangeArrowheads="1"/>
          </p:cNvSpPr>
          <p:nvPr/>
        </p:nvSpPr>
        <p:spPr bwMode="auto">
          <a:xfrm>
            <a:off x="3789363" y="395288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7</a:t>
            </a:r>
          </a:p>
        </p:txBody>
      </p:sp>
      <p:sp>
        <p:nvSpPr>
          <p:cNvPr id="52231" name="Text Box 155"/>
          <p:cNvSpPr txBox="1">
            <a:spLocks noChangeArrowheads="1"/>
          </p:cNvSpPr>
          <p:nvPr/>
        </p:nvSpPr>
        <p:spPr bwMode="auto">
          <a:xfrm>
            <a:off x="6886575" y="1547813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8</a:t>
            </a:r>
          </a:p>
        </p:txBody>
      </p:sp>
      <p:sp>
        <p:nvSpPr>
          <p:cNvPr id="52232" name="Text Box 156"/>
          <p:cNvSpPr txBox="1">
            <a:spLocks noChangeArrowheads="1"/>
          </p:cNvSpPr>
          <p:nvPr/>
        </p:nvSpPr>
        <p:spPr bwMode="auto">
          <a:xfrm>
            <a:off x="620713" y="2700338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3</a:t>
            </a:r>
          </a:p>
        </p:txBody>
      </p:sp>
      <p:sp>
        <p:nvSpPr>
          <p:cNvPr id="52233" name="Text Box 159"/>
          <p:cNvSpPr txBox="1">
            <a:spLocks noChangeArrowheads="1"/>
          </p:cNvSpPr>
          <p:nvPr/>
        </p:nvSpPr>
        <p:spPr bwMode="auto">
          <a:xfrm>
            <a:off x="2278063" y="3924300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4</a:t>
            </a:r>
          </a:p>
        </p:txBody>
      </p:sp>
      <p:sp>
        <p:nvSpPr>
          <p:cNvPr id="52234" name="Text Box 160"/>
          <p:cNvSpPr txBox="1">
            <a:spLocks noChangeArrowheads="1"/>
          </p:cNvSpPr>
          <p:nvPr/>
        </p:nvSpPr>
        <p:spPr bwMode="auto">
          <a:xfrm>
            <a:off x="477838" y="529272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5</a:t>
            </a:r>
          </a:p>
        </p:txBody>
      </p:sp>
      <p:sp>
        <p:nvSpPr>
          <p:cNvPr id="52235" name="Text Box 162"/>
          <p:cNvSpPr txBox="1">
            <a:spLocks noChangeArrowheads="1"/>
          </p:cNvSpPr>
          <p:nvPr/>
        </p:nvSpPr>
        <p:spPr bwMode="auto">
          <a:xfrm>
            <a:off x="4725988" y="1547813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2</a:t>
            </a:r>
          </a:p>
        </p:txBody>
      </p:sp>
      <p:sp>
        <p:nvSpPr>
          <p:cNvPr id="52236" name="Text Box 164"/>
          <p:cNvSpPr txBox="1">
            <a:spLocks noChangeArrowheads="1"/>
          </p:cNvSpPr>
          <p:nvPr/>
        </p:nvSpPr>
        <p:spPr bwMode="auto">
          <a:xfrm>
            <a:off x="3070225" y="277177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3</a:t>
            </a:r>
          </a:p>
        </p:txBody>
      </p:sp>
      <p:sp>
        <p:nvSpPr>
          <p:cNvPr id="52237" name="Text Box 165"/>
          <p:cNvSpPr txBox="1">
            <a:spLocks noChangeArrowheads="1"/>
          </p:cNvSpPr>
          <p:nvPr/>
        </p:nvSpPr>
        <p:spPr bwMode="auto">
          <a:xfrm>
            <a:off x="5086350" y="4140200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5</a:t>
            </a:r>
          </a:p>
        </p:txBody>
      </p:sp>
      <p:sp>
        <p:nvSpPr>
          <p:cNvPr id="52238" name="Text Box 166"/>
          <p:cNvSpPr txBox="1">
            <a:spLocks noChangeArrowheads="1"/>
          </p:cNvSpPr>
          <p:nvPr/>
        </p:nvSpPr>
        <p:spPr bwMode="auto">
          <a:xfrm>
            <a:off x="6094413" y="2700338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6</a:t>
            </a:r>
          </a:p>
        </p:txBody>
      </p:sp>
      <p:sp>
        <p:nvSpPr>
          <p:cNvPr id="52239" name="Text Box 167"/>
          <p:cNvSpPr txBox="1">
            <a:spLocks noChangeArrowheads="1"/>
          </p:cNvSpPr>
          <p:nvPr/>
        </p:nvSpPr>
        <p:spPr bwMode="auto">
          <a:xfrm>
            <a:off x="7750175" y="3924300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5</a:t>
            </a:r>
          </a:p>
        </p:txBody>
      </p:sp>
      <p:sp>
        <p:nvSpPr>
          <p:cNvPr id="52240" name="Text Box 168"/>
          <p:cNvSpPr txBox="1">
            <a:spLocks noChangeArrowheads="1"/>
          </p:cNvSpPr>
          <p:nvPr/>
        </p:nvSpPr>
        <p:spPr bwMode="auto">
          <a:xfrm>
            <a:off x="5878513" y="529272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4</a:t>
            </a:r>
          </a:p>
        </p:txBody>
      </p:sp>
      <p:sp>
        <p:nvSpPr>
          <p:cNvPr id="42154" name="Text Box 170"/>
          <p:cNvSpPr txBox="1">
            <a:spLocks noChangeArrowheads="1"/>
          </p:cNvSpPr>
          <p:nvPr/>
        </p:nvSpPr>
        <p:spPr bwMode="auto">
          <a:xfrm>
            <a:off x="2278063" y="277177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3</a:t>
            </a:r>
          </a:p>
        </p:txBody>
      </p:sp>
      <p:sp>
        <p:nvSpPr>
          <p:cNvPr id="42156" name="Text Box 172"/>
          <p:cNvSpPr txBox="1">
            <a:spLocks noChangeArrowheads="1"/>
          </p:cNvSpPr>
          <p:nvPr/>
        </p:nvSpPr>
        <p:spPr bwMode="auto">
          <a:xfrm>
            <a:off x="693738" y="3924300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2</a:t>
            </a:r>
          </a:p>
        </p:txBody>
      </p:sp>
      <p:sp>
        <p:nvSpPr>
          <p:cNvPr id="42157" name="Text Box 173"/>
          <p:cNvSpPr txBox="1">
            <a:spLocks noChangeArrowheads="1"/>
          </p:cNvSpPr>
          <p:nvPr/>
        </p:nvSpPr>
        <p:spPr bwMode="auto">
          <a:xfrm>
            <a:off x="2636838" y="529272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1</a:t>
            </a:r>
          </a:p>
        </p:txBody>
      </p:sp>
      <p:sp>
        <p:nvSpPr>
          <p:cNvPr id="42158" name="Text Box 174"/>
          <p:cNvSpPr txBox="1">
            <a:spLocks noChangeArrowheads="1"/>
          </p:cNvSpPr>
          <p:nvPr/>
        </p:nvSpPr>
        <p:spPr bwMode="auto">
          <a:xfrm>
            <a:off x="7821613" y="277177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2</a:t>
            </a:r>
          </a:p>
        </p:txBody>
      </p:sp>
      <p:sp>
        <p:nvSpPr>
          <p:cNvPr id="42160" name="Text Box 176"/>
          <p:cNvSpPr txBox="1">
            <a:spLocks noChangeArrowheads="1"/>
          </p:cNvSpPr>
          <p:nvPr/>
        </p:nvSpPr>
        <p:spPr bwMode="auto">
          <a:xfrm>
            <a:off x="6094413" y="3995738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3</a:t>
            </a:r>
          </a:p>
        </p:txBody>
      </p:sp>
      <p:sp>
        <p:nvSpPr>
          <p:cNvPr id="42162" name="Text Box 178"/>
          <p:cNvSpPr txBox="1">
            <a:spLocks noChangeArrowheads="1"/>
          </p:cNvSpPr>
          <p:nvPr/>
        </p:nvSpPr>
        <p:spPr bwMode="auto">
          <a:xfrm>
            <a:off x="8110538" y="529272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4</a:t>
            </a:r>
          </a:p>
        </p:txBody>
      </p:sp>
      <p:sp>
        <p:nvSpPr>
          <p:cNvPr id="42164" name="Text Box 180"/>
          <p:cNvSpPr txBox="1">
            <a:spLocks noChangeArrowheads="1"/>
          </p:cNvSpPr>
          <p:nvPr/>
        </p:nvSpPr>
        <p:spPr bwMode="auto">
          <a:xfrm>
            <a:off x="3070225" y="1547813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5</a:t>
            </a:r>
          </a:p>
        </p:txBody>
      </p:sp>
      <p:sp>
        <p:nvSpPr>
          <p:cNvPr id="42166" name="Text Box 182"/>
          <p:cNvSpPr txBox="1">
            <a:spLocks noChangeArrowheads="1"/>
          </p:cNvSpPr>
          <p:nvPr/>
        </p:nvSpPr>
        <p:spPr bwMode="auto">
          <a:xfrm>
            <a:off x="4725988" y="277177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4</a:t>
            </a:r>
          </a:p>
        </p:txBody>
      </p:sp>
      <p:sp>
        <p:nvSpPr>
          <p:cNvPr id="42167" name="Text Box 183"/>
          <p:cNvSpPr txBox="1">
            <a:spLocks noChangeArrowheads="1"/>
          </p:cNvSpPr>
          <p:nvPr/>
        </p:nvSpPr>
        <p:spPr bwMode="auto">
          <a:xfrm>
            <a:off x="2914650" y="4221163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2</a:t>
            </a:r>
          </a:p>
        </p:txBody>
      </p:sp>
      <p:pic>
        <p:nvPicPr>
          <p:cNvPr id="52250" name="Picture 186" descr="203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829175"/>
            <a:ext cx="1905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51" name="Picture 187" descr="pulsa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52" name="Picture 188" descr="pulsa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60350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53" name="Picture 189" descr="pulsa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013" y="0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56" grpId="0"/>
      <p:bldP spid="42157" grpId="0"/>
      <p:bldP spid="42158" grpId="0"/>
      <p:bldP spid="42162" grpId="0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692150"/>
            <a:ext cx="8362950" cy="5632450"/>
          </a:xfrm>
        </p:spPr>
        <p:txBody>
          <a:bodyPr>
            <a:normAutofit/>
          </a:bodyPr>
          <a:lstStyle/>
          <a:p>
            <a:pPr algn="ctr">
              <a:buFont charset="2" pitchFamily="2" typeface="Wingdings"/>
              <a:buNone/>
              <a:defRPr/>
            </a:pPr>
            <a:r>
              <a:rPr dirty="0" lang="ru-RU" smtClean="0" sz="5400">
                <a:solidFill>
                  <a:srgbClr val="FF9900"/>
                </a:solidFill>
                <a:latin charset="0" pitchFamily="18" typeface="Times New Roman"/>
                <a:cs charset="0" pitchFamily="18" typeface="Times New Roman"/>
              </a:rPr>
              <a:t>Улыбнитесь друг другу! Поздоровайтесь глазками. </a:t>
            </a:r>
          </a:p>
          <a:p>
            <a:pPr>
              <a:defRPr/>
            </a:pPr>
            <a:endParaRPr dirty="0" lang="ru-RU" sz="54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НВК\Desktop\Рисунки школа\1909646000671fe37e0177482b5a3cacf78f21a4e0.jpg" id="29699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"/>
          <a:stretch>
            <a:fillRect/>
          </a:stretch>
        </p:blipFill>
        <p:spPr bwMode="auto">
          <a:xfrm>
            <a:off x="2927350" y="2492375"/>
            <a:ext cx="3621088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357688"/>
            <a:ext cx="2357438" cy="11080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0" dirty="0">
              <a:solidFill>
                <a:srgbClr val="A5C249">
                  <a:lumMod val="50000"/>
                </a:srgbClr>
              </a:solidFill>
              <a:latin typeface="Constantia"/>
            </a:endParaRPr>
          </a:p>
        </p:txBody>
      </p:sp>
      <p:sp>
        <p:nvSpPr>
          <p:cNvPr id="53252" name="TextBox 4"/>
          <p:cNvSpPr txBox="1">
            <a:spLocks noChangeArrowheads="1"/>
          </p:cNvSpPr>
          <p:nvPr/>
        </p:nvSpPr>
        <p:spPr bwMode="auto">
          <a:xfrm>
            <a:off x="3976688" y="4117975"/>
            <a:ext cx="16557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>
                <a:solidFill>
                  <a:srgbClr val="546422"/>
                </a:solidFill>
              </a:rPr>
              <a:t>6+3</a:t>
            </a:r>
            <a:endParaRPr lang="ru-RU" altLang="ru-RU" sz="7200">
              <a:solidFill>
                <a:srgbClr val="546422"/>
              </a:solidFill>
            </a:endParaRPr>
          </a:p>
        </p:txBody>
      </p:sp>
      <p:sp>
        <p:nvSpPr>
          <p:cNvPr id="53253" name="TextBox 5"/>
          <p:cNvSpPr txBox="1">
            <a:spLocks noChangeArrowheads="1"/>
          </p:cNvSpPr>
          <p:nvPr/>
        </p:nvSpPr>
        <p:spPr bwMode="auto">
          <a:xfrm>
            <a:off x="1773238" y="1403350"/>
            <a:ext cx="22145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>
                <a:solidFill>
                  <a:srgbClr val="546422"/>
                </a:solidFill>
              </a:rPr>
              <a:t>7-2</a:t>
            </a:r>
          </a:p>
        </p:txBody>
      </p:sp>
      <p:sp>
        <p:nvSpPr>
          <p:cNvPr id="53254" name="TextBox 6"/>
          <p:cNvSpPr txBox="1">
            <a:spLocks noChangeArrowheads="1"/>
          </p:cNvSpPr>
          <p:nvPr/>
        </p:nvSpPr>
        <p:spPr bwMode="auto">
          <a:xfrm>
            <a:off x="1901825" y="2938463"/>
            <a:ext cx="13573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>
                <a:solidFill>
                  <a:srgbClr val="546422"/>
                </a:solidFill>
              </a:rPr>
              <a:t>4+2</a:t>
            </a:r>
          </a:p>
        </p:txBody>
      </p:sp>
      <p:sp>
        <p:nvSpPr>
          <p:cNvPr id="53255" name="TextBox 7"/>
          <p:cNvSpPr txBox="1">
            <a:spLocks noChangeArrowheads="1"/>
          </p:cNvSpPr>
          <p:nvPr/>
        </p:nvSpPr>
        <p:spPr bwMode="auto">
          <a:xfrm>
            <a:off x="4017963" y="2327275"/>
            <a:ext cx="121443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 b="0">
                <a:solidFill>
                  <a:srgbClr val="000000"/>
                </a:solidFill>
              </a:rPr>
              <a:t> </a:t>
            </a:r>
            <a:r>
              <a:rPr lang="ru-RU" altLang="ru-RU" sz="5400">
                <a:solidFill>
                  <a:srgbClr val="546422"/>
                </a:solidFill>
              </a:rPr>
              <a:t>5-1</a:t>
            </a:r>
            <a:endParaRPr lang="ru-RU" altLang="ru-RU" sz="5400">
              <a:solidFill>
                <a:srgbClr val="000000"/>
              </a:solidFill>
            </a:endParaRPr>
          </a:p>
        </p:txBody>
      </p:sp>
      <p:sp>
        <p:nvSpPr>
          <p:cNvPr id="53256" name="TextBox 8"/>
          <p:cNvSpPr txBox="1">
            <a:spLocks noChangeArrowheads="1"/>
          </p:cNvSpPr>
          <p:nvPr/>
        </p:nvSpPr>
        <p:spPr bwMode="auto">
          <a:xfrm>
            <a:off x="79375" y="4449763"/>
            <a:ext cx="2428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5400">
                <a:solidFill>
                  <a:srgbClr val="FFC000"/>
                </a:solidFill>
              </a:rPr>
              <a:t> 9-2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31667" y="2489444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=4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13382" y="1628259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=5</a:t>
            </a:r>
            <a:endParaRPr lang="ru-RU" sz="4000" dirty="0">
              <a:ln w="127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27679" y="3226632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=6</a:t>
            </a:r>
            <a:endParaRPr lang="ru-RU" sz="4000" dirty="0">
              <a:ln w="127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86382" y="4333465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=9</a:t>
            </a:r>
            <a:endParaRPr lang="ru-RU" sz="4000" dirty="0">
              <a:ln w="127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65334" y="4665471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=7</a:t>
            </a:r>
            <a:endParaRPr lang="ru-RU" sz="4000" dirty="0">
              <a:ln w="127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1500" y="714375"/>
            <a:ext cx="33575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4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+ 4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00188" y="1785938"/>
            <a:ext cx="22145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+ 3</a:t>
            </a:r>
            <a:endParaRPr lang="ru-RU" altLang="ru-RU" sz="40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8" y="2643188"/>
            <a:ext cx="23574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 + 5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85875" y="3714750"/>
            <a:ext cx="18573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+ 2</a:t>
            </a:r>
            <a:endParaRPr lang="ru-RU" altLang="ru-RU" sz="40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2938" y="4929188"/>
            <a:ext cx="20002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+ 2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213983" y="980728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=4</a:t>
            </a:r>
            <a:endParaRPr lang="ru-RU" sz="4000" dirty="0">
              <a:ln w="127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56378" y="4534098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=8</a:t>
            </a:r>
            <a:endParaRPr lang="ru-RU" sz="4000" dirty="0">
              <a:ln w="127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77482" y="2902906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=6</a:t>
            </a:r>
            <a:endParaRPr lang="ru-RU" sz="4000" dirty="0">
              <a:ln w="127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93047" y="1971983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=5</a:t>
            </a:r>
            <a:endParaRPr lang="ru-RU" sz="4000" dirty="0">
              <a:ln w="127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673528" y="3714752"/>
            <a:ext cx="7920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dirty="0">
                <a:ln w="127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=7</a:t>
            </a:r>
            <a:endParaRPr lang="ru-RU" sz="4000" dirty="0">
              <a:ln w="127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8492E-6 L 0.39166 -0.401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2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0389E-6 L 0.51719 -0.4317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00" y="-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46068E-6 L 0.46701 0.1519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00" y="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17299E-6 L 0.62379 0.163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90379E-6 L 0.63004 0.55597 " pathEditMode="relative" ptsTypes="A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luxfon.com/images/201203/luxfon.com_5408.jpg" id="55298" name="Picture 1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"/>
          <a:stretch>
            <a:fillRect/>
          </a:stretch>
        </p:blipFill>
        <p:spPr bwMode="auto">
          <a:xfrm>
            <a:off x="0" y="-50800"/>
            <a:ext cx="9291638" cy="695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1.pic4you.ru/allimage/y2012/07-29/12216/2291451.png" id="55299" name="Picture 8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-171450"/>
            <a:ext cx="22352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300" name="Группа 170"/>
          <p:cNvGrpSpPr>
            <a:grpSpLocks/>
          </p:cNvGrpSpPr>
          <p:nvPr/>
        </p:nvGrpSpPr>
        <p:grpSpPr bwMode="auto">
          <a:xfrm>
            <a:off x="6723063" y="2036763"/>
            <a:ext cx="1416050" cy="849312"/>
            <a:chOff x="-2368608" y="2637776"/>
            <a:chExt cx="3553983" cy="1874424"/>
          </a:xfrm>
        </p:grpSpPr>
        <p:pic>
          <p:nvPicPr>
            <p:cNvPr descr="http://ramki-vsem.ru/png/klipart-8.png" id="55344" name="Picture 2"/>
            <p:cNvPicPr>
              <a:picLocks noChangeArrowheads="1"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8" y="2637776"/>
              <a:ext cx="3553983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3" name="Прямоугольник 172"/>
            <p:cNvSpPr/>
            <p:nvPr/>
          </p:nvSpPr>
          <p:spPr>
            <a:xfrm flipH="1" flipV="1" rot="10800000">
              <a:off x="-1922368" y="3128280"/>
              <a:ext cx="2410492" cy="9494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60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5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grpSp>
        <p:nvGrpSpPr>
          <p:cNvPr id="55301" name="Группа 173"/>
          <p:cNvGrpSpPr>
            <a:grpSpLocks/>
          </p:cNvGrpSpPr>
          <p:nvPr/>
        </p:nvGrpSpPr>
        <p:grpSpPr bwMode="auto">
          <a:xfrm>
            <a:off x="3727450" y="1711325"/>
            <a:ext cx="708025" cy="652463"/>
            <a:chOff x="-2368606" y="2637776"/>
            <a:chExt cx="3553982" cy="1874424"/>
          </a:xfrm>
        </p:grpSpPr>
        <p:pic>
          <p:nvPicPr>
            <p:cNvPr descr="http://ramki-vsem.ru/png/klipart-8.png" id="55342" name="Picture 2"/>
            <p:cNvPicPr>
              <a:picLocks noChangeArrowheads="1"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6" y="2637776"/>
              <a:ext cx="3553982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6" name="Прямоугольник 175"/>
            <p:cNvSpPr/>
            <p:nvPr/>
          </p:nvSpPr>
          <p:spPr>
            <a:xfrm flipH="1" flipV="1" rot="10800000">
              <a:off x="-1922366" y="3130325"/>
              <a:ext cx="2414479" cy="9486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44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-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grpSp>
        <p:nvGrpSpPr>
          <p:cNvPr id="55302" name="Группа 176"/>
          <p:cNvGrpSpPr>
            <a:grpSpLocks/>
          </p:cNvGrpSpPr>
          <p:nvPr/>
        </p:nvGrpSpPr>
        <p:grpSpPr bwMode="auto">
          <a:xfrm>
            <a:off x="6015038" y="1795463"/>
            <a:ext cx="708025" cy="652462"/>
            <a:chOff x="-2368608" y="2637776"/>
            <a:chExt cx="3553983" cy="1874424"/>
          </a:xfrm>
        </p:grpSpPr>
        <p:pic>
          <p:nvPicPr>
            <p:cNvPr descr="http://ramki-vsem.ru/png/klipart-8.png" id="55340" name="Picture 2"/>
            <p:cNvPicPr>
              <a:picLocks noChangeArrowheads="1"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8" y="2637776"/>
              <a:ext cx="3553983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9" name="Прямоугольник 178"/>
            <p:cNvSpPr/>
            <p:nvPr/>
          </p:nvSpPr>
          <p:spPr>
            <a:xfrm flipH="1" flipV="1" rot="10800000">
              <a:off x="-1922368" y="3130326"/>
              <a:ext cx="2414475" cy="9486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44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+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grpSp>
        <p:nvGrpSpPr>
          <p:cNvPr id="55303" name="Группа 179"/>
          <p:cNvGrpSpPr>
            <a:grpSpLocks/>
          </p:cNvGrpSpPr>
          <p:nvPr/>
        </p:nvGrpSpPr>
        <p:grpSpPr bwMode="auto">
          <a:xfrm>
            <a:off x="2159000" y="3084513"/>
            <a:ext cx="708025" cy="652462"/>
            <a:chOff x="-2368608" y="2637776"/>
            <a:chExt cx="3553983" cy="1874424"/>
          </a:xfrm>
        </p:grpSpPr>
        <p:pic>
          <p:nvPicPr>
            <p:cNvPr descr="http://ramki-vsem.ru/png/klipart-8.png" id="55338" name="Picture 2"/>
            <p:cNvPicPr>
              <a:picLocks noChangeArrowheads="1"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8" y="2637776"/>
              <a:ext cx="3553983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2" name="Прямоугольник 181"/>
            <p:cNvSpPr/>
            <p:nvPr/>
          </p:nvSpPr>
          <p:spPr>
            <a:xfrm flipH="1" flipV="1" rot="10800000">
              <a:off x="-1922368" y="3130326"/>
              <a:ext cx="2414480" cy="9486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44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+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grpSp>
        <p:nvGrpSpPr>
          <p:cNvPr id="55304" name="Группа 182"/>
          <p:cNvGrpSpPr>
            <a:grpSpLocks/>
          </p:cNvGrpSpPr>
          <p:nvPr/>
        </p:nvGrpSpPr>
        <p:grpSpPr bwMode="auto">
          <a:xfrm>
            <a:off x="5786438" y="5646738"/>
            <a:ext cx="709612" cy="650875"/>
            <a:chOff x="-2368608" y="2637776"/>
            <a:chExt cx="3553983" cy="1874424"/>
          </a:xfrm>
        </p:grpSpPr>
        <p:pic>
          <p:nvPicPr>
            <p:cNvPr descr="http://ramki-vsem.ru/png/klipart-8.png" id="55336" name="Picture 2"/>
            <p:cNvPicPr>
              <a:picLocks noChangeArrowheads="1"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8" y="2637776"/>
              <a:ext cx="3553983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5" name="Прямоугольник 184"/>
            <p:cNvSpPr/>
            <p:nvPr/>
          </p:nvSpPr>
          <p:spPr>
            <a:xfrm flipH="1" flipV="1" rot="10800000">
              <a:off x="-1923366" y="3126954"/>
              <a:ext cx="2409075" cy="9509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44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+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grpSp>
        <p:nvGrpSpPr>
          <p:cNvPr id="55305" name="Группа 185"/>
          <p:cNvGrpSpPr>
            <a:grpSpLocks/>
          </p:cNvGrpSpPr>
          <p:nvPr/>
        </p:nvGrpSpPr>
        <p:grpSpPr bwMode="auto">
          <a:xfrm>
            <a:off x="4813300" y="4130675"/>
            <a:ext cx="708025" cy="652463"/>
            <a:chOff x="-2368606" y="2637776"/>
            <a:chExt cx="3553982" cy="1874424"/>
          </a:xfrm>
        </p:grpSpPr>
        <p:pic>
          <p:nvPicPr>
            <p:cNvPr descr="http://ramki-vsem.ru/png/klipart-8.png" id="55334" name="Picture 2"/>
            <p:cNvPicPr>
              <a:picLocks noChangeArrowheads="1"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6" y="2637776"/>
              <a:ext cx="3553982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8" name="Прямоугольник 187"/>
            <p:cNvSpPr/>
            <p:nvPr/>
          </p:nvSpPr>
          <p:spPr>
            <a:xfrm flipH="1" flipV="1" rot="10800000">
              <a:off x="-1922366" y="3130325"/>
              <a:ext cx="2414479" cy="9486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44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-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cxnSp>
        <p:nvCxnSpPr>
          <p:cNvPr id="189" name="Прямая соединительная линия 188"/>
          <p:cNvCxnSpPr>
            <a:endCxn id="199" idx="0"/>
          </p:cNvCxnSpPr>
          <p:nvPr/>
        </p:nvCxnSpPr>
        <p:spPr>
          <a:xfrm>
            <a:off x="3168650" y="2570163"/>
            <a:ext cx="330200" cy="85407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 flipH="1">
            <a:off x="1450975" y="2570163"/>
            <a:ext cx="1717675" cy="85407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descr="http://ramki-vsem.ru/png/klipart-8.png" id="55308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1797050"/>
            <a:ext cx="141605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309" name="Группа 193"/>
          <p:cNvGrpSpPr>
            <a:grpSpLocks/>
          </p:cNvGrpSpPr>
          <p:nvPr/>
        </p:nvGrpSpPr>
        <p:grpSpPr bwMode="auto">
          <a:xfrm>
            <a:off x="741363" y="3275013"/>
            <a:ext cx="1417637" cy="849312"/>
            <a:chOff x="-2368608" y="2637776"/>
            <a:chExt cx="3553983" cy="1874424"/>
          </a:xfrm>
        </p:grpSpPr>
        <p:pic>
          <p:nvPicPr>
            <p:cNvPr descr="http://ramki-vsem.ru/png/klipart-8.png" id="55332" name="Picture 2"/>
            <p:cNvPicPr>
              <a:picLocks noChangeArrowheads="1"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8" y="2637776"/>
              <a:ext cx="3553983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6" name="Прямоугольник 195"/>
            <p:cNvSpPr/>
            <p:nvPr/>
          </p:nvSpPr>
          <p:spPr>
            <a:xfrm flipH="1" flipV="1" rot="10800000">
              <a:off x="-1922868" y="3128280"/>
              <a:ext cx="2411774" cy="9494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60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7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grpSp>
        <p:nvGrpSpPr>
          <p:cNvPr id="55310" name="Группа 196"/>
          <p:cNvGrpSpPr>
            <a:grpSpLocks/>
          </p:cNvGrpSpPr>
          <p:nvPr/>
        </p:nvGrpSpPr>
        <p:grpSpPr bwMode="auto">
          <a:xfrm>
            <a:off x="2841625" y="3201988"/>
            <a:ext cx="1416050" cy="849312"/>
            <a:chOff x="-2368608" y="2637776"/>
            <a:chExt cx="3553983" cy="1874424"/>
          </a:xfrm>
        </p:grpSpPr>
        <p:pic>
          <p:nvPicPr>
            <p:cNvPr descr="http://ramki-vsem.ru/png/klipart-8.png" id="55330" name="Picture 2"/>
            <p:cNvPicPr>
              <a:picLocks noChangeArrowheads="1"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8" y="2637776"/>
              <a:ext cx="3553983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9" name="Прямоугольник 198"/>
            <p:cNvSpPr/>
            <p:nvPr/>
          </p:nvSpPr>
          <p:spPr>
            <a:xfrm flipH="1" flipV="1" rot="10800000">
              <a:off x="-1922368" y="3128280"/>
              <a:ext cx="2410494" cy="9494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60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2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cxnSp>
        <p:nvCxnSpPr>
          <p:cNvPr id="200" name="Прямая соединительная линия 199"/>
          <p:cNvCxnSpPr/>
          <p:nvPr/>
        </p:nvCxnSpPr>
        <p:spPr>
          <a:xfrm>
            <a:off x="5218113" y="2762250"/>
            <a:ext cx="925512" cy="197802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Прямая соединительная линия 200"/>
          <p:cNvCxnSpPr>
            <a:endCxn id="207" idx="0"/>
          </p:cNvCxnSpPr>
          <p:nvPr/>
        </p:nvCxnSpPr>
        <p:spPr>
          <a:xfrm flipH="1">
            <a:off x="4067175" y="2762250"/>
            <a:ext cx="1100138" cy="169545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descr="http://ramki-vsem.ru/png/klipart-8.png" id="55313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1985963"/>
            <a:ext cx="141605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314" name="Группа 204"/>
          <p:cNvGrpSpPr>
            <a:grpSpLocks/>
          </p:cNvGrpSpPr>
          <p:nvPr/>
        </p:nvGrpSpPr>
        <p:grpSpPr bwMode="auto">
          <a:xfrm>
            <a:off x="3409950" y="4235450"/>
            <a:ext cx="1416050" cy="849313"/>
            <a:chOff x="-2368608" y="2637776"/>
            <a:chExt cx="3553983" cy="1874424"/>
          </a:xfrm>
        </p:grpSpPr>
        <p:pic>
          <p:nvPicPr>
            <p:cNvPr descr="http://ramki-vsem.ru/png/klipart-8.png" id="55328" name="Picture 2"/>
            <p:cNvPicPr>
              <a:picLocks noChangeArrowheads="1"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8" y="2637776"/>
              <a:ext cx="3553983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" name="Прямоугольник 206"/>
            <p:cNvSpPr/>
            <p:nvPr/>
          </p:nvSpPr>
          <p:spPr>
            <a:xfrm flipH="1" flipV="1" rot="10800000">
              <a:off x="-1922368" y="3128279"/>
              <a:ext cx="2410494" cy="9494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60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9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cxnSp>
        <p:nvCxnSpPr>
          <p:cNvPr id="208" name="Прямая соединительная линия 207"/>
          <p:cNvCxnSpPr>
            <a:endCxn id="215" idx="0"/>
          </p:cNvCxnSpPr>
          <p:nvPr/>
        </p:nvCxnSpPr>
        <p:spPr>
          <a:xfrm>
            <a:off x="6116638" y="5159375"/>
            <a:ext cx="1038225" cy="77311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 flipH="1">
            <a:off x="5105400" y="5159375"/>
            <a:ext cx="960438" cy="77311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317" name="Группа 209"/>
          <p:cNvGrpSpPr>
            <a:grpSpLocks/>
          </p:cNvGrpSpPr>
          <p:nvPr/>
        </p:nvGrpSpPr>
        <p:grpSpPr bwMode="auto">
          <a:xfrm>
            <a:off x="4397375" y="5783263"/>
            <a:ext cx="1416050" cy="849312"/>
            <a:chOff x="-2368608" y="2637776"/>
            <a:chExt cx="3553983" cy="1874424"/>
          </a:xfrm>
        </p:grpSpPr>
        <p:pic>
          <p:nvPicPr>
            <p:cNvPr descr="http://ramki-vsem.ru/png/klipart-8.png" id="55326" name="Picture 2"/>
            <p:cNvPicPr>
              <a:picLocks noChangeArrowheads="1"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8" y="2637776"/>
              <a:ext cx="3553983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2" name="Прямоугольник 211"/>
            <p:cNvSpPr/>
            <p:nvPr/>
          </p:nvSpPr>
          <p:spPr>
            <a:xfrm flipH="1" flipV="1" rot="10800000">
              <a:off x="-1922368" y="3128280"/>
              <a:ext cx="2410494" cy="9494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60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2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grpSp>
        <p:nvGrpSpPr>
          <p:cNvPr id="55318" name="Группа 212"/>
          <p:cNvGrpSpPr>
            <a:grpSpLocks/>
          </p:cNvGrpSpPr>
          <p:nvPr/>
        </p:nvGrpSpPr>
        <p:grpSpPr bwMode="auto">
          <a:xfrm>
            <a:off x="6496050" y="5710238"/>
            <a:ext cx="1417638" cy="849312"/>
            <a:chOff x="-2368608" y="2637776"/>
            <a:chExt cx="3553983" cy="1874424"/>
          </a:xfrm>
        </p:grpSpPr>
        <p:pic>
          <p:nvPicPr>
            <p:cNvPr descr="http://ramki-vsem.ru/png/klipart-8.png" id="55324" name="Picture 2"/>
            <p:cNvPicPr>
              <a:picLocks noChangeArrowheads="1"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68608" y="2637776"/>
              <a:ext cx="3553983" cy="187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" name="Прямоугольник 214"/>
            <p:cNvSpPr/>
            <p:nvPr/>
          </p:nvSpPr>
          <p:spPr>
            <a:xfrm flipH="1" flipV="1" rot="10800000">
              <a:off x="-1922868" y="3128280"/>
              <a:ext cx="2411773" cy="9494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dirty="0" lang="uk-UA" sz="6000">
                  <a:solidFill>
                    <a:srgbClr val="002060"/>
                  </a:solidFill>
                  <a:latin charset="0" panose="02020603050405020304" pitchFamily="18" typeface="Times New Roman"/>
                  <a:cs charset="0" panose="02020603050405020304" pitchFamily="18" typeface="Times New Roman"/>
                </a:rPr>
                <a:t>3</a:t>
              </a:r>
              <a:endParaRPr dirty="0" lang="ru-RU" sz="115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endParaRPr>
            </a:p>
          </p:txBody>
        </p:sp>
      </p:grpSp>
      <p:pic>
        <p:nvPicPr>
          <p:cNvPr descr="http://ramki-vsem.ru/png/klipart-8.png" id="55319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025" y="4424363"/>
            <a:ext cx="1417638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76888" y="4235450"/>
            <a:ext cx="973137" cy="1171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dirty="0" lang="uk-UA" sz="60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5</a:t>
            </a:r>
            <a:endParaRPr dirty="0" lang="ru-RU" sz="6000">
              <a:solidFill>
                <a:srgbClr val="00206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673600" y="1776413"/>
            <a:ext cx="971550" cy="1173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dirty="0" lang="uk-UA" sz="60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4</a:t>
            </a:r>
            <a:endParaRPr dirty="0" lang="ru-RU" sz="6000">
              <a:solidFill>
                <a:srgbClr val="00206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436813" y="1662113"/>
            <a:ext cx="973137" cy="1173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dirty="0" lang="uk-UA" sz="60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9</a:t>
            </a:r>
            <a:endParaRPr dirty="0" lang="ru-RU" sz="6000">
              <a:solidFill>
                <a:srgbClr val="00206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662488" y="452438"/>
            <a:ext cx="971550" cy="1173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dirty="0" lang="uk-UA" sz="60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10</a:t>
            </a:r>
            <a:endParaRPr dirty="0" lang="ru-RU" sz="6000">
              <a:solidFill>
                <a:srgbClr val="00206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 nodeType="clickPar">
                      <p:stCondLst>
                        <p:cond delay="indefinite"/>
                      </p:stCondLst>
                      <p:childTnLst>
                        <p:par>
                          <p:cTn fill="hold" id="11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 nodeType="clickPar">
                      <p:stCondLst>
                        <p:cond delay="indefinite"/>
                      </p:stCondLst>
                      <p:childTnLst>
                        <p:par>
                          <p:cTn fill="hold" id="18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3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 nodeType="clickPar">
                      <p:stCondLst>
                        <p:cond delay="indefinite"/>
                      </p:stCondLst>
                      <p:childTnLst>
                        <p:par>
                          <p:cTn fill="hold" id="25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6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53"/>
      <p:bldP grpId="0" spid="54"/>
      <p:bldP grpId="0" spid="55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49275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5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76700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6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16338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7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76250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WordArt 8"/>
          <p:cNvSpPr>
            <a:spLocks noChangeArrowheads="1" noChangeShapeType="1" noTextEdit="1"/>
          </p:cNvSpPr>
          <p:nvPr/>
        </p:nvSpPr>
        <p:spPr bwMode="auto">
          <a:xfrm>
            <a:off x="0" y="1773238"/>
            <a:ext cx="9144000" cy="26638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5400" kern="10" spc="-5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Georgia"/>
              </a:rPr>
              <a:t>Отгадайка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уб 5"/>
          <p:cNvSpPr>
            <a:spLocks noChangeArrowheads="1"/>
          </p:cNvSpPr>
          <p:nvPr/>
        </p:nvSpPr>
        <p:spPr bwMode="auto">
          <a:xfrm>
            <a:off x="5580063" y="119063"/>
            <a:ext cx="3481387" cy="295275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uk-UA" altLang="ru-RU" sz="360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9600">
                <a:solidFill>
                  <a:srgbClr val="FF0000"/>
                </a:solidFill>
              </a:rPr>
              <a:t>ЧА</a:t>
            </a:r>
            <a:endParaRPr lang="ru-RU" altLang="ru-RU" sz="2400">
              <a:solidFill>
                <a:srgbClr val="FF0000"/>
              </a:solidFill>
            </a:endParaRPr>
          </a:p>
        </p:txBody>
      </p:sp>
      <p:sp>
        <p:nvSpPr>
          <p:cNvPr id="7" name="Куб 6"/>
          <p:cNvSpPr>
            <a:spLocks noChangeArrowheads="1"/>
          </p:cNvSpPr>
          <p:nvPr/>
        </p:nvSpPr>
        <p:spPr bwMode="auto">
          <a:xfrm>
            <a:off x="2771775" y="2420938"/>
            <a:ext cx="3481388" cy="295275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uk-UA" altLang="ru-RU" sz="3600">
              <a:solidFill>
                <a:srgbClr val="FF0000"/>
              </a:solidFill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9600">
                <a:solidFill>
                  <a:srgbClr val="FF0000"/>
                </a:solidFill>
              </a:rPr>
              <a:t>ДА</a:t>
            </a:r>
            <a:endParaRPr lang="ru-RU" altLang="ru-RU" sz="2400">
              <a:solidFill>
                <a:srgbClr val="FF0000"/>
              </a:solidFill>
            </a:endParaRPr>
          </a:p>
        </p:txBody>
      </p:sp>
      <p:sp>
        <p:nvSpPr>
          <p:cNvPr id="8" name="Куб 7"/>
          <p:cNvSpPr>
            <a:spLocks noChangeArrowheads="1"/>
          </p:cNvSpPr>
          <p:nvPr/>
        </p:nvSpPr>
        <p:spPr bwMode="auto">
          <a:xfrm>
            <a:off x="3175" y="3897313"/>
            <a:ext cx="3481388" cy="295275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762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uk-UA" altLang="ru-RU" sz="360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9600">
                <a:solidFill>
                  <a:srgbClr val="FF0000"/>
                </a:solidFill>
              </a:rPr>
              <a:t>3А</a:t>
            </a:r>
            <a:endParaRPr lang="ru-RU" altLang="ru-RU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1"/>
          <p:cNvGrpSpPr>
            <a:grpSpLocks/>
          </p:cNvGrpSpPr>
          <p:nvPr/>
        </p:nvGrpSpPr>
        <p:grpSpPr bwMode="auto">
          <a:xfrm>
            <a:off x="1257300" y="260350"/>
            <a:ext cx="6481763" cy="5472113"/>
            <a:chOff x="838" y="391"/>
            <a:chExt cx="4083" cy="3447"/>
          </a:xfrm>
        </p:grpSpPr>
        <p:grpSp>
          <p:nvGrpSpPr>
            <p:cNvPr id="60428" name="Group 93"/>
            <p:cNvGrpSpPr>
              <a:grpSpLocks/>
            </p:cNvGrpSpPr>
            <p:nvPr/>
          </p:nvGrpSpPr>
          <p:grpSpPr bwMode="auto">
            <a:xfrm>
              <a:off x="839" y="391"/>
              <a:ext cx="4082" cy="3447"/>
              <a:chOff x="295" y="210"/>
              <a:chExt cx="4082" cy="3447"/>
            </a:xfrm>
          </p:grpSpPr>
          <p:sp>
            <p:nvSpPr>
              <p:cNvPr id="60436" name="Line 9"/>
              <p:cNvSpPr>
                <a:spLocks noChangeShapeType="1"/>
              </p:cNvSpPr>
              <p:nvPr/>
            </p:nvSpPr>
            <p:spPr bwMode="auto">
              <a:xfrm>
                <a:off x="793" y="2205"/>
                <a:ext cx="0" cy="36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7" name="Line 28"/>
              <p:cNvSpPr>
                <a:spLocks noChangeShapeType="1"/>
              </p:cNvSpPr>
              <p:nvPr/>
            </p:nvSpPr>
            <p:spPr bwMode="auto">
              <a:xfrm>
                <a:off x="1565" y="1434"/>
                <a:ext cx="40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8" name="Line 64"/>
              <p:cNvSpPr>
                <a:spLocks noChangeShapeType="1"/>
              </p:cNvSpPr>
              <p:nvPr/>
            </p:nvSpPr>
            <p:spPr bwMode="auto">
              <a:xfrm>
                <a:off x="2381" y="210"/>
                <a:ext cx="363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0439" name="Group 92"/>
              <p:cNvGrpSpPr>
                <a:grpSpLocks/>
              </p:cNvGrpSpPr>
              <p:nvPr/>
            </p:nvGrpSpPr>
            <p:grpSpPr bwMode="auto">
              <a:xfrm>
                <a:off x="295" y="210"/>
                <a:ext cx="4082" cy="3447"/>
                <a:chOff x="295" y="210"/>
                <a:chExt cx="4082" cy="3447"/>
              </a:xfrm>
            </p:grpSpPr>
            <p:sp>
              <p:nvSpPr>
                <p:cNvPr id="60440" name="Line 6"/>
                <p:cNvSpPr>
                  <a:spLocks noChangeShapeType="1"/>
                </p:cNvSpPr>
                <p:nvPr/>
              </p:nvSpPr>
              <p:spPr bwMode="auto">
                <a:xfrm>
                  <a:off x="431" y="2205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41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793" y="754"/>
                  <a:ext cx="0" cy="163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42" name="Line 25"/>
                <p:cNvSpPr>
                  <a:spLocks noChangeShapeType="1"/>
                </p:cNvSpPr>
                <p:nvPr/>
              </p:nvSpPr>
              <p:spPr bwMode="auto">
                <a:xfrm>
                  <a:off x="3152" y="1842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43" name="Line 59"/>
                <p:cNvSpPr>
                  <a:spLocks noChangeShapeType="1"/>
                </p:cNvSpPr>
                <p:nvPr/>
              </p:nvSpPr>
              <p:spPr bwMode="auto">
                <a:xfrm>
                  <a:off x="295" y="3294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44" name="Line 68"/>
                <p:cNvSpPr>
                  <a:spLocks noChangeShapeType="1"/>
                </p:cNvSpPr>
                <p:nvPr/>
              </p:nvSpPr>
              <p:spPr bwMode="auto">
                <a:xfrm flipV="1">
                  <a:off x="3969" y="1570"/>
                  <a:ext cx="0" cy="1044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45" name="Line 70"/>
                <p:cNvSpPr>
                  <a:spLocks noChangeShapeType="1"/>
                </p:cNvSpPr>
                <p:nvPr/>
              </p:nvSpPr>
              <p:spPr bwMode="auto">
                <a:xfrm>
                  <a:off x="3969" y="3339"/>
                  <a:ext cx="408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0446" name="Group 91"/>
                <p:cNvGrpSpPr>
                  <a:grpSpLocks/>
                </p:cNvGrpSpPr>
                <p:nvPr/>
              </p:nvGrpSpPr>
              <p:grpSpPr bwMode="auto">
                <a:xfrm>
                  <a:off x="295" y="210"/>
                  <a:ext cx="4082" cy="3447"/>
                  <a:chOff x="295" y="210"/>
                  <a:chExt cx="4082" cy="3447"/>
                </a:xfrm>
              </p:grpSpPr>
              <p:sp>
                <p:nvSpPr>
                  <p:cNvPr id="60447" name="Line 4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205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48" name="Line 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1" y="754"/>
                    <a:ext cx="0" cy="1451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49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568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0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842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1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156" y="1842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2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3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1973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4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81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5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44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6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525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7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162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8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614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59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931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0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242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1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2835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2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3198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3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4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5" name="Line 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294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6" name="Line 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657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7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1111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8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480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69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162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70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845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71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527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72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754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73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657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74" name="Line 69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931"/>
                    <a:ext cx="0" cy="408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75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296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76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933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77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570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78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4377" y="1570"/>
                    <a:ext cx="0" cy="1769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60429" name="Text Box 94"/>
            <p:cNvSpPr txBox="1">
              <a:spLocks noChangeArrowheads="1"/>
            </p:cNvSpPr>
            <p:nvPr/>
          </p:nvSpPr>
          <p:spPr bwMode="auto">
            <a:xfrm>
              <a:off x="1019" y="93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4</a:t>
              </a:r>
            </a:p>
          </p:txBody>
        </p:sp>
        <p:sp>
          <p:nvSpPr>
            <p:cNvPr id="60430" name="Text Box 95"/>
            <p:cNvSpPr txBox="1">
              <a:spLocks noChangeArrowheads="1"/>
            </p:cNvSpPr>
            <p:nvPr/>
          </p:nvSpPr>
          <p:spPr bwMode="auto">
            <a:xfrm>
              <a:off x="974" y="2024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0431" name="Text Box 96"/>
            <p:cNvSpPr txBox="1">
              <a:spLocks noChangeArrowheads="1"/>
            </p:cNvSpPr>
            <p:nvPr/>
          </p:nvSpPr>
          <p:spPr bwMode="auto">
            <a:xfrm>
              <a:off x="2108" y="166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60432" name="Text Box 97"/>
            <p:cNvSpPr txBox="1">
              <a:spLocks noChangeArrowheads="1"/>
            </p:cNvSpPr>
            <p:nvPr/>
          </p:nvSpPr>
          <p:spPr bwMode="auto">
            <a:xfrm>
              <a:off x="2153" y="279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60433" name="Text Box 98"/>
            <p:cNvSpPr txBox="1">
              <a:spLocks noChangeArrowheads="1"/>
            </p:cNvSpPr>
            <p:nvPr/>
          </p:nvSpPr>
          <p:spPr bwMode="auto">
            <a:xfrm>
              <a:off x="838" y="352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0434" name="Text Box 99"/>
            <p:cNvSpPr txBox="1">
              <a:spLocks noChangeArrowheads="1"/>
            </p:cNvSpPr>
            <p:nvPr/>
          </p:nvSpPr>
          <p:spPr bwMode="auto">
            <a:xfrm>
              <a:off x="4512" y="1797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0435" name="Text Box 100"/>
            <p:cNvSpPr txBox="1">
              <a:spLocks noChangeArrowheads="1"/>
            </p:cNvSpPr>
            <p:nvPr/>
          </p:nvSpPr>
          <p:spPr bwMode="auto">
            <a:xfrm>
              <a:off x="2970" y="39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6</a:t>
              </a:r>
            </a:p>
          </p:txBody>
        </p:sp>
      </p:grpSp>
      <p:sp>
        <p:nvSpPr>
          <p:cNvPr id="16486" name="Text Box 102"/>
          <p:cNvSpPr txBox="1">
            <a:spLocks noChangeArrowheads="1"/>
          </p:cNvSpPr>
          <p:nvPr/>
        </p:nvSpPr>
        <p:spPr bwMode="auto">
          <a:xfrm>
            <a:off x="536575" y="5949950"/>
            <a:ext cx="75580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1. То, что в задаче нам известно</a:t>
            </a:r>
          </a:p>
        </p:txBody>
      </p:sp>
      <p:pic>
        <p:nvPicPr>
          <p:cNvPr id="16487" name="Picture 103" descr="2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781300"/>
            <a:ext cx="8270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8" name="Text Box 104"/>
          <p:cNvSpPr txBox="1">
            <a:spLocks noChangeArrowheads="1"/>
          </p:cNvSpPr>
          <p:nvPr/>
        </p:nvSpPr>
        <p:spPr bwMode="auto">
          <a:xfrm>
            <a:off x="1543050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у</a:t>
            </a:r>
          </a:p>
        </p:txBody>
      </p:sp>
      <p:sp>
        <p:nvSpPr>
          <p:cNvPr id="16489" name="Text Box 105"/>
          <p:cNvSpPr txBox="1">
            <a:spLocks noChangeArrowheads="1"/>
          </p:cNvSpPr>
          <p:nvPr/>
        </p:nvSpPr>
        <p:spPr bwMode="auto">
          <a:xfrm>
            <a:off x="2119313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16490" name="Text Box 106"/>
          <p:cNvSpPr txBox="1">
            <a:spLocks noChangeArrowheads="1"/>
          </p:cNvSpPr>
          <p:nvPr/>
        </p:nvSpPr>
        <p:spPr bwMode="auto">
          <a:xfrm>
            <a:off x="2698750" y="270827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16491" name="Text Box 107"/>
          <p:cNvSpPr txBox="1">
            <a:spLocks noChangeArrowheads="1"/>
          </p:cNvSpPr>
          <p:nvPr/>
        </p:nvSpPr>
        <p:spPr bwMode="auto">
          <a:xfrm>
            <a:off x="3330575" y="2722563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о</a:t>
            </a:r>
          </a:p>
        </p:txBody>
      </p:sp>
      <p:sp>
        <p:nvSpPr>
          <p:cNvPr id="16492" name="Text Box 108"/>
          <p:cNvSpPr txBox="1">
            <a:spLocks noChangeArrowheads="1"/>
          </p:cNvSpPr>
          <p:nvPr/>
        </p:nvSpPr>
        <p:spPr bwMode="auto">
          <a:xfrm>
            <a:off x="3978275" y="27225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в</a:t>
            </a:r>
          </a:p>
        </p:txBody>
      </p:sp>
      <p:sp>
        <p:nvSpPr>
          <p:cNvPr id="16493" name="Text Box 109"/>
          <p:cNvSpPr txBox="1">
            <a:spLocks noChangeArrowheads="1"/>
          </p:cNvSpPr>
          <p:nvPr/>
        </p:nvSpPr>
        <p:spPr bwMode="auto">
          <a:xfrm>
            <a:off x="4554538" y="2722563"/>
            <a:ext cx="468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16494" name="Text Box 110"/>
          <p:cNvSpPr txBox="1">
            <a:spLocks noChangeArrowheads="1"/>
          </p:cNvSpPr>
          <p:nvPr/>
        </p:nvSpPr>
        <p:spPr bwMode="auto">
          <a:xfrm>
            <a:off x="5214938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64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59 -0.01479 C -0.03784 -0.03213 -0.04097 -0.04669 -0.0467 -0.06218 C -0.05833 -0.138 -0.05243 -0.09385 -0.0467 -0.2693 C -0.04635 -0.28179 -0.03628 -0.28964 -0.02899 -0.29288 C -0.02014 -0.29196 -0.01093 -0.29311 -0.00225 -0.28988 C 0.00052 -0.28872 0.00365 -0.27531 0.00434 -0.27231 C 0.00816 -0.25451 0.01111 -0.23717 0.0132 -0.21891 C 0.01389 -0.1914 0.01545 -0.16366 0.01545 -0.13615 C 0.01545 -0.06889 0.04445 2.5289E-6 1.38889E-6 2.5289E-6 " pathEditMode="relative" ptsTypes="ffffffffA">
                                      <p:cBhvr>
                                        <p:cTn id="11" dur="2000" fill="hold"/>
                                        <p:tgtEl>
                                          <p:spTgt spid="16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6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" grpId="0"/>
      <p:bldP spid="16488" grpId="0"/>
      <p:bldP spid="16490" grpId="0"/>
      <p:bldP spid="16491" grpId="0"/>
      <p:bldP spid="16492" grpId="0"/>
      <p:bldP spid="164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1257300" y="260350"/>
            <a:ext cx="6481763" cy="5472113"/>
            <a:chOff x="838" y="391"/>
            <a:chExt cx="4083" cy="3447"/>
          </a:xfrm>
        </p:grpSpPr>
        <p:grpSp>
          <p:nvGrpSpPr>
            <p:cNvPr id="61459" name="Group 3"/>
            <p:cNvGrpSpPr>
              <a:grpSpLocks/>
            </p:cNvGrpSpPr>
            <p:nvPr/>
          </p:nvGrpSpPr>
          <p:grpSpPr bwMode="auto">
            <a:xfrm>
              <a:off x="839" y="391"/>
              <a:ext cx="4082" cy="3447"/>
              <a:chOff x="295" y="210"/>
              <a:chExt cx="4082" cy="3447"/>
            </a:xfrm>
          </p:grpSpPr>
          <p:sp>
            <p:nvSpPr>
              <p:cNvPr id="61467" name="Line 4"/>
              <p:cNvSpPr>
                <a:spLocks noChangeShapeType="1"/>
              </p:cNvSpPr>
              <p:nvPr/>
            </p:nvSpPr>
            <p:spPr bwMode="auto">
              <a:xfrm>
                <a:off x="793" y="2205"/>
                <a:ext cx="0" cy="36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468" name="Line 5"/>
              <p:cNvSpPr>
                <a:spLocks noChangeShapeType="1"/>
              </p:cNvSpPr>
              <p:nvPr/>
            </p:nvSpPr>
            <p:spPr bwMode="auto">
              <a:xfrm>
                <a:off x="1565" y="1434"/>
                <a:ext cx="40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469" name="Line 6"/>
              <p:cNvSpPr>
                <a:spLocks noChangeShapeType="1"/>
              </p:cNvSpPr>
              <p:nvPr/>
            </p:nvSpPr>
            <p:spPr bwMode="auto">
              <a:xfrm>
                <a:off x="2381" y="210"/>
                <a:ext cx="363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1470" name="Group 7"/>
              <p:cNvGrpSpPr>
                <a:grpSpLocks/>
              </p:cNvGrpSpPr>
              <p:nvPr/>
            </p:nvGrpSpPr>
            <p:grpSpPr bwMode="auto">
              <a:xfrm>
                <a:off x="295" y="210"/>
                <a:ext cx="4082" cy="3447"/>
                <a:chOff x="295" y="210"/>
                <a:chExt cx="4082" cy="3447"/>
              </a:xfrm>
            </p:grpSpPr>
            <p:sp>
              <p:nvSpPr>
                <p:cNvPr id="61471" name="Line 8"/>
                <p:cNvSpPr>
                  <a:spLocks noChangeShapeType="1"/>
                </p:cNvSpPr>
                <p:nvPr/>
              </p:nvSpPr>
              <p:spPr bwMode="auto">
                <a:xfrm>
                  <a:off x="431" y="2205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472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793" y="754"/>
                  <a:ext cx="0" cy="163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473" name="Line 10"/>
                <p:cNvSpPr>
                  <a:spLocks noChangeShapeType="1"/>
                </p:cNvSpPr>
                <p:nvPr/>
              </p:nvSpPr>
              <p:spPr bwMode="auto">
                <a:xfrm>
                  <a:off x="3152" y="1842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474" name="Line 11"/>
                <p:cNvSpPr>
                  <a:spLocks noChangeShapeType="1"/>
                </p:cNvSpPr>
                <p:nvPr/>
              </p:nvSpPr>
              <p:spPr bwMode="auto">
                <a:xfrm>
                  <a:off x="295" y="3294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475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969" y="1570"/>
                  <a:ext cx="0" cy="1044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476" name="Line 13"/>
                <p:cNvSpPr>
                  <a:spLocks noChangeShapeType="1"/>
                </p:cNvSpPr>
                <p:nvPr/>
              </p:nvSpPr>
              <p:spPr bwMode="auto">
                <a:xfrm>
                  <a:off x="3969" y="3339"/>
                  <a:ext cx="408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1477" name="Group 14"/>
                <p:cNvGrpSpPr>
                  <a:grpSpLocks/>
                </p:cNvGrpSpPr>
                <p:nvPr/>
              </p:nvGrpSpPr>
              <p:grpSpPr bwMode="auto">
                <a:xfrm>
                  <a:off x="295" y="210"/>
                  <a:ext cx="4082" cy="3447"/>
                  <a:chOff x="295" y="210"/>
                  <a:chExt cx="4082" cy="3447"/>
                </a:xfrm>
              </p:grpSpPr>
              <p:sp>
                <p:nvSpPr>
                  <p:cNvPr id="61478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205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7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1" y="754"/>
                    <a:ext cx="0" cy="1451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0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568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1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842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2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1156" y="1842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3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4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973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5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81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6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44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7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525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8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162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8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614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0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931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1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42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2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835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3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198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4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5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6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294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7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657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8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1111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499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480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0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162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1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845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2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527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3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754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4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57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5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931"/>
                    <a:ext cx="0" cy="408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6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296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7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933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8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570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1509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4377" y="1570"/>
                    <a:ext cx="0" cy="1769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61460" name="Text Box 47"/>
            <p:cNvSpPr txBox="1">
              <a:spLocks noChangeArrowheads="1"/>
            </p:cNvSpPr>
            <p:nvPr/>
          </p:nvSpPr>
          <p:spPr bwMode="auto">
            <a:xfrm>
              <a:off x="1019" y="93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4</a:t>
              </a:r>
            </a:p>
          </p:txBody>
        </p:sp>
        <p:sp>
          <p:nvSpPr>
            <p:cNvPr id="61461" name="Text Box 48"/>
            <p:cNvSpPr txBox="1">
              <a:spLocks noChangeArrowheads="1"/>
            </p:cNvSpPr>
            <p:nvPr/>
          </p:nvSpPr>
          <p:spPr bwMode="auto">
            <a:xfrm>
              <a:off x="974" y="2024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1462" name="Text Box 49"/>
            <p:cNvSpPr txBox="1">
              <a:spLocks noChangeArrowheads="1"/>
            </p:cNvSpPr>
            <p:nvPr/>
          </p:nvSpPr>
          <p:spPr bwMode="auto">
            <a:xfrm>
              <a:off x="2108" y="166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61463" name="Text Box 50"/>
            <p:cNvSpPr txBox="1">
              <a:spLocks noChangeArrowheads="1"/>
            </p:cNvSpPr>
            <p:nvPr/>
          </p:nvSpPr>
          <p:spPr bwMode="auto">
            <a:xfrm>
              <a:off x="2153" y="279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61464" name="Text Box 51"/>
            <p:cNvSpPr txBox="1">
              <a:spLocks noChangeArrowheads="1"/>
            </p:cNvSpPr>
            <p:nvPr/>
          </p:nvSpPr>
          <p:spPr bwMode="auto">
            <a:xfrm>
              <a:off x="838" y="352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1465" name="Text Box 52"/>
            <p:cNvSpPr txBox="1">
              <a:spLocks noChangeArrowheads="1"/>
            </p:cNvSpPr>
            <p:nvPr/>
          </p:nvSpPr>
          <p:spPr bwMode="auto">
            <a:xfrm>
              <a:off x="4512" y="1797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1466" name="Text Box 53"/>
            <p:cNvSpPr txBox="1">
              <a:spLocks noChangeArrowheads="1"/>
            </p:cNvSpPr>
            <p:nvPr/>
          </p:nvSpPr>
          <p:spPr bwMode="auto">
            <a:xfrm>
              <a:off x="2970" y="39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6</a:t>
              </a:r>
            </a:p>
          </p:txBody>
        </p:sp>
      </p:grpSp>
      <p:sp>
        <p:nvSpPr>
          <p:cNvPr id="27702" name="Text Box 54"/>
          <p:cNvSpPr txBox="1">
            <a:spLocks noChangeArrowheads="1"/>
          </p:cNvSpPr>
          <p:nvPr/>
        </p:nvSpPr>
        <p:spPr bwMode="auto">
          <a:xfrm>
            <a:off x="0" y="5949950"/>
            <a:ext cx="901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2.Без этой записи не может быть ответа</a:t>
            </a:r>
          </a:p>
        </p:txBody>
      </p:sp>
      <p:pic>
        <p:nvPicPr>
          <p:cNvPr id="27703" name="Picture 55" descr="2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05263"/>
            <a:ext cx="8270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5" name="Text Box 56"/>
          <p:cNvSpPr txBox="1">
            <a:spLocks noChangeArrowheads="1"/>
          </p:cNvSpPr>
          <p:nvPr/>
        </p:nvSpPr>
        <p:spPr bwMode="auto">
          <a:xfrm>
            <a:off x="1543050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у</a:t>
            </a:r>
          </a:p>
        </p:txBody>
      </p:sp>
      <p:sp>
        <p:nvSpPr>
          <p:cNvPr id="61446" name="Text Box 57"/>
          <p:cNvSpPr txBox="1">
            <a:spLocks noChangeArrowheads="1"/>
          </p:cNvSpPr>
          <p:nvPr/>
        </p:nvSpPr>
        <p:spPr bwMode="auto">
          <a:xfrm>
            <a:off x="2119313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1447" name="Text Box 58"/>
          <p:cNvSpPr txBox="1">
            <a:spLocks noChangeArrowheads="1"/>
          </p:cNvSpPr>
          <p:nvPr/>
        </p:nvSpPr>
        <p:spPr bwMode="auto">
          <a:xfrm>
            <a:off x="2698750" y="270827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1448" name="Text Box 59"/>
          <p:cNvSpPr txBox="1">
            <a:spLocks noChangeArrowheads="1"/>
          </p:cNvSpPr>
          <p:nvPr/>
        </p:nvSpPr>
        <p:spPr bwMode="auto">
          <a:xfrm>
            <a:off x="3330575" y="2722563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о</a:t>
            </a:r>
          </a:p>
        </p:txBody>
      </p:sp>
      <p:sp>
        <p:nvSpPr>
          <p:cNvPr id="61449" name="Text Box 60"/>
          <p:cNvSpPr txBox="1">
            <a:spLocks noChangeArrowheads="1"/>
          </p:cNvSpPr>
          <p:nvPr/>
        </p:nvSpPr>
        <p:spPr bwMode="auto">
          <a:xfrm>
            <a:off x="3978275" y="27225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в</a:t>
            </a:r>
          </a:p>
        </p:txBody>
      </p:sp>
      <p:sp>
        <p:nvSpPr>
          <p:cNvPr id="61450" name="Text Box 61"/>
          <p:cNvSpPr txBox="1">
            <a:spLocks noChangeArrowheads="1"/>
          </p:cNvSpPr>
          <p:nvPr/>
        </p:nvSpPr>
        <p:spPr bwMode="auto">
          <a:xfrm>
            <a:off x="4554538" y="2722563"/>
            <a:ext cx="468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1451" name="Text Box 62"/>
          <p:cNvSpPr txBox="1">
            <a:spLocks noChangeArrowheads="1"/>
          </p:cNvSpPr>
          <p:nvPr/>
        </p:nvSpPr>
        <p:spPr bwMode="auto">
          <a:xfrm>
            <a:off x="5214938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27711" name="Text Box 63"/>
          <p:cNvSpPr txBox="1">
            <a:spLocks noChangeArrowheads="1"/>
          </p:cNvSpPr>
          <p:nvPr/>
        </p:nvSpPr>
        <p:spPr bwMode="auto">
          <a:xfrm>
            <a:off x="3402013" y="3946525"/>
            <a:ext cx="46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р</a:t>
            </a:r>
          </a:p>
        </p:txBody>
      </p:sp>
      <p:sp>
        <p:nvSpPr>
          <p:cNvPr id="27712" name="Text Box 64"/>
          <p:cNvSpPr txBox="1">
            <a:spLocks noChangeArrowheads="1"/>
          </p:cNvSpPr>
          <p:nvPr/>
        </p:nvSpPr>
        <p:spPr bwMode="auto">
          <a:xfrm>
            <a:off x="40640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27713" name="Text Box 65"/>
          <p:cNvSpPr txBox="1">
            <a:spLocks noChangeArrowheads="1"/>
          </p:cNvSpPr>
          <p:nvPr/>
        </p:nvSpPr>
        <p:spPr bwMode="auto">
          <a:xfrm>
            <a:off x="4719638" y="3946525"/>
            <a:ext cx="568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ш</a:t>
            </a:r>
          </a:p>
        </p:txBody>
      </p:sp>
      <p:sp>
        <p:nvSpPr>
          <p:cNvPr id="27714" name="Text Box 66"/>
          <p:cNvSpPr txBox="1">
            <a:spLocks noChangeArrowheads="1"/>
          </p:cNvSpPr>
          <p:nvPr/>
        </p:nvSpPr>
        <p:spPr bwMode="auto">
          <a:xfrm>
            <a:off x="53594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27715" name="Text Box 67"/>
          <p:cNvSpPr txBox="1">
            <a:spLocks noChangeArrowheads="1"/>
          </p:cNvSpPr>
          <p:nvPr/>
        </p:nvSpPr>
        <p:spPr bwMode="auto">
          <a:xfrm>
            <a:off x="5995988" y="39465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27716" name="Text Box 68"/>
          <p:cNvSpPr txBox="1">
            <a:spLocks noChangeArrowheads="1"/>
          </p:cNvSpPr>
          <p:nvPr/>
        </p:nvSpPr>
        <p:spPr bwMode="auto">
          <a:xfrm>
            <a:off x="6570663" y="3946525"/>
            <a:ext cx="46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27717" name="Text Box 69"/>
          <p:cNvSpPr txBox="1">
            <a:spLocks noChangeArrowheads="1"/>
          </p:cNvSpPr>
          <p:nvPr/>
        </p:nvSpPr>
        <p:spPr bwMode="auto">
          <a:xfrm>
            <a:off x="7159625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1 -0.02407 C -0.08316 -0.02315 -0.15312 -0.02407 -0.22257 -0.02107 C -0.22482 -0.02107 -0.22569 -0.0169 -0.22726 -0.01505 C -0.22934 -0.01273 -0.23177 -0.01111 -0.23403 -0.00903 C -0.23628 0.00301 -0.23785 0.01088 -0.24305 0.0213 C -0.23993 0.07708 -0.24705 0.04861 -0.22951 0.07292 C -0.17118 0.07199 -0.11302 0.07268 -0.05451 0.06991 C -0.04965 0.06968 -0.04531 0.06574 -0.04097 0.06366 C -0.03021 0.0588 -0.01337 0.05625 -0.00469 0.04861 C -0.00226 0.04653 -0.00035 0.04329 0.00226 0.04259 C 0.02274 0.03727 0.04306 0.03449 0.06354 0.03032 C 0.06649 0.02731 0.06945 0.02384 0.07257 0.0213 C 0.07552 0.01898 0.08108 0.01968 0.08195 0.01528 C 0.08247 0.01181 0.07743 0.01065 0.075 0.00926 C 0.07066 0.00671 0.06129 0.00324 0.06129 0.00324 C 0.06059 0.00023 0.06111 -0.00394 0.05903 -0.00602 C 0.0566 -0.00857 0.05313 -0.00903 0.05 -0.00903 C 0.03941 -0.00903 0.02882 -0.00694 0.01806 -0.00602 C 0.00486 0.00116 0.01094 -2.96296E-6 -6.93889E-18 -2.96296E-6 " pathEditMode="relative" ptsTypes="ffffffffffffffffffA">
                                      <p:cBhvr>
                                        <p:cTn id="6" dur="2000" fill="hold"/>
                                        <p:tgtEl>
                                          <p:spTgt spid="27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02" grpId="0"/>
      <p:bldP spid="27711" grpId="0"/>
      <p:bldP spid="27712" grpId="0"/>
      <p:bldP spid="27713" grpId="0"/>
      <p:bldP spid="27714" grpId="0"/>
      <p:bldP spid="27715" grpId="0"/>
      <p:bldP spid="27716" grpId="0"/>
      <p:bldP spid="277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1257300" y="260350"/>
            <a:ext cx="6481763" cy="5472113"/>
            <a:chOff x="838" y="391"/>
            <a:chExt cx="4083" cy="3447"/>
          </a:xfrm>
        </p:grpSpPr>
        <p:grpSp>
          <p:nvGrpSpPr>
            <p:cNvPr id="62488" name="Group 3"/>
            <p:cNvGrpSpPr>
              <a:grpSpLocks/>
            </p:cNvGrpSpPr>
            <p:nvPr/>
          </p:nvGrpSpPr>
          <p:grpSpPr bwMode="auto">
            <a:xfrm>
              <a:off x="839" y="391"/>
              <a:ext cx="4082" cy="3447"/>
              <a:chOff x="295" y="210"/>
              <a:chExt cx="4082" cy="3447"/>
            </a:xfrm>
          </p:grpSpPr>
          <p:sp>
            <p:nvSpPr>
              <p:cNvPr id="62496" name="Line 4"/>
              <p:cNvSpPr>
                <a:spLocks noChangeShapeType="1"/>
              </p:cNvSpPr>
              <p:nvPr/>
            </p:nvSpPr>
            <p:spPr bwMode="auto">
              <a:xfrm>
                <a:off x="793" y="2205"/>
                <a:ext cx="0" cy="36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497" name="Line 5"/>
              <p:cNvSpPr>
                <a:spLocks noChangeShapeType="1"/>
              </p:cNvSpPr>
              <p:nvPr/>
            </p:nvSpPr>
            <p:spPr bwMode="auto">
              <a:xfrm>
                <a:off x="1565" y="1434"/>
                <a:ext cx="40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498" name="Line 6"/>
              <p:cNvSpPr>
                <a:spLocks noChangeShapeType="1"/>
              </p:cNvSpPr>
              <p:nvPr/>
            </p:nvSpPr>
            <p:spPr bwMode="auto">
              <a:xfrm>
                <a:off x="2381" y="210"/>
                <a:ext cx="363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2499" name="Group 7"/>
              <p:cNvGrpSpPr>
                <a:grpSpLocks/>
              </p:cNvGrpSpPr>
              <p:nvPr/>
            </p:nvGrpSpPr>
            <p:grpSpPr bwMode="auto">
              <a:xfrm>
                <a:off x="295" y="210"/>
                <a:ext cx="4082" cy="3447"/>
                <a:chOff x="295" y="210"/>
                <a:chExt cx="4082" cy="3447"/>
              </a:xfrm>
            </p:grpSpPr>
            <p:sp>
              <p:nvSpPr>
                <p:cNvPr id="62500" name="Line 8"/>
                <p:cNvSpPr>
                  <a:spLocks noChangeShapeType="1"/>
                </p:cNvSpPr>
                <p:nvPr/>
              </p:nvSpPr>
              <p:spPr bwMode="auto">
                <a:xfrm>
                  <a:off x="431" y="2205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501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793" y="754"/>
                  <a:ext cx="0" cy="163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502" name="Line 10"/>
                <p:cNvSpPr>
                  <a:spLocks noChangeShapeType="1"/>
                </p:cNvSpPr>
                <p:nvPr/>
              </p:nvSpPr>
              <p:spPr bwMode="auto">
                <a:xfrm>
                  <a:off x="3152" y="1842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503" name="Line 11"/>
                <p:cNvSpPr>
                  <a:spLocks noChangeShapeType="1"/>
                </p:cNvSpPr>
                <p:nvPr/>
              </p:nvSpPr>
              <p:spPr bwMode="auto">
                <a:xfrm>
                  <a:off x="295" y="3294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504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969" y="1570"/>
                  <a:ext cx="0" cy="1044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505" name="Line 13"/>
                <p:cNvSpPr>
                  <a:spLocks noChangeShapeType="1"/>
                </p:cNvSpPr>
                <p:nvPr/>
              </p:nvSpPr>
              <p:spPr bwMode="auto">
                <a:xfrm>
                  <a:off x="3969" y="3339"/>
                  <a:ext cx="408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2506" name="Group 14"/>
                <p:cNvGrpSpPr>
                  <a:grpSpLocks/>
                </p:cNvGrpSpPr>
                <p:nvPr/>
              </p:nvGrpSpPr>
              <p:grpSpPr bwMode="auto">
                <a:xfrm>
                  <a:off x="295" y="210"/>
                  <a:ext cx="4082" cy="3447"/>
                  <a:chOff x="295" y="210"/>
                  <a:chExt cx="4082" cy="3447"/>
                </a:xfrm>
              </p:grpSpPr>
              <p:sp>
                <p:nvSpPr>
                  <p:cNvPr id="62507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205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08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1" y="754"/>
                    <a:ext cx="0" cy="1451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09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568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0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842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1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1156" y="1842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2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3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973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4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81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5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44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6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525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7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162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8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614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19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931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0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42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1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835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2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198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3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4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5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294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6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657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7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1111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8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480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29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162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30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845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31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527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32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754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33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57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34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931"/>
                    <a:ext cx="0" cy="408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35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296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36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933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37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570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2538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4377" y="1570"/>
                    <a:ext cx="0" cy="1769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62489" name="Text Box 47"/>
            <p:cNvSpPr txBox="1">
              <a:spLocks noChangeArrowheads="1"/>
            </p:cNvSpPr>
            <p:nvPr/>
          </p:nvSpPr>
          <p:spPr bwMode="auto">
            <a:xfrm>
              <a:off x="1019" y="93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4</a:t>
              </a:r>
            </a:p>
          </p:txBody>
        </p:sp>
        <p:sp>
          <p:nvSpPr>
            <p:cNvPr id="62490" name="Text Box 48"/>
            <p:cNvSpPr txBox="1">
              <a:spLocks noChangeArrowheads="1"/>
            </p:cNvSpPr>
            <p:nvPr/>
          </p:nvSpPr>
          <p:spPr bwMode="auto">
            <a:xfrm>
              <a:off x="974" y="2024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2491" name="Text Box 49"/>
            <p:cNvSpPr txBox="1">
              <a:spLocks noChangeArrowheads="1"/>
            </p:cNvSpPr>
            <p:nvPr/>
          </p:nvSpPr>
          <p:spPr bwMode="auto">
            <a:xfrm>
              <a:off x="2108" y="166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62492" name="Text Box 50"/>
            <p:cNvSpPr txBox="1">
              <a:spLocks noChangeArrowheads="1"/>
            </p:cNvSpPr>
            <p:nvPr/>
          </p:nvSpPr>
          <p:spPr bwMode="auto">
            <a:xfrm>
              <a:off x="2153" y="279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62493" name="Text Box 51"/>
            <p:cNvSpPr txBox="1">
              <a:spLocks noChangeArrowheads="1"/>
            </p:cNvSpPr>
            <p:nvPr/>
          </p:nvSpPr>
          <p:spPr bwMode="auto">
            <a:xfrm>
              <a:off x="838" y="352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2494" name="Text Box 52"/>
            <p:cNvSpPr txBox="1">
              <a:spLocks noChangeArrowheads="1"/>
            </p:cNvSpPr>
            <p:nvPr/>
          </p:nvSpPr>
          <p:spPr bwMode="auto">
            <a:xfrm>
              <a:off x="4512" y="1797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2495" name="Text Box 53"/>
            <p:cNvSpPr txBox="1">
              <a:spLocks noChangeArrowheads="1"/>
            </p:cNvSpPr>
            <p:nvPr/>
          </p:nvSpPr>
          <p:spPr bwMode="auto">
            <a:xfrm>
              <a:off x="2970" y="39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6</a:t>
              </a:r>
            </a:p>
          </p:txBody>
        </p:sp>
      </p:grpSp>
      <p:sp>
        <p:nvSpPr>
          <p:cNvPr id="29750" name="Text Box 54"/>
          <p:cNvSpPr txBox="1">
            <a:spLocks noChangeArrowheads="1"/>
          </p:cNvSpPr>
          <p:nvPr/>
        </p:nvSpPr>
        <p:spPr bwMode="auto">
          <a:xfrm>
            <a:off x="0" y="5949950"/>
            <a:ext cx="901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3.Математический знак действия</a:t>
            </a:r>
          </a:p>
        </p:txBody>
      </p:sp>
      <p:pic>
        <p:nvPicPr>
          <p:cNvPr id="29751" name="Picture 55" descr="2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084763"/>
            <a:ext cx="8270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9" name="Text Box 56"/>
          <p:cNvSpPr txBox="1">
            <a:spLocks noChangeArrowheads="1"/>
          </p:cNvSpPr>
          <p:nvPr/>
        </p:nvSpPr>
        <p:spPr bwMode="auto">
          <a:xfrm>
            <a:off x="1543050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у</a:t>
            </a:r>
          </a:p>
        </p:txBody>
      </p:sp>
      <p:sp>
        <p:nvSpPr>
          <p:cNvPr id="62470" name="Text Box 57"/>
          <p:cNvSpPr txBox="1">
            <a:spLocks noChangeArrowheads="1"/>
          </p:cNvSpPr>
          <p:nvPr/>
        </p:nvSpPr>
        <p:spPr bwMode="auto">
          <a:xfrm>
            <a:off x="2119313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2471" name="Text Box 58"/>
          <p:cNvSpPr txBox="1">
            <a:spLocks noChangeArrowheads="1"/>
          </p:cNvSpPr>
          <p:nvPr/>
        </p:nvSpPr>
        <p:spPr bwMode="auto">
          <a:xfrm>
            <a:off x="2698750" y="270827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2472" name="Text Box 59"/>
          <p:cNvSpPr txBox="1">
            <a:spLocks noChangeArrowheads="1"/>
          </p:cNvSpPr>
          <p:nvPr/>
        </p:nvSpPr>
        <p:spPr bwMode="auto">
          <a:xfrm>
            <a:off x="3330575" y="2722563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о</a:t>
            </a:r>
          </a:p>
        </p:txBody>
      </p:sp>
      <p:sp>
        <p:nvSpPr>
          <p:cNvPr id="62473" name="Text Box 60"/>
          <p:cNvSpPr txBox="1">
            <a:spLocks noChangeArrowheads="1"/>
          </p:cNvSpPr>
          <p:nvPr/>
        </p:nvSpPr>
        <p:spPr bwMode="auto">
          <a:xfrm>
            <a:off x="3978275" y="27225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в</a:t>
            </a:r>
          </a:p>
        </p:txBody>
      </p:sp>
      <p:sp>
        <p:nvSpPr>
          <p:cNvPr id="62474" name="Text Box 61"/>
          <p:cNvSpPr txBox="1">
            <a:spLocks noChangeArrowheads="1"/>
          </p:cNvSpPr>
          <p:nvPr/>
        </p:nvSpPr>
        <p:spPr bwMode="auto">
          <a:xfrm>
            <a:off x="4554538" y="2722563"/>
            <a:ext cx="468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2475" name="Text Box 62"/>
          <p:cNvSpPr txBox="1">
            <a:spLocks noChangeArrowheads="1"/>
          </p:cNvSpPr>
          <p:nvPr/>
        </p:nvSpPr>
        <p:spPr bwMode="auto">
          <a:xfrm>
            <a:off x="5214938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2476" name="Text Box 63"/>
          <p:cNvSpPr txBox="1">
            <a:spLocks noChangeArrowheads="1"/>
          </p:cNvSpPr>
          <p:nvPr/>
        </p:nvSpPr>
        <p:spPr bwMode="auto">
          <a:xfrm>
            <a:off x="3402013" y="3946525"/>
            <a:ext cx="46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р</a:t>
            </a:r>
          </a:p>
        </p:txBody>
      </p:sp>
      <p:sp>
        <p:nvSpPr>
          <p:cNvPr id="62477" name="Text Box 64"/>
          <p:cNvSpPr txBox="1">
            <a:spLocks noChangeArrowheads="1"/>
          </p:cNvSpPr>
          <p:nvPr/>
        </p:nvSpPr>
        <p:spPr bwMode="auto">
          <a:xfrm>
            <a:off x="40640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2478" name="Text Box 65"/>
          <p:cNvSpPr txBox="1">
            <a:spLocks noChangeArrowheads="1"/>
          </p:cNvSpPr>
          <p:nvPr/>
        </p:nvSpPr>
        <p:spPr bwMode="auto">
          <a:xfrm>
            <a:off x="4719638" y="3946525"/>
            <a:ext cx="568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ш</a:t>
            </a:r>
          </a:p>
        </p:txBody>
      </p:sp>
      <p:sp>
        <p:nvSpPr>
          <p:cNvPr id="62479" name="Text Box 66"/>
          <p:cNvSpPr txBox="1">
            <a:spLocks noChangeArrowheads="1"/>
          </p:cNvSpPr>
          <p:nvPr/>
        </p:nvSpPr>
        <p:spPr bwMode="auto">
          <a:xfrm>
            <a:off x="53594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2480" name="Text Box 67"/>
          <p:cNvSpPr txBox="1">
            <a:spLocks noChangeArrowheads="1"/>
          </p:cNvSpPr>
          <p:nvPr/>
        </p:nvSpPr>
        <p:spPr bwMode="auto">
          <a:xfrm>
            <a:off x="5995988" y="39465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62481" name="Text Box 68"/>
          <p:cNvSpPr txBox="1">
            <a:spLocks noChangeArrowheads="1"/>
          </p:cNvSpPr>
          <p:nvPr/>
        </p:nvSpPr>
        <p:spPr bwMode="auto">
          <a:xfrm>
            <a:off x="6570663" y="3946525"/>
            <a:ext cx="46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2482" name="Text Box 69"/>
          <p:cNvSpPr txBox="1">
            <a:spLocks noChangeArrowheads="1"/>
          </p:cNvSpPr>
          <p:nvPr/>
        </p:nvSpPr>
        <p:spPr bwMode="auto">
          <a:xfrm>
            <a:off x="7159625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29766" name="Text Box 70"/>
          <p:cNvSpPr txBox="1">
            <a:spLocks noChangeArrowheads="1"/>
          </p:cNvSpPr>
          <p:nvPr/>
        </p:nvSpPr>
        <p:spPr bwMode="auto">
          <a:xfrm>
            <a:off x="1316038" y="50260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п</a:t>
            </a:r>
          </a:p>
        </p:txBody>
      </p:sp>
      <p:sp>
        <p:nvSpPr>
          <p:cNvPr id="29767" name="Text Box 71"/>
          <p:cNvSpPr txBox="1">
            <a:spLocks noChangeArrowheads="1"/>
          </p:cNvSpPr>
          <p:nvPr/>
        </p:nvSpPr>
        <p:spPr bwMode="auto">
          <a:xfrm>
            <a:off x="1978025" y="501332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29770" name="Text Box 74"/>
          <p:cNvSpPr txBox="1">
            <a:spLocks noChangeArrowheads="1"/>
          </p:cNvSpPr>
          <p:nvPr/>
        </p:nvSpPr>
        <p:spPr bwMode="auto">
          <a:xfrm>
            <a:off x="2627313" y="5026025"/>
            <a:ext cx="577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ю</a:t>
            </a:r>
          </a:p>
        </p:txBody>
      </p:sp>
      <p:sp>
        <p:nvSpPr>
          <p:cNvPr id="29773" name="Text Box 77"/>
          <p:cNvSpPr txBox="1">
            <a:spLocks noChangeArrowheads="1"/>
          </p:cNvSpPr>
          <p:nvPr/>
        </p:nvSpPr>
        <p:spPr bwMode="auto">
          <a:xfrm>
            <a:off x="3343275" y="50260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2487" name="Text Box 78"/>
          <p:cNvSpPr txBox="1">
            <a:spLocks noChangeArrowheads="1"/>
          </p:cNvSpPr>
          <p:nvPr/>
        </p:nvSpPr>
        <p:spPr bwMode="auto">
          <a:xfrm>
            <a:off x="4479925" y="54657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48 -0.06797 C -0.02848 -0.1988 -0.05348 -0.06427 -0.04896 -0.44684 C -0.04879 -0.46071 -0.04549 -0.47111 -0.04011 -0.48221 C -0.03751 -0.49607 -0.0349 -0.50139 -0.02449 -0.50601 C -0.01702 -0.50509 -0.00869 -0.5081 -0.00226 -0.50301 C 0.00173 -0.49977 -8.33333E-6 -0.49076 0.00208 -0.48521 C 0.00781 -0.47018 0.00468 -0.47712 0.01111 -0.46441 C 0.01597 -0.43828 0.02482 -0.41401 0.02881 -0.38766 C 0.02829 -0.32409 0.05138 -0.14933 0.00659 -0.06219 C -0.00209 -0.02728 -8.33333E-6 -0.06334 -8.33333E-6 4.43828E-7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50" grpId="0"/>
      <p:bldP spid="29766" grpId="0"/>
      <p:bldP spid="29767" grpId="0"/>
      <p:bldP spid="29770" grpId="0"/>
      <p:bldP spid="2977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Group 2"/>
          <p:cNvGrpSpPr>
            <a:grpSpLocks/>
          </p:cNvGrpSpPr>
          <p:nvPr/>
        </p:nvGrpSpPr>
        <p:grpSpPr bwMode="auto">
          <a:xfrm>
            <a:off x="1257300" y="260350"/>
            <a:ext cx="6481763" cy="5472113"/>
            <a:chOff x="838" y="391"/>
            <a:chExt cx="4083" cy="3447"/>
          </a:xfrm>
        </p:grpSpPr>
        <p:grpSp>
          <p:nvGrpSpPr>
            <p:cNvPr id="63516" name="Group 3"/>
            <p:cNvGrpSpPr>
              <a:grpSpLocks/>
            </p:cNvGrpSpPr>
            <p:nvPr/>
          </p:nvGrpSpPr>
          <p:grpSpPr bwMode="auto">
            <a:xfrm>
              <a:off x="839" y="391"/>
              <a:ext cx="4082" cy="3447"/>
              <a:chOff x="295" y="210"/>
              <a:chExt cx="4082" cy="3447"/>
            </a:xfrm>
          </p:grpSpPr>
          <p:sp>
            <p:nvSpPr>
              <p:cNvPr id="63524" name="Line 4"/>
              <p:cNvSpPr>
                <a:spLocks noChangeShapeType="1"/>
              </p:cNvSpPr>
              <p:nvPr/>
            </p:nvSpPr>
            <p:spPr bwMode="auto">
              <a:xfrm>
                <a:off x="793" y="2205"/>
                <a:ext cx="0" cy="36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525" name="Line 5"/>
              <p:cNvSpPr>
                <a:spLocks noChangeShapeType="1"/>
              </p:cNvSpPr>
              <p:nvPr/>
            </p:nvSpPr>
            <p:spPr bwMode="auto">
              <a:xfrm>
                <a:off x="1565" y="1434"/>
                <a:ext cx="40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526" name="Line 6"/>
              <p:cNvSpPr>
                <a:spLocks noChangeShapeType="1"/>
              </p:cNvSpPr>
              <p:nvPr/>
            </p:nvSpPr>
            <p:spPr bwMode="auto">
              <a:xfrm>
                <a:off x="2381" y="210"/>
                <a:ext cx="363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3527" name="Group 7"/>
              <p:cNvGrpSpPr>
                <a:grpSpLocks/>
              </p:cNvGrpSpPr>
              <p:nvPr/>
            </p:nvGrpSpPr>
            <p:grpSpPr bwMode="auto">
              <a:xfrm>
                <a:off x="295" y="210"/>
                <a:ext cx="4082" cy="3447"/>
                <a:chOff x="295" y="210"/>
                <a:chExt cx="4082" cy="3447"/>
              </a:xfrm>
            </p:grpSpPr>
            <p:sp>
              <p:nvSpPr>
                <p:cNvPr id="63528" name="Line 8"/>
                <p:cNvSpPr>
                  <a:spLocks noChangeShapeType="1"/>
                </p:cNvSpPr>
                <p:nvPr/>
              </p:nvSpPr>
              <p:spPr bwMode="auto">
                <a:xfrm>
                  <a:off x="431" y="2205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3529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793" y="754"/>
                  <a:ext cx="0" cy="163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3530" name="Line 10"/>
                <p:cNvSpPr>
                  <a:spLocks noChangeShapeType="1"/>
                </p:cNvSpPr>
                <p:nvPr/>
              </p:nvSpPr>
              <p:spPr bwMode="auto">
                <a:xfrm>
                  <a:off x="3152" y="1842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3531" name="Line 11"/>
                <p:cNvSpPr>
                  <a:spLocks noChangeShapeType="1"/>
                </p:cNvSpPr>
                <p:nvPr/>
              </p:nvSpPr>
              <p:spPr bwMode="auto">
                <a:xfrm>
                  <a:off x="295" y="3294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3532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969" y="1570"/>
                  <a:ext cx="0" cy="1044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3533" name="Line 13"/>
                <p:cNvSpPr>
                  <a:spLocks noChangeShapeType="1"/>
                </p:cNvSpPr>
                <p:nvPr/>
              </p:nvSpPr>
              <p:spPr bwMode="auto">
                <a:xfrm>
                  <a:off x="3969" y="3339"/>
                  <a:ext cx="408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3534" name="Group 14"/>
                <p:cNvGrpSpPr>
                  <a:grpSpLocks/>
                </p:cNvGrpSpPr>
                <p:nvPr/>
              </p:nvGrpSpPr>
              <p:grpSpPr bwMode="auto">
                <a:xfrm>
                  <a:off x="295" y="210"/>
                  <a:ext cx="4082" cy="3447"/>
                  <a:chOff x="295" y="210"/>
                  <a:chExt cx="4082" cy="3447"/>
                </a:xfrm>
              </p:grpSpPr>
              <p:sp>
                <p:nvSpPr>
                  <p:cNvPr id="63535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205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36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1" y="754"/>
                    <a:ext cx="0" cy="1451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37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568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38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842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39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1156" y="1842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0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1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973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2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81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3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44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4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525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5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162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6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614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7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931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8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42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49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835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0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198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1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2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3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294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4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657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5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1111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6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480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7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162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8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845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59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527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60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754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61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57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62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931"/>
                    <a:ext cx="0" cy="408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63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296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64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933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65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570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3566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4377" y="1570"/>
                    <a:ext cx="0" cy="1769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63517" name="Text Box 47"/>
            <p:cNvSpPr txBox="1">
              <a:spLocks noChangeArrowheads="1"/>
            </p:cNvSpPr>
            <p:nvPr/>
          </p:nvSpPr>
          <p:spPr bwMode="auto">
            <a:xfrm>
              <a:off x="1019" y="93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4</a:t>
              </a:r>
            </a:p>
          </p:txBody>
        </p:sp>
        <p:sp>
          <p:nvSpPr>
            <p:cNvPr id="63518" name="Text Box 48"/>
            <p:cNvSpPr txBox="1">
              <a:spLocks noChangeArrowheads="1"/>
            </p:cNvSpPr>
            <p:nvPr/>
          </p:nvSpPr>
          <p:spPr bwMode="auto">
            <a:xfrm>
              <a:off x="974" y="2024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3519" name="Text Box 49"/>
            <p:cNvSpPr txBox="1">
              <a:spLocks noChangeArrowheads="1"/>
            </p:cNvSpPr>
            <p:nvPr/>
          </p:nvSpPr>
          <p:spPr bwMode="auto">
            <a:xfrm>
              <a:off x="2108" y="166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63520" name="Text Box 50"/>
            <p:cNvSpPr txBox="1">
              <a:spLocks noChangeArrowheads="1"/>
            </p:cNvSpPr>
            <p:nvPr/>
          </p:nvSpPr>
          <p:spPr bwMode="auto">
            <a:xfrm>
              <a:off x="2153" y="279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63521" name="Text Box 51"/>
            <p:cNvSpPr txBox="1">
              <a:spLocks noChangeArrowheads="1"/>
            </p:cNvSpPr>
            <p:nvPr/>
          </p:nvSpPr>
          <p:spPr bwMode="auto">
            <a:xfrm>
              <a:off x="838" y="352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3522" name="Text Box 52"/>
            <p:cNvSpPr txBox="1">
              <a:spLocks noChangeArrowheads="1"/>
            </p:cNvSpPr>
            <p:nvPr/>
          </p:nvSpPr>
          <p:spPr bwMode="auto">
            <a:xfrm>
              <a:off x="4512" y="1797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3523" name="Text Box 53"/>
            <p:cNvSpPr txBox="1">
              <a:spLocks noChangeArrowheads="1"/>
            </p:cNvSpPr>
            <p:nvPr/>
          </p:nvSpPr>
          <p:spPr bwMode="auto">
            <a:xfrm>
              <a:off x="2970" y="39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6</a:t>
              </a:r>
            </a:p>
          </p:txBody>
        </p:sp>
      </p:grpSp>
      <p:sp>
        <p:nvSpPr>
          <p:cNvPr id="32822" name="Text Box 54"/>
          <p:cNvSpPr txBox="1">
            <a:spLocks noChangeArrowheads="1"/>
          </p:cNvSpPr>
          <p:nvPr/>
        </p:nvSpPr>
        <p:spPr bwMode="auto">
          <a:xfrm>
            <a:off x="0" y="5949950"/>
            <a:ext cx="901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4.Знак действия</a:t>
            </a:r>
          </a:p>
        </p:txBody>
      </p:sp>
      <p:pic>
        <p:nvPicPr>
          <p:cNvPr id="32823" name="Picture 55" descr="2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60350"/>
            <a:ext cx="8270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Text Box 56"/>
          <p:cNvSpPr txBox="1">
            <a:spLocks noChangeArrowheads="1"/>
          </p:cNvSpPr>
          <p:nvPr/>
        </p:nvSpPr>
        <p:spPr bwMode="auto">
          <a:xfrm>
            <a:off x="1543050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у</a:t>
            </a:r>
          </a:p>
        </p:txBody>
      </p:sp>
      <p:sp>
        <p:nvSpPr>
          <p:cNvPr id="63494" name="Text Box 57"/>
          <p:cNvSpPr txBox="1">
            <a:spLocks noChangeArrowheads="1"/>
          </p:cNvSpPr>
          <p:nvPr/>
        </p:nvSpPr>
        <p:spPr bwMode="auto">
          <a:xfrm>
            <a:off x="2119313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3495" name="Text Box 58"/>
          <p:cNvSpPr txBox="1">
            <a:spLocks noChangeArrowheads="1"/>
          </p:cNvSpPr>
          <p:nvPr/>
        </p:nvSpPr>
        <p:spPr bwMode="auto">
          <a:xfrm>
            <a:off x="2698750" y="270827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3496" name="Text Box 59"/>
          <p:cNvSpPr txBox="1">
            <a:spLocks noChangeArrowheads="1"/>
          </p:cNvSpPr>
          <p:nvPr/>
        </p:nvSpPr>
        <p:spPr bwMode="auto">
          <a:xfrm>
            <a:off x="3330575" y="2722563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о</a:t>
            </a:r>
          </a:p>
        </p:txBody>
      </p:sp>
      <p:sp>
        <p:nvSpPr>
          <p:cNvPr id="63497" name="Text Box 60"/>
          <p:cNvSpPr txBox="1">
            <a:spLocks noChangeArrowheads="1"/>
          </p:cNvSpPr>
          <p:nvPr/>
        </p:nvSpPr>
        <p:spPr bwMode="auto">
          <a:xfrm>
            <a:off x="3978275" y="27225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в</a:t>
            </a:r>
          </a:p>
        </p:txBody>
      </p:sp>
      <p:sp>
        <p:nvSpPr>
          <p:cNvPr id="63498" name="Text Box 61"/>
          <p:cNvSpPr txBox="1">
            <a:spLocks noChangeArrowheads="1"/>
          </p:cNvSpPr>
          <p:nvPr/>
        </p:nvSpPr>
        <p:spPr bwMode="auto">
          <a:xfrm>
            <a:off x="4554538" y="2722563"/>
            <a:ext cx="468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3499" name="Text Box 62"/>
          <p:cNvSpPr txBox="1">
            <a:spLocks noChangeArrowheads="1"/>
          </p:cNvSpPr>
          <p:nvPr/>
        </p:nvSpPr>
        <p:spPr bwMode="auto">
          <a:xfrm>
            <a:off x="5214938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3500" name="Text Box 63"/>
          <p:cNvSpPr txBox="1">
            <a:spLocks noChangeArrowheads="1"/>
          </p:cNvSpPr>
          <p:nvPr/>
        </p:nvSpPr>
        <p:spPr bwMode="auto">
          <a:xfrm>
            <a:off x="3402013" y="3946525"/>
            <a:ext cx="46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р</a:t>
            </a:r>
          </a:p>
        </p:txBody>
      </p:sp>
      <p:sp>
        <p:nvSpPr>
          <p:cNvPr id="63501" name="Text Box 64"/>
          <p:cNvSpPr txBox="1">
            <a:spLocks noChangeArrowheads="1"/>
          </p:cNvSpPr>
          <p:nvPr/>
        </p:nvSpPr>
        <p:spPr bwMode="auto">
          <a:xfrm>
            <a:off x="40640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3502" name="Text Box 65"/>
          <p:cNvSpPr txBox="1">
            <a:spLocks noChangeArrowheads="1"/>
          </p:cNvSpPr>
          <p:nvPr/>
        </p:nvSpPr>
        <p:spPr bwMode="auto">
          <a:xfrm>
            <a:off x="4719638" y="3946525"/>
            <a:ext cx="568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ш</a:t>
            </a:r>
          </a:p>
        </p:txBody>
      </p:sp>
      <p:sp>
        <p:nvSpPr>
          <p:cNvPr id="63503" name="Text Box 66"/>
          <p:cNvSpPr txBox="1">
            <a:spLocks noChangeArrowheads="1"/>
          </p:cNvSpPr>
          <p:nvPr/>
        </p:nvSpPr>
        <p:spPr bwMode="auto">
          <a:xfrm>
            <a:off x="53594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3504" name="Text Box 67"/>
          <p:cNvSpPr txBox="1">
            <a:spLocks noChangeArrowheads="1"/>
          </p:cNvSpPr>
          <p:nvPr/>
        </p:nvSpPr>
        <p:spPr bwMode="auto">
          <a:xfrm>
            <a:off x="5995988" y="39465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63505" name="Text Box 68"/>
          <p:cNvSpPr txBox="1">
            <a:spLocks noChangeArrowheads="1"/>
          </p:cNvSpPr>
          <p:nvPr/>
        </p:nvSpPr>
        <p:spPr bwMode="auto">
          <a:xfrm>
            <a:off x="6570663" y="3946525"/>
            <a:ext cx="46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3506" name="Text Box 69"/>
          <p:cNvSpPr txBox="1">
            <a:spLocks noChangeArrowheads="1"/>
          </p:cNvSpPr>
          <p:nvPr/>
        </p:nvSpPr>
        <p:spPr bwMode="auto">
          <a:xfrm>
            <a:off x="7159625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3507" name="Text Box 70"/>
          <p:cNvSpPr txBox="1">
            <a:spLocks noChangeArrowheads="1"/>
          </p:cNvSpPr>
          <p:nvPr/>
        </p:nvSpPr>
        <p:spPr bwMode="auto">
          <a:xfrm>
            <a:off x="1316038" y="50260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п</a:t>
            </a:r>
          </a:p>
        </p:txBody>
      </p:sp>
      <p:sp>
        <p:nvSpPr>
          <p:cNvPr id="63508" name="Text Box 71"/>
          <p:cNvSpPr txBox="1">
            <a:spLocks noChangeArrowheads="1"/>
          </p:cNvSpPr>
          <p:nvPr/>
        </p:nvSpPr>
        <p:spPr bwMode="auto">
          <a:xfrm>
            <a:off x="1978025" y="501332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3509" name="Text Box 72"/>
          <p:cNvSpPr txBox="1">
            <a:spLocks noChangeArrowheads="1"/>
          </p:cNvSpPr>
          <p:nvPr/>
        </p:nvSpPr>
        <p:spPr bwMode="auto">
          <a:xfrm>
            <a:off x="2627313" y="5026025"/>
            <a:ext cx="577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ю</a:t>
            </a:r>
          </a:p>
        </p:txBody>
      </p:sp>
      <p:sp>
        <p:nvSpPr>
          <p:cNvPr id="63510" name="Text Box 73"/>
          <p:cNvSpPr txBox="1">
            <a:spLocks noChangeArrowheads="1"/>
          </p:cNvSpPr>
          <p:nvPr/>
        </p:nvSpPr>
        <p:spPr bwMode="auto">
          <a:xfrm>
            <a:off x="3343275" y="50260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3511" name="Text Box 74"/>
          <p:cNvSpPr txBox="1">
            <a:spLocks noChangeArrowheads="1"/>
          </p:cNvSpPr>
          <p:nvPr/>
        </p:nvSpPr>
        <p:spPr bwMode="auto">
          <a:xfrm>
            <a:off x="4479925" y="54657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/>
          </a:p>
        </p:txBody>
      </p:sp>
      <p:sp>
        <p:nvSpPr>
          <p:cNvPr id="32843" name="Text Box 75"/>
          <p:cNvSpPr txBox="1">
            <a:spLocks noChangeArrowheads="1"/>
          </p:cNvSpPr>
          <p:nvPr/>
        </p:nvSpPr>
        <p:spPr bwMode="auto">
          <a:xfrm>
            <a:off x="1501775" y="1066800"/>
            <a:ext cx="525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м</a:t>
            </a:r>
          </a:p>
        </p:txBody>
      </p:sp>
      <p:sp>
        <p:nvSpPr>
          <p:cNvPr id="32844" name="Text Box 76"/>
          <p:cNvSpPr txBox="1">
            <a:spLocks noChangeArrowheads="1"/>
          </p:cNvSpPr>
          <p:nvPr/>
        </p:nvSpPr>
        <p:spPr bwMode="auto">
          <a:xfrm>
            <a:off x="1530350" y="16430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32845" name="Text Box 77"/>
          <p:cNvSpPr txBox="1">
            <a:spLocks noChangeArrowheads="1"/>
          </p:cNvSpPr>
          <p:nvPr/>
        </p:nvSpPr>
        <p:spPr bwMode="auto">
          <a:xfrm>
            <a:off x="1531938" y="2146300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32846" name="Text Box 78"/>
          <p:cNvSpPr txBox="1">
            <a:spLocks noChangeArrowheads="1"/>
          </p:cNvSpPr>
          <p:nvPr/>
        </p:nvSpPr>
        <p:spPr bwMode="auto">
          <a:xfrm>
            <a:off x="1543050" y="32988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48 0.02658 C -0.03438 -0.00717 -0.03281 0.01202 -0.03559 -0.03838 C -0.03403 -0.0601 -0.03438 -0.08206 -0.03108 -0.10356 C -0.03038 -0.10772 -0.02726 -0.11027 -0.02448 -0.11235 C -0.01771 -0.11743 -0.00295 -0.1246 0.00451 -0.12714 C 0.01632 -0.12529 0.0283 -0.12437 0.03993 -0.12136 C 0.04948 -0.11905 0.05903 -0.11188 0.06892 -0.10934 C 0.07691 -0.10241 0.07604 -0.10518 0.08003 -0.09177 C 0.08177 -0.08599 0.08437 -0.07397 0.08437 -0.07397 C 0.08299 -0.06311 0.08299 -0.05178 0.08003 -0.04138 C 0.0783 -0.0356 0.06736 -0.03352 0.06441 -0.0326 C 0.05121 -0.02867 0.04097 -0.02289 0.02882 -0.0148 C 0.02153 0.00046 0.01302 1.66898E-6 -2.77778E-7 1.66898E-6 " pathEditMode="relative" ptsTypes="ffffffffffffA">
                                      <p:cBhvr>
                                        <p:cTn id="6" dur="2000" fill="hold"/>
                                        <p:tgtEl>
                                          <p:spTgt spid="328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22" grpId="0"/>
      <p:bldP spid="32843" grpId="0"/>
      <p:bldP spid="32844" grpId="0"/>
      <p:bldP spid="32845" grpId="0"/>
      <p:bldP spid="328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2"/>
          <p:cNvGrpSpPr>
            <a:grpSpLocks/>
          </p:cNvGrpSpPr>
          <p:nvPr/>
        </p:nvGrpSpPr>
        <p:grpSpPr bwMode="auto">
          <a:xfrm>
            <a:off x="1257300" y="260350"/>
            <a:ext cx="6481763" cy="5472113"/>
            <a:chOff x="838" y="391"/>
            <a:chExt cx="4083" cy="3447"/>
          </a:xfrm>
        </p:grpSpPr>
        <p:grpSp>
          <p:nvGrpSpPr>
            <p:cNvPr id="64543" name="Group 3"/>
            <p:cNvGrpSpPr>
              <a:grpSpLocks/>
            </p:cNvGrpSpPr>
            <p:nvPr/>
          </p:nvGrpSpPr>
          <p:grpSpPr bwMode="auto">
            <a:xfrm>
              <a:off x="839" y="391"/>
              <a:ext cx="4082" cy="3447"/>
              <a:chOff x="295" y="210"/>
              <a:chExt cx="4082" cy="3447"/>
            </a:xfrm>
          </p:grpSpPr>
          <p:sp>
            <p:nvSpPr>
              <p:cNvPr id="64551" name="Line 4"/>
              <p:cNvSpPr>
                <a:spLocks noChangeShapeType="1"/>
              </p:cNvSpPr>
              <p:nvPr/>
            </p:nvSpPr>
            <p:spPr bwMode="auto">
              <a:xfrm>
                <a:off x="793" y="2205"/>
                <a:ext cx="0" cy="36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52" name="Line 5"/>
              <p:cNvSpPr>
                <a:spLocks noChangeShapeType="1"/>
              </p:cNvSpPr>
              <p:nvPr/>
            </p:nvSpPr>
            <p:spPr bwMode="auto">
              <a:xfrm>
                <a:off x="1565" y="1434"/>
                <a:ext cx="40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53" name="Line 6"/>
              <p:cNvSpPr>
                <a:spLocks noChangeShapeType="1"/>
              </p:cNvSpPr>
              <p:nvPr/>
            </p:nvSpPr>
            <p:spPr bwMode="auto">
              <a:xfrm>
                <a:off x="2381" y="210"/>
                <a:ext cx="363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4554" name="Group 7"/>
              <p:cNvGrpSpPr>
                <a:grpSpLocks/>
              </p:cNvGrpSpPr>
              <p:nvPr/>
            </p:nvGrpSpPr>
            <p:grpSpPr bwMode="auto">
              <a:xfrm>
                <a:off x="295" y="210"/>
                <a:ext cx="4082" cy="3447"/>
                <a:chOff x="295" y="210"/>
                <a:chExt cx="4082" cy="3447"/>
              </a:xfrm>
            </p:grpSpPr>
            <p:sp>
              <p:nvSpPr>
                <p:cNvPr id="64555" name="Line 8"/>
                <p:cNvSpPr>
                  <a:spLocks noChangeShapeType="1"/>
                </p:cNvSpPr>
                <p:nvPr/>
              </p:nvSpPr>
              <p:spPr bwMode="auto">
                <a:xfrm>
                  <a:off x="431" y="2205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56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793" y="754"/>
                  <a:ext cx="0" cy="163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57" name="Line 10"/>
                <p:cNvSpPr>
                  <a:spLocks noChangeShapeType="1"/>
                </p:cNvSpPr>
                <p:nvPr/>
              </p:nvSpPr>
              <p:spPr bwMode="auto">
                <a:xfrm>
                  <a:off x="3152" y="1842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58" name="Line 11"/>
                <p:cNvSpPr>
                  <a:spLocks noChangeShapeType="1"/>
                </p:cNvSpPr>
                <p:nvPr/>
              </p:nvSpPr>
              <p:spPr bwMode="auto">
                <a:xfrm>
                  <a:off x="295" y="3294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59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969" y="1570"/>
                  <a:ext cx="0" cy="1044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560" name="Line 13"/>
                <p:cNvSpPr>
                  <a:spLocks noChangeShapeType="1"/>
                </p:cNvSpPr>
                <p:nvPr/>
              </p:nvSpPr>
              <p:spPr bwMode="auto">
                <a:xfrm>
                  <a:off x="3969" y="3339"/>
                  <a:ext cx="408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4561" name="Group 14"/>
                <p:cNvGrpSpPr>
                  <a:grpSpLocks/>
                </p:cNvGrpSpPr>
                <p:nvPr/>
              </p:nvGrpSpPr>
              <p:grpSpPr bwMode="auto">
                <a:xfrm>
                  <a:off x="295" y="210"/>
                  <a:ext cx="4082" cy="3447"/>
                  <a:chOff x="295" y="210"/>
                  <a:chExt cx="4082" cy="3447"/>
                </a:xfrm>
              </p:grpSpPr>
              <p:sp>
                <p:nvSpPr>
                  <p:cNvPr id="64562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205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6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1" y="754"/>
                    <a:ext cx="0" cy="1451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64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568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65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842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6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1156" y="1842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67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68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973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69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81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0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44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1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525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2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162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3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614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4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931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5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42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6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835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7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198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8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79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0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294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1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657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2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1111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3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480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4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162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5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845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6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527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7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754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8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57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89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931"/>
                    <a:ext cx="0" cy="408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90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296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91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933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92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570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4593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4377" y="1570"/>
                    <a:ext cx="0" cy="1769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64544" name="Text Box 47"/>
            <p:cNvSpPr txBox="1">
              <a:spLocks noChangeArrowheads="1"/>
            </p:cNvSpPr>
            <p:nvPr/>
          </p:nvSpPr>
          <p:spPr bwMode="auto">
            <a:xfrm>
              <a:off x="1019" y="93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4</a:t>
              </a:r>
            </a:p>
          </p:txBody>
        </p:sp>
        <p:sp>
          <p:nvSpPr>
            <p:cNvPr id="64545" name="Text Box 48"/>
            <p:cNvSpPr txBox="1">
              <a:spLocks noChangeArrowheads="1"/>
            </p:cNvSpPr>
            <p:nvPr/>
          </p:nvSpPr>
          <p:spPr bwMode="auto">
            <a:xfrm>
              <a:off x="974" y="2024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4546" name="Text Box 49"/>
            <p:cNvSpPr txBox="1">
              <a:spLocks noChangeArrowheads="1"/>
            </p:cNvSpPr>
            <p:nvPr/>
          </p:nvSpPr>
          <p:spPr bwMode="auto">
            <a:xfrm>
              <a:off x="2108" y="166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64547" name="Text Box 50"/>
            <p:cNvSpPr txBox="1">
              <a:spLocks noChangeArrowheads="1"/>
            </p:cNvSpPr>
            <p:nvPr/>
          </p:nvSpPr>
          <p:spPr bwMode="auto">
            <a:xfrm>
              <a:off x="2153" y="279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64548" name="Text Box 51"/>
            <p:cNvSpPr txBox="1">
              <a:spLocks noChangeArrowheads="1"/>
            </p:cNvSpPr>
            <p:nvPr/>
          </p:nvSpPr>
          <p:spPr bwMode="auto">
            <a:xfrm>
              <a:off x="838" y="352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4549" name="Text Box 52"/>
            <p:cNvSpPr txBox="1">
              <a:spLocks noChangeArrowheads="1"/>
            </p:cNvSpPr>
            <p:nvPr/>
          </p:nvSpPr>
          <p:spPr bwMode="auto">
            <a:xfrm>
              <a:off x="4512" y="1797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4550" name="Text Box 53"/>
            <p:cNvSpPr txBox="1">
              <a:spLocks noChangeArrowheads="1"/>
            </p:cNvSpPr>
            <p:nvPr/>
          </p:nvSpPr>
          <p:spPr bwMode="auto">
            <a:xfrm>
              <a:off x="2970" y="39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6</a:t>
              </a:r>
            </a:p>
          </p:txBody>
        </p:sp>
      </p:grpSp>
      <p:sp>
        <p:nvSpPr>
          <p:cNvPr id="33846" name="Text Box 54"/>
          <p:cNvSpPr txBox="1">
            <a:spLocks noChangeArrowheads="1"/>
          </p:cNvSpPr>
          <p:nvPr/>
        </p:nvSpPr>
        <p:spPr bwMode="auto">
          <a:xfrm>
            <a:off x="0" y="5949950"/>
            <a:ext cx="901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5. Решив задачу, мы ответим на её…</a:t>
            </a:r>
          </a:p>
        </p:txBody>
      </p:sp>
      <p:pic>
        <p:nvPicPr>
          <p:cNvPr id="33847" name="Picture 55" descr="2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268413"/>
            <a:ext cx="8270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7" name="Text Box 56"/>
          <p:cNvSpPr txBox="1">
            <a:spLocks noChangeArrowheads="1"/>
          </p:cNvSpPr>
          <p:nvPr/>
        </p:nvSpPr>
        <p:spPr bwMode="auto">
          <a:xfrm>
            <a:off x="1543050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у</a:t>
            </a:r>
          </a:p>
        </p:txBody>
      </p:sp>
      <p:sp>
        <p:nvSpPr>
          <p:cNvPr id="64518" name="Text Box 57"/>
          <p:cNvSpPr txBox="1">
            <a:spLocks noChangeArrowheads="1"/>
          </p:cNvSpPr>
          <p:nvPr/>
        </p:nvSpPr>
        <p:spPr bwMode="auto">
          <a:xfrm>
            <a:off x="2119313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4519" name="Text Box 58"/>
          <p:cNvSpPr txBox="1">
            <a:spLocks noChangeArrowheads="1"/>
          </p:cNvSpPr>
          <p:nvPr/>
        </p:nvSpPr>
        <p:spPr bwMode="auto">
          <a:xfrm>
            <a:off x="2698750" y="270827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4520" name="Text Box 59"/>
          <p:cNvSpPr txBox="1">
            <a:spLocks noChangeArrowheads="1"/>
          </p:cNvSpPr>
          <p:nvPr/>
        </p:nvSpPr>
        <p:spPr bwMode="auto">
          <a:xfrm>
            <a:off x="3330575" y="2722563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о</a:t>
            </a:r>
          </a:p>
        </p:txBody>
      </p:sp>
      <p:sp>
        <p:nvSpPr>
          <p:cNvPr id="64521" name="Text Box 60"/>
          <p:cNvSpPr txBox="1">
            <a:spLocks noChangeArrowheads="1"/>
          </p:cNvSpPr>
          <p:nvPr/>
        </p:nvSpPr>
        <p:spPr bwMode="auto">
          <a:xfrm>
            <a:off x="3978275" y="27225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в</a:t>
            </a:r>
          </a:p>
        </p:txBody>
      </p:sp>
      <p:sp>
        <p:nvSpPr>
          <p:cNvPr id="64522" name="Text Box 61"/>
          <p:cNvSpPr txBox="1">
            <a:spLocks noChangeArrowheads="1"/>
          </p:cNvSpPr>
          <p:nvPr/>
        </p:nvSpPr>
        <p:spPr bwMode="auto">
          <a:xfrm>
            <a:off x="4554538" y="2722563"/>
            <a:ext cx="468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4523" name="Text Box 62"/>
          <p:cNvSpPr txBox="1">
            <a:spLocks noChangeArrowheads="1"/>
          </p:cNvSpPr>
          <p:nvPr/>
        </p:nvSpPr>
        <p:spPr bwMode="auto">
          <a:xfrm>
            <a:off x="5214938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4524" name="Text Box 63"/>
          <p:cNvSpPr txBox="1">
            <a:spLocks noChangeArrowheads="1"/>
          </p:cNvSpPr>
          <p:nvPr/>
        </p:nvSpPr>
        <p:spPr bwMode="auto">
          <a:xfrm>
            <a:off x="3402013" y="3946525"/>
            <a:ext cx="46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р</a:t>
            </a:r>
          </a:p>
        </p:txBody>
      </p:sp>
      <p:sp>
        <p:nvSpPr>
          <p:cNvPr id="64525" name="Text Box 64"/>
          <p:cNvSpPr txBox="1">
            <a:spLocks noChangeArrowheads="1"/>
          </p:cNvSpPr>
          <p:nvPr/>
        </p:nvSpPr>
        <p:spPr bwMode="auto">
          <a:xfrm>
            <a:off x="40640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4526" name="Text Box 65"/>
          <p:cNvSpPr txBox="1">
            <a:spLocks noChangeArrowheads="1"/>
          </p:cNvSpPr>
          <p:nvPr/>
        </p:nvSpPr>
        <p:spPr bwMode="auto">
          <a:xfrm>
            <a:off x="4719638" y="3946525"/>
            <a:ext cx="568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ш</a:t>
            </a:r>
          </a:p>
        </p:txBody>
      </p:sp>
      <p:sp>
        <p:nvSpPr>
          <p:cNvPr id="64527" name="Text Box 66"/>
          <p:cNvSpPr txBox="1">
            <a:spLocks noChangeArrowheads="1"/>
          </p:cNvSpPr>
          <p:nvPr/>
        </p:nvSpPr>
        <p:spPr bwMode="auto">
          <a:xfrm>
            <a:off x="53594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4528" name="Text Box 67"/>
          <p:cNvSpPr txBox="1">
            <a:spLocks noChangeArrowheads="1"/>
          </p:cNvSpPr>
          <p:nvPr/>
        </p:nvSpPr>
        <p:spPr bwMode="auto">
          <a:xfrm>
            <a:off x="5995988" y="39465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64529" name="Text Box 68"/>
          <p:cNvSpPr txBox="1">
            <a:spLocks noChangeArrowheads="1"/>
          </p:cNvSpPr>
          <p:nvPr/>
        </p:nvSpPr>
        <p:spPr bwMode="auto">
          <a:xfrm>
            <a:off x="6570663" y="3946525"/>
            <a:ext cx="46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4530" name="Text Box 69"/>
          <p:cNvSpPr txBox="1">
            <a:spLocks noChangeArrowheads="1"/>
          </p:cNvSpPr>
          <p:nvPr/>
        </p:nvSpPr>
        <p:spPr bwMode="auto">
          <a:xfrm>
            <a:off x="7159625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4531" name="Text Box 70"/>
          <p:cNvSpPr txBox="1">
            <a:spLocks noChangeArrowheads="1"/>
          </p:cNvSpPr>
          <p:nvPr/>
        </p:nvSpPr>
        <p:spPr bwMode="auto">
          <a:xfrm>
            <a:off x="1316038" y="50260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п</a:t>
            </a:r>
          </a:p>
        </p:txBody>
      </p:sp>
      <p:sp>
        <p:nvSpPr>
          <p:cNvPr id="64532" name="Text Box 71"/>
          <p:cNvSpPr txBox="1">
            <a:spLocks noChangeArrowheads="1"/>
          </p:cNvSpPr>
          <p:nvPr/>
        </p:nvSpPr>
        <p:spPr bwMode="auto">
          <a:xfrm>
            <a:off x="1978025" y="501332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4533" name="Text Box 72"/>
          <p:cNvSpPr txBox="1">
            <a:spLocks noChangeArrowheads="1"/>
          </p:cNvSpPr>
          <p:nvPr/>
        </p:nvSpPr>
        <p:spPr bwMode="auto">
          <a:xfrm>
            <a:off x="2627313" y="5026025"/>
            <a:ext cx="577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ю</a:t>
            </a:r>
          </a:p>
        </p:txBody>
      </p:sp>
      <p:sp>
        <p:nvSpPr>
          <p:cNvPr id="64534" name="Text Box 73"/>
          <p:cNvSpPr txBox="1">
            <a:spLocks noChangeArrowheads="1"/>
          </p:cNvSpPr>
          <p:nvPr/>
        </p:nvSpPr>
        <p:spPr bwMode="auto">
          <a:xfrm>
            <a:off x="3343275" y="50260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4535" name="Text Box 74"/>
          <p:cNvSpPr txBox="1">
            <a:spLocks noChangeArrowheads="1"/>
          </p:cNvSpPr>
          <p:nvPr/>
        </p:nvSpPr>
        <p:spPr bwMode="auto">
          <a:xfrm>
            <a:off x="4479925" y="54657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/>
          </a:p>
        </p:txBody>
      </p:sp>
      <p:sp>
        <p:nvSpPr>
          <p:cNvPr id="64536" name="Text Box 75"/>
          <p:cNvSpPr txBox="1">
            <a:spLocks noChangeArrowheads="1"/>
          </p:cNvSpPr>
          <p:nvPr/>
        </p:nvSpPr>
        <p:spPr bwMode="auto">
          <a:xfrm>
            <a:off x="1501775" y="1066800"/>
            <a:ext cx="525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м</a:t>
            </a:r>
          </a:p>
        </p:txBody>
      </p:sp>
      <p:sp>
        <p:nvSpPr>
          <p:cNvPr id="64537" name="Text Box 76"/>
          <p:cNvSpPr txBox="1">
            <a:spLocks noChangeArrowheads="1"/>
          </p:cNvSpPr>
          <p:nvPr/>
        </p:nvSpPr>
        <p:spPr bwMode="auto">
          <a:xfrm>
            <a:off x="1530350" y="16430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4538" name="Text Box 77"/>
          <p:cNvSpPr txBox="1">
            <a:spLocks noChangeArrowheads="1"/>
          </p:cNvSpPr>
          <p:nvPr/>
        </p:nvSpPr>
        <p:spPr bwMode="auto">
          <a:xfrm>
            <a:off x="1531938" y="2146300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64539" name="Text Box 78"/>
          <p:cNvSpPr txBox="1">
            <a:spLocks noChangeArrowheads="1"/>
          </p:cNvSpPr>
          <p:nvPr/>
        </p:nvSpPr>
        <p:spPr bwMode="auto">
          <a:xfrm>
            <a:off x="1543050" y="32988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33871" name="Text Box 79"/>
          <p:cNvSpPr txBox="1">
            <a:spLocks noChangeArrowheads="1"/>
          </p:cNvSpPr>
          <p:nvPr/>
        </p:nvSpPr>
        <p:spPr bwMode="auto">
          <a:xfrm>
            <a:off x="3417888" y="2195513"/>
            <a:ext cx="436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в</a:t>
            </a:r>
          </a:p>
        </p:txBody>
      </p:sp>
      <p:sp>
        <p:nvSpPr>
          <p:cNvPr id="33874" name="Text Box 82"/>
          <p:cNvSpPr txBox="1">
            <a:spLocks noChangeArrowheads="1"/>
          </p:cNvSpPr>
          <p:nvPr/>
        </p:nvSpPr>
        <p:spPr bwMode="auto">
          <a:xfrm>
            <a:off x="3348038" y="3419475"/>
            <a:ext cx="433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п</a:t>
            </a:r>
          </a:p>
        </p:txBody>
      </p:sp>
      <p:sp>
        <p:nvSpPr>
          <p:cNvPr id="33875" name="Text Box 83"/>
          <p:cNvSpPr txBox="1">
            <a:spLocks noChangeArrowheads="1"/>
          </p:cNvSpPr>
          <p:nvPr/>
        </p:nvSpPr>
        <p:spPr bwMode="auto">
          <a:xfrm>
            <a:off x="3417888" y="4572000"/>
            <a:ext cx="434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о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1 0.01779 C -0.04566 0.00531 -0.04792 -0.0044 -0.05122 -0.0178 C -0.05157 -0.02266 -0.05226 -0.04947 -0.05555 -0.05918 C -0.06041 -0.07328 -0.06388 -0.07976 -0.06666 -0.09478 C -0.06492 -0.14448 -0.07257 -0.16528 -0.04444 -0.18933 C -0.03263 -0.1884 -0.02031 -0.19071 -0.00885 -0.18632 C -0.0059 -0.18516 -0.00746 -0.17846 -0.00676 -0.17453 C -0.0059 -0.16968 -0.00537 -0.16459 -0.00451 -0.15974 C 0.0014 -0.12922 0.00452 -0.09709 0.01338 -0.06797 C 0.01285 -0.05294 0.02223 7.81322E-7 8.05556E-6 7.81322E-7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33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46" grpId="0"/>
      <p:bldP spid="33871" grpId="0"/>
      <p:bldP spid="33874" grpId="0"/>
      <p:bldP spid="338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49275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5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76700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6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16338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7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76250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WordArt 8"/>
          <p:cNvSpPr>
            <a:spLocks noChangeArrowheads="1" noChangeShapeType="1" noTextEdit="1"/>
          </p:cNvSpPr>
          <p:nvPr/>
        </p:nvSpPr>
        <p:spPr bwMode="auto">
          <a:xfrm>
            <a:off x="971550" y="1773238"/>
            <a:ext cx="7561263" cy="26638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5400" kern="10" spc="-5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Georgia"/>
              </a:rPr>
              <a:t>Р а з м и н к а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1257300" y="260350"/>
            <a:ext cx="6481763" cy="5472113"/>
            <a:chOff x="838" y="391"/>
            <a:chExt cx="4083" cy="3447"/>
          </a:xfrm>
        </p:grpSpPr>
        <p:grpSp>
          <p:nvGrpSpPr>
            <p:cNvPr id="65572" name="Group 3"/>
            <p:cNvGrpSpPr>
              <a:grpSpLocks/>
            </p:cNvGrpSpPr>
            <p:nvPr/>
          </p:nvGrpSpPr>
          <p:grpSpPr bwMode="auto">
            <a:xfrm>
              <a:off x="839" y="391"/>
              <a:ext cx="4082" cy="3447"/>
              <a:chOff x="295" y="210"/>
              <a:chExt cx="4082" cy="3447"/>
            </a:xfrm>
          </p:grpSpPr>
          <p:sp>
            <p:nvSpPr>
              <p:cNvPr id="65580" name="Line 4"/>
              <p:cNvSpPr>
                <a:spLocks noChangeShapeType="1"/>
              </p:cNvSpPr>
              <p:nvPr/>
            </p:nvSpPr>
            <p:spPr bwMode="auto">
              <a:xfrm>
                <a:off x="793" y="2205"/>
                <a:ext cx="0" cy="36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81" name="Line 5"/>
              <p:cNvSpPr>
                <a:spLocks noChangeShapeType="1"/>
              </p:cNvSpPr>
              <p:nvPr/>
            </p:nvSpPr>
            <p:spPr bwMode="auto">
              <a:xfrm>
                <a:off x="1565" y="1434"/>
                <a:ext cx="40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82" name="Line 6"/>
              <p:cNvSpPr>
                <a:spLocks noChangeShapeType="1"/>
              </p:cNvSpPr>
              <p:nvPr/>
            </p:nvSpPr>
            <p:spPr bwMode="auto">
              <a:xfrm>
                <a:off x="2381" y="210"/>
                <a:ext cx="363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5583" name="Group 7"/>
              <p:cNvGrpSpPr>
                <a:grpSpLocks/>
              </p:cNvGrpSpPr>
              <p:nvPr/>
            </p:nvGrpSpPr>
            <p:grpSpPr bwMode="auto">
              <a:xfrm>
                <a:off x="295" y="210"/>
                <a:ext cx="4082" cy="3447"/>
                <a:chOff x="295" y="210"/>
                <a:chExt cx="4082" cy="3447"/>
              </a:xfrm>
            </p:grpSpPr>
            <p:sp>
              <p:nvSpPr>
                <p:cNvPr id="65584" name="Line 8"/>
                <p:cNvSpPr>
                  <a:spLocks noChangeShapeType="1"/>
                </p:cNvSpPr>
                <p:nvPr/>
              </p:nvSpPr>
              <p:spPr bwMode="auto">
                <a:xfrm>
                  <a:off x="431" y="2205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85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793" y="754"/>
                  <a:ext cx="0" cy="163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86" name="Line 10"/>
                <p:cNvSpPr>
                  <a:spLocks noChangeShapeType="1"/>
                </p:cNvSpPr>
                <p:nvPr/>
              </p:nvSpPr>
              <p:spPr bwMode="auto">
                <a:xfrm>
                  <a:off x="3152" y="1842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87" name="Line 11"/>
                <p:cNvSpPr>
                  <a:spLocks noChangeShapeType="1"/>
                </p:cNvSpPr>
                <p:nvPr/>
              </p:nvSpPr>
              <p:spPr bwMode="auto">
                <a:xfrm>
                  <a:off x="295" y="3294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88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969" y="1570"/>
                  <a:ext cx="0" cy="1044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89" name="Line 13"/>
                <p:cNvSpPr>
                  <a:spLocks noChangeShapeType="1"/>
                </p:cNvSpPr>
                <p:nvPr/>
              </p:nvSpPr>
              <p:spPr bwMode="auto">
                <a:xfrm>
                  <a:off x="3969" y="3339"/>
                  <a:ext cx="408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5590" name="Group 14"/>
                <p:cNvGrpSpPr>
                  <a:grpSpLocks/>
                </p:cNvGrpSpPr>
                <p:nvPr/>
              </p:nvGrpSpPr>
              <p:grpSpPr bwMode="auto">
                <a:xfrm>
                  <a:off x="295" y="210"/>
                  <a:ext cx="4082" cy="3447"/>
                  <a:chOff x="295" y="210"/>
                  <a:chExt cx="4082" cy="3447"/>
                </a:xfrm>
              </p:grpSpPr>
              <p:sp>
                <p:nvSpPr>
                  <p:cNvPr id="65591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205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592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1" y="754"/>
                    <a:ext cx="0" cy="1451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593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568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594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842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595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1156" y="1842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596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597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973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598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81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599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44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0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525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1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162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2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614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3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931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4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42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5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835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6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198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7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8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09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294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0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657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1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1111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2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480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3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162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4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845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5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527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6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754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7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57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8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931"/>
                    <a:ext cx="0" cy="408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19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296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20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933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21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570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5622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4377" y="1570"/>
                    <a:ext cx="0" cy="1769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65573" name="Text Box 47"/>
            <p:cNvSpPr txBox="1">
              <a:spLocks noChangeArrowheads="1"/>
            </p:cNvSpPr>
            <p:nvPr/>
          </p:nvSpPr>
          <p:spPr bwMode="auto">
            <a:xfrm>
              <a:off x="1019" y="93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4</a:t>
              </a:r>
            </a:p>
          </p:txBody>
        </p:sp>
        <p:sp>
          <p:nvSpPr>
            <p:cNvPr id="65574" name="Text Box 48"/>
            <p:cNvSpPr txBox="1">
              <a:spLocks noChangeArrowheads="1"/>
            </p:cNvSpPr>
            <p:nvPr/>
          </p:nvSpPr>
          <p:spPr bwMode="auto">
            <a:xfrm>
              <a:off x="974" y="2024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5575" name="Text Box 49"/>
            <p:cNvSpPr txBox="1">
              <a:spLocks noChangeArrowheads="1"/>
            </p:cNvSpPr>
            <p:nvPr/>
          </p:nvSpPr>
          <p:spPr bwMode="auto">
            <a:xfrm>
              <a:off x="2108" y="166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65576" name="Text Box 50"/>
            <p:cNvSpPr txBox="1">
              <a:spLocks noChangeArrowheads="1"/>
            </p:cNvSpPr>
            <p:nvPr/>
          </p:nvSpPr>
          <p:spPr bwMode="auto">
            <a:xfrm>
              <a:off x="2153" y="279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65577" name="Text Box 51"/>
            <p:cNvSpPr txBox="1">
              <a:spLocks noChangeArrowheads="1"/>
            </p:cNvSpPr>
            <p:nvPr/>
          </p:nvSpPr>
          <p:spPr bwMode="auto">
            <a:xfrm>
              <a:off x="838" y="352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5578" name="Text Box 52"/>
            <p:cNvSpPr txBox="1">
              <a:spLocks noChangeArrowheads="1"/>
            </p:cNvSpPr>
            <p:nvPr/>
          </p:nvSpPr>
          <p:spPr bwMode="auto">
            <a:xfrm>
              <a:off x="4512" y="1797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5579" name="Text Box 53"/>
            <p:cNvSpPr txBox="1">
              <a:spLocks noChangeArrowheads="1"/>
            </p:cNvSpPr>
            <p:nvPr/>
          </p:nvSpPr>
          <p:spPr bwMode="auto">
            <a:xfrm>
              <a:off x="2970" y="39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6</a:t>
              </a:r>
            </a:p>
          </p:txBody>
        </p:sp>
      </p:grpSp>
      <p:sp>
        <p:nvSpPr>
          <p:cNvPr id="35894" name="Text Box 54"/>
          <p:cNvSpPr txBox="1">
            <a:spLocks noChangeArrowheads="1"/>
          </p:cNvSpPr>
          <p:nvPr/>
        </p:nvSpPr>
        <p:spPr bwMode="auto">
          <a:xfrm>
            <a:off x="0" y="5949950"/>
            <a:ext cx="90138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6. Что учимся решать на уроках математики? </a:t>
            </a:r>
          </a:p>
        </p:txBody>
      </p:sp>
      <p:pic>
        <p:nvPicPr>
          <p:cNvPr id="35895" name="Picture 55" descr="2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0"/>
            <a:ext cx="8270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1" name="Text Box 56"/>
          <p:cNvSpPr txBox="1">
            <a:spLocks noChangeArrowheads="1"/>
          </p:cNvSpPr>
          <p:nvPr/>
        </p:nvSpPr>
        <p:spPr bwMode="auto">
          <a:xfrm>
            <a:off x="1543050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у</a:t>
            </a:r>
          </a:p>
        </p:txBody>
      </p:sp>
      <p:sp>
        <p:nvSpPr>
          <p:cNvPr id="65542" name="Text Box 57"/>
          <p:cNvSpPr txBox="1">
            <a:spLocks noChangeArrowheads="1"/>
          </p:cNvSpPr>
          <p:nvPr/>
        </p:nvSpPr>
        <p:spPr bwMode="auto">
          <a:xfrm>
            <a:off x="2119313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5543" name="Text Box 58"/>
          <p:cNvSpPr txBox="1">
            <a:spLocks noChangeArrowheads="1"/>
          </p:cNvSpPr>
          <p:nvPr/>
        </p:nvSpPr>
        <p:spPr bwMode="auto">
          <a:xfrm>
            <a:off x="2698750" y="270827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5544" name="Text Box 59"/>
          <p:cNvSpPr txBox="1">
            <a:spLocks noChangeArrowheads="1"/>
          </p:cNvSpPr>
          <p:nvPr/>
        </p:nvSpPr>
        <p:spPr bwMode="auto">
          <a:xfrm>
            <a:off x="3330575" y="2722563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о</a:t>
            </a:r>
          </a:p>
        </p:txBody>
      </p:sp>
      <p:sp>
        <p:nvSpPr>
          <p:cNvPr id="65545" name="Text Box 60"/>
          <p:cNvSpPr txBox="1">
            <a:spLocks noChangeArrowheads="1"/>
          </p:cNvSpPr>
          <p:nvPr/>
        </p:nvSpPr>
        <p:spPr bwMode="auto">
          <a:xfrm>
            <a:off x="3978275" y="27225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в</a:t>
            </a:r>
          </a:p>
        </p:txBody>
      </p:sp>
      <p:sp>
        <p:nvSpPr>
          <p:cNvPr id="65546" name="Text Box 61"/>
          <p:cNvSpPr txBox="1">
            <a:spLocks noChangeArrowheads="1"/>
          </p:cNvSpPr>
          <p:nvPr/>
        </p:nvSpPr>
        <p:spPr bwMode="auto">
          <a:xfrm>
            <a:off x="4554538" y="2722563"/>
            <a:ext cx="468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5547" name="Text Box 62"/>
          <p:cNvSpPr txBox="1">
            <a:spLocks noChangeArrowheads="1"/>
          </p:cNvSpPr>
          <p:nvPr/>
        </p:nvSpPr>
        <p:spPr bwMode="auto">
          <a:xfrm>
            <a:off x="5214938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5548" name="Text Box 63"/>
          <p:cNvSpPr txBox="1">
            <a:spLocks noChangeArrowheads="1"/>
          </p:cNvSpPr>
          <p:nvPr/>
        </p:nvSpPr>
        <p:spPr bwMode="auto">
          <a:xfrm>
            <a:off x="3402013" y="3946525"/>
            <a:ext cx="46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р</a:t>
            </a:r>
          </a:p>
        </p:txBody>
      </p:sp>
      <p:sp>
        <p:nvSpPr>
          <p:cNvPr id="65549" name="Text Box 64"/>
          <p:cNvSpPr txBox="1">
            <a:spLocks noChangeArrowheads="1"/>
          </p:cNvSpPr>
          <p:nvPr/>
        </p:nvSpPr>
        <p:spPr bwMode="auto">
          <a:xfrm>
            <a:off x="40640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5550" name="Text Box 65"/>
          <p:cNvSpPr txBox="1">
            <a:spLocks noChangeArrowheads="1"/>
          </p:cNvSpPr>
          <p:nvPr/>
        </p:nvSpPr>
        <p:spPr bwMode="auto">
          <a:xfrm>
            <a:off x="4719638" y="3946525"/>
            <a:ext cx="568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ш</a:t>
            </a:r>
          </a:p>
        </p:txBody>
      </p:sp>
      <p:sp>
        <p:nvSpPr>
          <p:cNvPr id="65551" name="Text Box 66"/>
          <p:cNvSpPr txBox="1">
            <a:spLocks noChangeArrowheads="1"/>
          </p:cNvSpPr>
          <p:nvPr/>
        </p:nvSpPr>
        <p:spPr bwMode="auto">
          <a:xfrm>
            <a:off x="53594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5552" name="Text Box 67"/>
          <p:cNvSpPr txBox="1">
            <a:spLocks noChangeArrowheads="1"/>
          </p:cNvSpPr>
          <p:nvPr/>
        </p:nvSpPr>
        <p:spPr bwMode="auto">
          <a:xfrm>
            <a:off x="5995988" y="39465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65553" name="Text Box 68"/>
          <p:cNvSpPr txBox="1">
            <a:spLocks noChangeArrowheads="1"/>
          </p:cNvSpPr>
          <p:nvPr/>
        </p:nvSpPr>
        <p:spPr bwMode="auto">
          <a:xfrm>
            <a:off x="6570663" y="3946525"/>
            <a:ext cx="46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5554" name="Text Box 69"/>
          <p:cNvSpPr txBox="1">
            <a:spLocks noChangeArrowheads="1"/>
          </p:cNvSpPr>
          <p:nvPr/>
        </p:nvSpPr>
        <p:spPr bwMode="auto">
          <a:xfrm>
            <a:off x="7159625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5555" name="Text Box 70"/>
          <p:cNvSpPr txBox="1">
            <a:spLocks noChangeArrowheads="1"/>
          </p:cNvSpPr>
          <p:nvPr/>
        </p:nvSpPr>
        <p:spPr bwMode="auto">
          <a:xfrm>
            <a:off x="1316038" y="50260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п</a:t>
            </a:r>
          </a:p>
        </p:txBody>
      </p:sp>
      <p:sp>
        <p:nvSpPr>
          <p:cNvPr id="65556" name="Text Box 71"/>
          <p:cNvSpPr txBox="1">
            <a:spLocks noChangeArrowheads="1"/>
          </p:cNvSpPr>
          <p:nvPr/>
        </p:nvSpPr>
        <p:spPr bwMode="auto">
          <a:xfrm>
            <a:off x="1978025" y="501332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5557" name="Text Box 72"/>
          <p:cNvSpPr txBox="1">
            <a:spLocks noChangeArrowheads="1"/>
          </p:cNvSpPr>
          <p:nvPr/>
        </p:nvSpPr>
        <p:spPr bwMode="auto">
          <a:xfrm>
            <a:off x="2627313" y="5026025"/>
            <a:ext cx="577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ю</a:t>
            </a:r>
          </a:p>
        </p:txBody>
      </p:sp>
      <p:sp>
        <p:nvSpPr>
          <p:cNvPr id="65558" name="Text Box 73"/>
          <p:cNvSpPr txBox="1">
            <a:spLocks noChangeArrowheads="1"/>
          </p:cNvSpPr>
          <p:nvPr/>
        </p:nvSpPr>
        <p:spPr bwMode="auto">
          <a:xfrm>
            <a:off x="3343275" y="50260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5559" name="Text Box 74"/>
          <p:cNvSpPr txBox="1">
            <a:spLocks noChangeArrowheads="1"/>
          </p:cNvSpPr>
          <p:nvPr/>
        </p:nvSpPr>
        <p:spPr bwMode="auto">
          <a:xfrm>
            <a:off x="4479925" y="54657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/>
          </a:p>
        </p:txBody>
      </p:sp>
      <p:sp>
        <p:nvSpPr>
          <p:cNvPr id="65560" name="Text Box 75"/>
          <p:cNvSpPr txBox="1">
            <a:spLocks noChangeArrowheads="1"/>
          </p:cNvSpPr>
          <p:nvPr/>
        </p:nvSpPr>
        <p:spPr bwMode="auto">
          <a:xfrm>
            <a:off x="1501775" y="1066800"/>
            <a:ext cx="525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м</a:t>
            </a:r>
          </a:p>
        </p:txBody>
      </p:sp>
      <p:sp>
        <p:nvSpPr>
          <p:cNvPr id="65561" name="Text Box 76"/>
          <p:cNvSpPr txBox="1">
            <a:spLocks noChangeArrowheads="1"/>
          </p:cNvSpPr>
          <p:nvPr/>
        </p:nvSpPr>
        <p:spPr bwMode="auto">
          <a:xfrm>
            <a:off x="1530350" y="16430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5562" name="Text Box 77"/>
          <p:cNvSpPr txBox="1">
            <a:spLocks noChangeArrowheads="1"/>
          </p:cNvSpPr>
          <p:nvPr/>
        </p:nvSpPr>
        <p:spPr bwMode="auto">
          <a:xfrm>
            <a:off x="1531938" y="2146300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65563" name="Text Box 78"/>
          <p:cNvSpPr txBox="1">
            <a:spLocks noChangeArrowheads="1"/>
          </p:cNvSpPr>
          <p:nvPr/>
        </p:nvSpPr>
        <p:spPr bwMode="auto">
          <a:xfrm>
            <a:off x="1543050" y="32988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5564" name="Text Box 79"/>
          <p:cNvSpPr txBox="1">
            <a:spLocks noChangeArrowheads="1"/>
          </p:cNvSpPr>
          <p:nvPr/>
        </p:nvSpPr>
        <p:spPr bwMode="auto">
          <a:xfrm>
            <a:off x="3417888" y="2195513"/>
            <a:ext cx="436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в</a:t>
            </a:r>
          </a:p>
        </p:txBody>
      </p:sp>
      <p:sp>
        <p:nvSpPr>
          <p:cNvPr id="65565" name="Text Box 80"/>
          <p:cNvSpPr txBox="1">
            <a:spLocks noChangeArrowheads="1"/>
          </p:cNvSpPr>
          <p:nvPr/>
        </p:nvSpPr>
        <p:spPr bwMode="auto">
          <a:xfrm>
            <a:off x="3348038" y="3419475"/>
            <a:ext cx="433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п</a:t>
            </a:r>
          </a:p>
        </p:txBody>
      </p:sp>
      <p:sp>
        <p:nvSpPr>
          <p:cNvPr id="65566" name="Text Box 81"/>
          <p:cNvSpPr txBox="1">
            <a:spLocks noChangeArrowheads="1"/>
          </p:cNvSpPr>
          <p:nvPr/>
        </p:nvSpPr>
        <p:spPr bwMode="auto">
          <a:xfrm>
            <a:off x="3417888" y="4572000"/>
            <a:ext cx="434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о</a:t>
            </a:r>
          </a:p>
        </p:txBody>
      </p:sp>
      <p:sp>
        <p:nvSpPr>
          <p:cNvPr id="35922" name="Text Box 82"/>
          <p:cNvSpPr txBox="1">
            <a:spLocks noChangeArrowheads="1"/>
          </p:cNvSpPr>
          <p:nvPr/>
        </p:nvSpPr>
        <p:spPr bwMode="auto">
          <a:xfrm>
            <a:off x="4738688" y="107950"/>
            <a:ext cx="388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з</a:t>
            </a:r>
          </a:p>
        </p:txBody>
      </p:sp>
      <p:sp>
        <p:nvSpPr>
          <p:cNvPr id="35928" name="Text Box 88"/>
          <p:cNvSpPr txBox="1">
            <a:spLocks noChangeArrowheads="1"/>
          </p:cNvSpPr>
          <p:nvPr/>
        </p:nvSpPr>
        <p:spPr bwMode="auto">
          <a:xfrm>
            <a:off x="4652963" y="684213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а</a:t>
            </a:r>
          </a:p>
        </p:txBody>
      </p:sp>
      <p:sp>
        <p:nvSpPr>
          <p:cNvPr id="35935" name="Text Box 95"/>
          <p:cNvSpPr txBox="1">
            <a:spLocks noChangeArrowheads="1"/>
          </p:cNvSpPr>
          <p:nvPr/>
        </p:nvSpPr>
        <p:spPr bwMode="auto">
          <a:xfrm>
            <a:off x="4641850" y="1196975"/>
            <a:ext cx="446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д</a:t>
            </a:r>
          </a:p>
        </p:txBody>
      </p:sp>
      <p:sp>
        <p:nvSpPr>
          <p:cNvPr id="35938" name="Text Box 98"/>
          <p:cNvSpPr txBox="1">
            <a:spLocks noChangeArrowheads="1"/>
          </p:cNvSpPr>
          <p:nvPr/>
        </p:nvSpPr>
        <p:spPr bwMode="auto">
          <a:xfrm>
            <a:off x="4652963" y="169227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а</a:t>
            </a:r>
          </a:p>
        </p:txBody>
      </p:sp>
      <p:sp>
        <p:nvSpPr>
          <p:cNvPr id="35941" name="Text Box 101"/>
          <p:cNvSpPr txBox="1">
            <a:spLocks noChangeArrowheads="1"/>
          </p:cNvSpPr>
          <p:nvPr/>
        </p:nvSpPr>
        <p:spPr bwMode="auto">
          <a:xfrm>
            <a:off x="4648200" y="2266950"/>
            <a:ext cx="423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ч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12 -0.02681 C 0.08281 -0.03074 0.08264 -0.03513 0.08438 -0.0386 C 0.08958 -0.049 0.10451 -0.05062 0.1132 -0.0534 C 0.12882 -0.05155 0.14445 -0.05016 0.1599 -0.04762 C 0.16233 -0.04715 0.16493 -0.04692 0.16667 -0.04461 C 0.17083 -0.03906 0.17205 -0.03028 0.17552 -0.02381 C 0.18559 -0.00508 0.19219 0.01572 0.20434 0.03236 C 0.21042 0.05594 0.20191 0.02543 0.21111 0.05016 C 0.21476 0.0601 0.21493 0.07212 0.21771 0.08253 C 0.21701 0.10125 0.22813 0.13061 0.21545 0.13893 C 0.1632 0.17291 0.1526 0.1417 0.11997 0.12691 C 0.11458 0.12159 0.11007 0.11443 0.10434 0.10934 C 0.10243 0.10772 0.09983 0.10772 0.09774 0.10634 C 0.09045 0.10148 0.08177 0.09547 0.07552 0.08854 C 0.07309 0.08576 0.07118 0.08229 0.06875 0.07975 C 0.06458 0.07536 0.05556 0.06773 0.05556 0.06796 C 0.05399 0.06473 0.05313 0.06126 0.05104 0.05895 C 0.04931 0.0571 0.04601 0.05802 0.04445 0.05594 C 0.03993 0.04993 0.03854 0.03999 0.03333 0.03537 C 0.03108 0.03329 0.02865 0.03167 0.02656 0.02936 C 0.02257 0.02474 0.01962 0.01896 0.01545 0.01456 C 0.01285 0.01179 0.0092 0.0111 0.0066 0.00855 C 0.00399 0.00624 -5.55556E-7 -0.00023 -5.55556E-7 -1.74757E-6 " pathEditMode="relative" rAng="0" ptsTypes="ffffffffffffffffffffffA">
                                      <p:cBhvr>
                                        <p:cTn id="6" dur="2000" fill="hold"/>
                                        <p:tgtEl>
                                          <p:spTgt spid="358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86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5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22" grpId="0"/>
      <p:bldP spid="35928" grpId="0"/>
      <p:bldP spid="35935" grpId="0"/>
      <p:bldP spid="35938" grpId="0"/>
      <p:bldP spid="359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1257300" y="260350"/>
            <a:ext cx="6481763" cy="5472113"/>
            <a:chOff x="838" y="391"/>
            <a:chExt cx="4083" cy="3447"/>
          </a:xfrm>
        </p:grpSpPr>
        <p:grpSp>
          <p:nvGrpSpPr>
            <p:cNvPr id="66600" name="Group 3"/>
            <p:cNvGrpSpPr>
              <a:grpSpLocks/>
            </p:cNvGrpSpPr>
            <p:nvPr/>
          </p:nvGrpSpPr>
          <p:grpSpPr bwMode="auto">
            <a:xfrm>
              <a:off x="839" y="391"/>
              <a:ext cx="4082" cy="3447"/>
              <a:chOff x="295" y="210"/>
              <a:chExt cx="4082" cy="3447"/>
            </a:xfrm>
          </p:grpSpPr>
          <p:sp>
            <p:nvSpPr>
              <p:cNvPr id="66608" name="Line 4"/>
              <p:cNvSpPr>
                <a:spLocks noChangeShapeType="1"/>
              </p:cNvSpPr>
              <p:nvPr/>
            </p:nvSpPr>
            <p:spPr bwMode="auto">
              <a:xfrm>
                <a:off x="793" y="2205"/>
                <a:ext cx="0" cy="36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609" name="Line 5"/>
              <p:cNvSpPr>
                <a:spLocks noChangeShapeType="1"/>
              </p:cNvSpPr>
              <p:nvPr/>
            </p:nvSpPr>
            <p:spPr bwMode="auto">
              <a:xfrm>
                <a:off x="1565" y="1434"/>
                <a:ext cx="40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610" name="Line 6"/>
              <p:cNvSpPr>
                <a:spLocks noChangeShapeType="1"/>
              </p:cNvSpPr>
              <p:nvPr/>
            </p:nvSpPr>
            <p:spPr bwMode="auto">
              <a:xfrm>
                <a:off x="2381" y="210"/>
                <a:ext cx="363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6611" name="Group 7"/>
              <p:cNvGrpSpPr>
                <a:grpSpLocks/>
              </p:cNvGrpSpPr>
              <p:nvPr/>
            </p:nvGrpSpPr>
            <p:grpSpPr bwMode="auto">
              <a:xfrm>
                <a:off x="295" y="210"/>
                <a:ext cx="4082" cy="3447"/>
                <a:chOff x="295" y="210"/>
                <a:chExt cx="4082" cy="3447"/>
              </a:xfrm>
            </p:grpSpPr>
            <p:sp>
              <p:nvSpPr>
                <p:cNvPr id="66612" name="Line 8"/>
                <p:cNvSpPr>
                  <a:spLocks noChangeShapeType="1"/>
                </p:cNvSpPr>
                <p:nvPr/>
              </p:nvSpPr>
              <p:spPr bwMode="auto">
                <a:xfrm>
                  <a:off x="431" y="2205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3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793" y="754"/>
                  <a:ext cx="0" cy="163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4" name="Line 10"/>
                <p:cNvSpPr>
                  <a:spLocks noChangeShapeType="1"/>
                </p:cNvSpPr>
                <p:nvPr/>
              </p:nvSpPr>
              <p:spPr bwMode="auto">
                <a:xfrm>
                  <a:off x="3152" y="1842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5" name="Line 11"/>
                <p:cNvSpPr>
                  <a:spLocks noChangeShapeType="1"/>
                </p:cNvSpPr>
                <p:nvPr/>
              </p:nvSpPr>
              <p:spPr bwMode="auto">
                <a:xfrm>
                  <a:off x="295" y="3294"/>
                  <a:ext cx="0" cy="363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6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969" y="1570"/>
                  <a:ext cx="0" cy="1044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617" name="Line 13"/>
                <p:cNvSpPr>
                  <a:spLocks noChangeShapeType="1"/>
                </p:cNvSpPr>
                <p:nvPr/>
              </p:nvSpPr>
              <p:spPr bwMode="auto">
                <a:xfrm>
                  <a:off x="3969" y="3339"/>
                  <a:ext cx="408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6618" name="Group 14"/>
                <p:cNvGrpSpPr>
                  <a:grpSpLocks/>
                </p:cNvGrpSpPr>
                <p:nvPr/>
              </p:nvGrpSpPr>
              <p:grpSpPr bwMode="auto">
                <a:xfrm>
                  <a:off x="295" y="210"/>
                  <a:ext cx="4082" cy="3447"/>
                  <a:chOff x="295" y="210"/>
                  <a:chExt cx="4082" cy="3447"/>
                </a:xfrm>
              </p:grpSpPr>
              <p:sp>
                <p:nvSpPr>
                  <p:cNvPr id="66619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205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0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1" y="754"/>
                    <a:ext cx="0" cy="1451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1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2568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2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842"/>
                    <a:ext cx="272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1156" y="1842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4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5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973" y="1434"/>
                    <a:ext cx="0" cy="222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6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81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7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44" y="210"/>
                    <a:ext cx="0" cy="1995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8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525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29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162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0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614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1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2931"/>
                    <a:ext cx="281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2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42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3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835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4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198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5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6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614"/>
                    <a:ext cx="0" cy="317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7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294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8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" y="3657"/>
                    <a:ext cx="167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39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1111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0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480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1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1162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2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845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3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2381" y="527"/>
                    <a:ext cx="36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4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754"/>
                    <a:ext cx="362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5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57" y="3294"/>
                    <a:ext cx="0" cy="363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6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931"/>
                    <a:ext cx="0" cy="408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7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2296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8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933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49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3969" y="1570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6650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4377" y="1570"/>
                    <a:ext cx="0" cy="1769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66601" name="Text Box 47"/>
            <p:cNvSpPr txBox="1">
              <a:spLocks noChangeArrowheads="1"/>
            </p:cNvSpPr>
            <p:nvPr/>
          </p:nvSpPr>
          <p:spPr bwMode="auto">
            <a:xfrm>
              <a:off x="1019" y="93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4</a:t>
              </a:r>
            </a:p>
          </p:txBody>
        </p:sp>
        <p:sp>
          <p:nvSpPr>
            <p:cNvPr id="66602" name="Text Box 48"/>
            <p:cNvSpPr txBox="1">
              <a:spLocks noChangeArrowheads="1"/>
            </p:cNvSpPr>
            <p:nvPr/>
          </p:nvSpPr>
          <p:spPr bwMode="auto">
            <a:xfrm>
              <a:off x="974" y="2024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6603" name="Text Box 49"/>
            <p:cNvSpPr txBox="1">
              <a:spLocks noChangeArrowheads="1"/>
            </p:cNvSpPr>
            <p:nvPr/>
          </p:nvSpPr>
          <p:spPr bwMode="auto">
            <a:xfrm>
              <a:off x="2108" y="166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66604" name="Text Box 50"/>
            <p:cNvSpPr txBox="1">
              <a:spLocks noChangeArrowheads="1"/>
            </p:cNvSpPr>
            <p:nvPr/>
          </p:nvSpPr>
          <p:spPr bwMode="auto">
            <a:xfrm>
              <a:off x="2153" y="2795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66605" name="Text Box 51"/>
            <p:cNvSpPr txBox="1">
              <a:spLocks noChangeArrowheads="1"/>
            </p:cNvSpPr>
            <p:nvPr/>
          </p:nvSpPr>
          <p:spPr bwMode="auto">
            <a:xfrm>
              <a:off x="838" y="352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6606" name="Text Box 52"/>
            <p:cNvSpPr txBox="1">
              <a:spLocks noChangeArrowheads="1"/>
            </p:cNvSpPr>
            <p:nvPr/>
          </p:nvSpPr>
          <p:spPr bwMode="auto">
            <a:xfrm>
              <a:off x="4512" y="1797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6607" name="Text Box 53"/>
            <p:cNvSpPr txBox="1">
              <a:spLocks noChangeArrowheads="1"/>
            </p:cNvSpPr>
            <p:nvPr/>
          </p:nvSpPr>
          <p:spPr bwMode="auto">
            <a:xfrm>
              <a:off x="2970" y="391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itchFamily="2" charset="2"/>
                <a:buChar char="Ø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" pitchFamily="2" charset="2"/>
                <a:buChar char="l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l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</a:rPr>
                <a:t>6</a:t>
              </a:r>
            </a:p>
          </p:txBody>
        </p:sp>
      </p:grpSp>
      <p:sp>
        <p:nvSpPr>
          <p:cNvPr id="37942" name="Text Box 54"/>
          <p:cNvSpPr txBox="1">
            <a:spLocks noChangeArrowheads="1"/>
          </p:cNvSpPr>
          <p:nvPr/>
        </p:nvSpPr>
        <p:spPr bwMode="auto">
          <a:xfrm>
            <a:off x="0" y="5949950"/>
            <a:ext cx="901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7. Что мы пишем после решения задачи?</a:t>
            </a:r>
          </a:p>
        </p:txBody>
      </p:sp>
      <p:pic>
        <p:nvPicPr>
          <p:cNvPr id="37943" name="Picture 55" descr="2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557338"/>
            <a:ext cx="8270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Text Box 56"/>
          <p:cNvSpPr txBox="1">
            <a:spLocks noChangeArrowheads="1"/>
          </p:cNvSpPr>
          <p:nvPr/>
        </p:nvSpPr>
        <p:spPr bwMode="auto">
          <a:xfrm>
            <a:off x="1543050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у</a:t>
            </a:r>
          </a:p>
        </p:txBody>
      </p:sp>
      <p:sp>
        <p:nvSpPr>
          <p:cNvPr id="66566" name="Text Box 57"/>
          <p:cNvSpPr txBox="1">
            <a:spLocks noChangeArrowheads="1"/>
          </p:cNvSpPr>
          <p:nvPr/>
        </p:nvSpPr>
        <p:spPr bwMode="auto">
          <a:xfrm>
            <a:off x="2119313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6567" name="Text Box 58"/>
          <p:cNvSpPr txBox="1">
            <a:spLocks noChangeArrowheads="1"/>
          </p:cNvSpPr>
          <p:nvPr/>
        </p:nvSpPr>
        <p:spPr bwMode="auto">
          <a:xfrm>
            <a:off x="2698750" y="270827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6568" name="Text Box 59"/>
          <p:cNvSpPr txBox="1">
            <a:spLocks noChangeArrowheads="1"/>
          </p:cNvSpPr>
          <p:nvPr/>
        </p:nvSpPr>
        <p:spPr bwMode="auto">
          <a:xfrm>
            <a:off x="3330575" y="2722563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о</a:t>
            </a:r>
          </a:p>
        </p:txBody>
      </p:sp>
      <p:sp>
        <p:nvSpPr>
          <p:cNvPr id="66569" name="Text Box 60"/>
          <p:cNvSpPr txBox="1">
            <a:spLocks noChangeArrowheads="1"/>
          </p:cNvSpPr>
          <p:nvPr/>
        </p:nvSpPr>
        <p:spPr bwMode="auto">
          <a:xfrm>
            <a:off x="3978275" y="27225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в</a:t>
            </a:r>
          </a:p>
        </p:txBody>
      </p:sp>
      <p:sp>
        <p:nvSpPr>
          <p:cNvPr id="66570" name="Text Box 61"/>
          <p:cNvSpPr txBox="1">
            <a:spLocks noChangeArrowheads="1"/>
          </p:cNvSpPr>
          <p:nvPr/>
        </p:nvSpPr>
        <p:spPr bwMode="auto">
          <a:xfrm>
            <a:off x="4554538" y="2722563"/>
            <a:ext cx="468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6571" name="Text Box 62"/>
          <p:cNvSpPr txBox="1">
            <a:spLocks noChangeArrowheads="1"/>
          </p:cNvSpPr>
          <p:nvPr/>
        </p:nvSpPr>
        <p:spPr bwMode="auto">
          <a:xfrm>
            <a:off x="5214938" y="27225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6572" name="Text Box 63"/>
          <p:cNvSpPr txBox="1">
            <a:spLocks noChangeArrowheads="1"/>
          </p:cNvSpPr>
          <p:nvPr/>
        </p:nvSpPr>
        <p:spPr bwMode="auto">
          <a:xfrm>
            <a:off x="3344863" y="3946525"/>
            <a:ext cx="46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р</a:t>
            </a:r>
          </a:p>
        </p:txBody>
      </p:sp>
      <p:sp>
        <p:nvSpPr>
          <p:cNvPr id="66573" name="Text Box 64"/>
          <p:cNvSpPr txBox="1">
            <a:spLocks noChangeArrowheads="1"/>
          </p:cNvSpPr>
          <p:nvPr/>
        </p:nvSpPr>
        <p:spPr bwMode="auto">
          <a:xfrm>
            <a:off x="40640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6574" name="Text Box 65"/>
          <p:cNvSpPr txBox="1">
            <a:spLocks noChangeArrowheads="1"/>
          </p:cNvSpPr>
          <p:nvPr/>
        </p:nvSpPr>
        <p:spPr bwMode="auto">
          <a:xfrm>
            <a:off x="4719638" y="3946525"/>
            <a:ext cx="568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ш</a:t>
            </a:r>
          </a:p>
        </p:txBody>
      </p:sp>
      <p:sp>
        <p:nvSpPr>
          <p:cNvPr id="66575" name="Text Box 66"/>
          <p:cNvSpPr txBox="1">
            <a:spLocks noChangeArrowheads="1"/>
          </p:cNvSpPr>
          <p:nvPr/>
        </p:nvSpPr>
        <p:spPr bwMode="auto">
          <a:xfrm>
            <a:off x="5359400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6576" name="Text Box 67"/>
          <p:cNvSpPr txBox="1">
            <a:spLocks noChangeArrowheads="1"/>
          </p:cNvSpPr>
          <p:nvPr/>
        </p:nvSpPr>
        <p:spPr bwMode="auto">
          <a:xfrm>
            <a:off x="5995988" y="39465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66577" name="Text Box 68"/>
          <p:cNvSpPr txBox="1">
            <a:spLocks noChangeArrowheads="1"/>
          </p:cNvSpPr>
          <p:nvPr/>
        </p:nvSpPr>
        <p:spPr bwMode="auto">
          <a:xfrm>
            <a:off x="6570663" y="3946525"/>
            <a:ext cx="468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6578" name="Text Box 69"/>
          <p:cNvSpPr txBox="1">
            <a:spLocks noChangeArrowheads="1"/>
          </p:cNvSpPr>
          <p:nvPr/>
        </p:nvSpPr>
        <p:spPr bwMode="auto">
          <a:xfrm>
            <a:off x="7159625" y="39465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е</a:t>
            </a:r>
          </a:p>
        </p:txBody>
      </p:sp>
      <p:sp>
        <p:nvSpPr>
          <p:cNvPr id="66579" name="Text Box 70"/>
          <p:cNvSpPr txBox="1">
            <a:spLocks noChangeArrowheads="1"/>
          </p:cNvSpPr>
          <p:nvPr/>
        </p:nvSpPr>
        <p:spPr bwMode="auto">
          <a:xfrm>
            <a:off x="1316038" y="5026025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п</a:t>
            </a:r>
          </a:p>
        </p:txBody>
      </p:sp>
      <p:sp>
        <p:nvSpPr>
          <p:cNvPr id="66580" name="Text Box 71"/>
          <p:cNvSpPr txBox="1">
            <a:spLocks noChangeArrowheads="1"/>
          </p:cNvSpPr>
          <p:nvPr/>
        </p:nvSpPr>
        <p:spPr bwMode="auto">
          <a:xfrm>
            <a:off x="1978025" y="5013325"/>
            <a:ext cx="477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л</a:t>
            </a:r>
          </a:p>
        </p:txBody>
      </p:sp>
      <p:sp>
        <p:nvSpPr>
          <p:cNvPr id="66581" name="Text Box 72"/>
          <p:cNvSpPr txBox="1">
            <a:spLocks noChangeArrowheads="1"/>
          </p:cNvSpPr>
          <p:nvPr/>
        </p:nvSpPr>
        <p:spPr bwMode="auto">
          <a:xfrm>
            <a:off x="2627313" y="5026025"/>
            <a:ext cx="577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ю</a:t>
            </a:r>
          </a:p>
        </p:txBody>
      </p:sp>
      <p:sp>
        <p:nvSpPr>
          <p:cNvPr id="66582" name="Text Box 73"/>
          <p:cNvSpPr txBox="1">
            <a:spLocks noChangeArrowheads="1"/>
          </p:cNvSpPr>
          <p:nvPr/>
        </p:nvSpPr>
        <p:spPr bwMode="auto">
          <a:xfrm>
            <a:off x="3343275" y="50260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6583" name="Text Box 74"/>
          <p:cNvSpPr txBox="1">
            <a:spLocks noChangeArrowheads="1"/>
          </p:cNvSpPr>
          <p:nvPr/>
        </p:nvSpPr>
        <p:spPr bwMode="auto">
          <a:xfrm>
            <a:off x="4479925" y="54657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/>
          </a:p>
        </p:txBody>
      </p:sp>
      <p:sp>
        <p:nvSpPr>
          <p:cNvPr id="66584" name="Text Box 75"/>
          <p:cNvSpPr txBox="1">
            <a:spLocks noChangeArrowheads="1"/>
          </p:cNvSpPr>
          <p:nvPr/>
        </p:nvSpPr>
        <p:spPr bwMode="auto">
          <a:xfrm>
            <a:off x="1501775" y="1066800"/>
            <a:ext cx="525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м</a:t>
            </a:r>
          </a:p>
        </p:txBody>
      </p:sp>
      <p:sp>
        <p:nvSpPr>
          <p:cNvPr id="66585" name="Text Box 76"/>
          <p:cNvSpPr txBox="1">
            <a:spLocks noChangeArrowheads="1"/>
          </p:cNvSpPr>
          <p:nvPr/>
        </p:nvSpPr>
        <p:spPr bwMode="auto">
          <a:xfrm>
            <a:off x="1530350" y="1643063"/>
            <a:ext cx="468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и</a:t>
            </a:r>
          </a:p>
        </p:txBody>
      </p:sp>
      <p:sp>
        <p:nvSpPr>
          <p:cNvPr id="66586" name="Text Box 77"/>
          <p:cNvSpPr txBox="1">
            <a:spLocks noChangeArrowheads="1"/>
          </p:cNvSpPr>
          <p:nvPr/>
        </p:nvSpPr>
        <p:spPr bwMode="auto">
          <a:xfrm>
            <a:off x="1531938" y="2146300"/>
            <a:ext cx="463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н</a:t>
            </a:r>
          </a:p>
        </p:txBody>
      </p:sp>
      <p:sp>
        <p:nvSpPr>
          <p:cNvPr id="66587" name="Text Box 78"/>
          <p:cNvSpPr txBox="1">
            <a:spLocks noChangeArrowheads="1"/>
          </p:cNvSpPr>
          <p:nvPr/>
        </p:nvSpPr>
        <p:spPr bwMode="auto">
          <a:xfrm>
            <a:off x="1543050" y="32988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/>
              <a:t>с</a:t>
            </a:r>
          </a:p>
        </p:txBody>
      </p:sp>
      <p:sp>
        <p:nvSpPr>
          <p:cNvPr id="66588" name="Text Box 79"/>
          <p:cNvSpPr txBox="1">
            <a:spLocks noChangeArrowheads="1"/>
          </p:cNvSpPr>
          <p:nvPr/>
        </p:nvSpPr>
        <p:spPr bwMode="auto">
          <a:xfrm>
            <a:off x="3417888" y="2195513"/>
            <a:ext cx="436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в</a:t>
            </a:r>
          </a:p>
        </p:txBody>
      </p:sp>
      <p:sp>
        <p:nvSpPr>
          <p:cNvPr id="66589" name="Text Box 80"/>
          <p:cNvSpPr txBox="1">
            <a:spLocks noChangeArrowheads="1"/>
          </p:cNvSpPr>
          <p:nvPr/>
        </p:nvSpPr>
        <p:spPr bwMode="auto">
          <a:xfrm>
            <a:off x="3348038" y="3419475"/>
            <a:ext cx="433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п</a:t>
            </a:r>
          </a:p>
        </p:txBody>
      </p:sp>
      <p:sp>
        <p:nvSpPr>
          <p:cNvPr id="66590" name="Text Box 81"/>
          <p:cNvSpPr txBox="1">
            <a:spLocks noChangeArrowheads="1"/>
          </p:cNvSpPr>
          <p:nvPr/>
        </p:nvSpPr>
        <p:spPr bwMode="auto">
          <a:xfrm>
            <a:off x="3417888" y="4572000"/>
            <a:ext cx="434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о</a:t>
            </a:r>
          </a:p>
        </p:txBody>
      </p:sp>
      <p:sp>
        <p:nvSpPr>
          <p:cNvPr id="66591" name="Text Box 82"/>
          <p:cNvSpPr txBox="1">
            <a:spLocks noChangeArrowheads="1"/>
          </p:cNvSpPr>
          <p:nvPr/>
        </p:nvSpPr>
        <p:spPr bwMode="auto">
          <a:xfrm>
            <a:off x="4738688" y="107950"/>
            <a:ext cx="388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з</a:t>
            </a:r>
          </a:p>
        </p:txBody>
      </p:sp>
      <p:sp>
        <p:nvSpPr>
          <p:cNvPr id="66592" name="Text Box 83"/>
          <p:cNvSpPr txBox="1">
            <a:spLocks noChangeArrowheads="1"/>
          </p:cNvSpPr>
          <p:nvPr/>
        </p:nvSpPr>
        <p:spPr bwMode="auto">
          <a:xfrm>
            <a:off x="4652963" y="684213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а</a:t>
            </a:r>
          </a:p>
        </p:txBody>
      </p:sp>
      <p:sp>
        <p:nvSpPr>
          <p:cNvPr id="66593" name="Text Box 84"/>
          <p:cNvSpPr txBox="1">
            <a:spLocks noChangeArrowheads="1"/>
          </p:cNvSpPr>
          <p:nvPr/>
        </p:nvSpPr>
        <p:spPr bwMode="auto">
          <a:xfrm>
            <a:off x="4641850" y="1196975"/>
            <a:ext cx="446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д</a:t>
            </a:r>
          </a:p>
        </p:txBody>
      </p:sp>
      <p:sp>
        <p:nvSpPr>
          <p:cNvPr id="66594" name="Text Box 85"/>
          <p:cNvSpPr txBox="1">
            <a:spLocks noChangeArrowheads="1"/>
          </p:cNvSpPr>
          <p:nvPr/>
        </p:nvSpPr>
        <p:spPr bwMode="auto">
          <a:xfrm>
            <a:off x="4652963" y="1692275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а</a:t>
            </a:r>
          </a:p>
        </p:txBody>
      </p:sp>
      <p:sp>
        <p:nvSpPr>
          <p:cNvPr id="66595" name="Text Box 86"/>
          <p:cNvSpPr txBox="1">
            <a:spLocks noChangeArrowheads="1"/>
          </p:cNvSpPr>
          <p:nvPr/>
        </p:nvSpPr>
        <p:spPr bwMode="auto">
          <a:xfrm>
            <a:off x="4648200" y="2266950"/>
            <a:ext cx="423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ч</a:t>
            </a:r>
          </a:p>
        </p:txBody>
      </p:sp>
      <p:sp>
        <p:nvSpPr>
          <p:cNvPr id="37975" name="Text Box 87"/>
          <p:cNvSpPr txBox="1">
            <a:spLocks noChangeArrowheads="1"/>
          </p:cNvSpPr>
          <p:nvPr/>
        </p:nvSpPr>
        <p:spPr bwMode="auto">
          <a:xfrm>
            <a:off x="7234238" y="2339975"/>
            <a:ext cx="434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о</a:t>
            </a:r>
          </a:p>
        </p:txBody>
      </p:sp>
      <p:sp>
        <p:nvSpPr>
          <p:cNvPr id="37976" name="Text Box 88"/>
          <p:cNvSpPr txBox="1">
            <a:spLocks noChangeArrowheads="1"/>
          </p:cNvSpPr>
          <p:nvPr/>
        </p:nvSpPr>
        <p:spPr bwMode="auto">
          <a:xfrm>
            <a:off x="7188200" y="2916238"/>
            <a:ext cx="385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т</a:t>
            </a:r>
          </a:p>
        </p:txBody>
      </p:sp>
      <p:sp>
        <p:nvSpPr>
          <p:cNvPr id="37980" name="Text Box 92"/>
          <p:cNvSpPr txBox="1">
            <a:spLocks noChangeArrowheads="1"/>
          </p:cNvSpPr>
          <p:nvPr/>
        </p:nvSpPr>
        <p:spPr bwMode="auto">
          <a:xfrm>
            <a:off x="7162800" y="3492500"/>
            <a:ext cx="436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в</a:t>
            </a:r>
          </a:p>
        </p:txBody>
      </p:sp>
      <p:sp>
        <p:nvSpPr>
          <p:cNvPr id="37981" name="Text Box 93"/>
          <p:cNvSpPr txBox="1">
            <a:spLocks noChangeArrowheads="1"/>
          </p:cNvSpPr>
          <p:nvPr/>
        </p:nvSpPr>
        <p:spPr bwMode="auto">
          <a:xfrm>
            <a:off x="7234238" y="4652963"/>
            <a:ext cx="385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/>
              <a:t>т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6.72677E-6 C -0.00573 -0.02312 -0.00555 -0.04277 -0.00677 -0.0682 C -0.00607 -0.10172 -0.00729 -0.13547 -0.00451 -0.16875 C -0.00416 -0.17291 0.00052 -0.17384 0.00209 -0.17754 C 0.00955 -0.19511 -0.00208 -0.18655 0.01111 -0.19233 C 0.01545 -0.19418 0.01997 -0.19626 0.02431 -0.19834 C 0.02656 -0.19927 0.03108 -0.20135 0.03108 -0.20135 C 0.04149 -0.20042 0.05209 -0.20181 0.06215 -0.19834 C 0.06441 -0.19765 0.0632 -0.19233 0.06441 -0.18956 C 0.08247 -0.14656 0.06476 -0.19834 0.07986 -0.15095 C 0.08056 -0.14402 0.08056 -0.13708 0.08212 -0.13038 C 0.08299 -0.12691 0.08577 -0.12483 0.08663 -0.12137 C 0.0882 -0.11466 0.08785 -0.1075 0.08889 -0.10079 C 0.09149 -0.08299 0.09445 -0.06496 0.09774 -0.04739 C 0.09705 -0.04046 0.1 -0.03006 0.09549 -0.02682 C 0.08629 -0.02035 0.07465 -0.02543 0.06441 -0.02382 C 0.05486 -0.0222 0.04549 -0.01781 0.03542 -0.01781 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379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7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42" grpId="0"/>
      <p:bldP spid="37975" grpId="0"/>
      <p:bldP spid="37976" grpId="0"/>
      <p:bldP spid="37980" grpId="0"/>
      <p:bldP spid="37981" grpId="0"/>
    </p:bld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ртинка 1253 из 108340" id="68610" name="Picture 1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7" l="-641"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желтохохлый какаду, анимашка" id="68611" name="Picture 6"/>
          <p:cNvPicPr>
            <a:picLocks noChangeArrowheads="1" noChangeAspect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214438"/>
            <a:ext cx="4667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желтохохлый какаду, анимашка" id="68612" name="Picture 6"/>
          <p:cNvPicPr>
            <a:picLocks noChangeArrowheads="1" noChangeAspect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143000"/>
            <a:ext cx="4667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летящий попугай, анимашка, анимация" id="16" name="Picture 2"/>
          <p:cNvPicPr>
            <a:picLocks noChangeArrowheads="1" noChangeAspect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-71438"/>
            <a:ext cx="102393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летящий попугай, анимашка, анимация" id="12" name="Picture 2"/>
          <p:cNvPicPr>
            <a:picLocks noChangeArrowheads="1" noChangeAspect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338" y="3430588"/>
            <a:ext cx="1023937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6486" y="5408592"/>
            <a:ext cx="3063731" cy="92333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dirty="0" lang="ru-RU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2 + 2 =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131842" y="5397896"/>
            <a:ext cx="2016224" cy="92333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dirty="0" lang="ru-RU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4(п.)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61817" y="5433694"/>
            <a:ext cx="6816799" cy="92333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dirty="0" lang="ru-RU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Ответ: 4 попугая.</a:t>
            </a:r>
          </a:p>
        </p:txBody>
      </p:sp>
    </p:spTree>
  </p:cSld>
  <p:clrMapOvr>
    <a:masterClrMapping/>
  </p:clrMapOvr>
  <p:transition spd="med">
    <p:wheel spokes="3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0" presetSubtype="0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5.55556E-7 2.22222E-6 L -0.72517 0.16805 " pathEditMode="relative" ptsTypes="AA" rAng="0">
                                      <p:cBhvr>
                                        <p:cTn dur="5000" fill="hold" id="6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67" y="8403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7" nodeType="withEffect" presetClass="path" presetID="0" presetSubtype="0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16667E-6 -4.07407E-6 L -0.77257 -0.26736 " pathEditMode="relative" ptsTypes="AA" rAng="0">
                                      <p:cBhvr>
                                        <p:cTn dur="5000" fill="hold" id="8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28" y="-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 nodeType="clickPar">
                      <p:stCondLst>
                        <p:cond delay="indefinite"/>
                      </p:stCondLst>
                      <p:childTnLst>
                        <p:par>
                          <p:cTn fill="hold" id="10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3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 nodeType="clickPar">
                      <p:stCondLst>
                        <p:cond delay="indefinite"/>
                      </p:stCondLst>
                      <p:childTnLst>
                        <p:par>
                          <p:cTn fill="hold" id="15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8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 nodeType="clickPar">
                      <p:stCondLst>
                        <p:cond delay="indefinite"/>
                      </p:stCondLst>
                      <p:childTnLst>
                        <p:par>
                          <p:cTn fill="hold" id="20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22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4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2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7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fill="hold" id="28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ртинка 1253 из 108340" id="69634" name="Picture 10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003 Чунга-чанга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25" y="56435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ам. картинки\Обезьяны\Monkey28.gif" id="8" name="Picture 2"/>
          <p:cNvPicPr>
            <a:picLocks noChangeArrowheads="1" noChangeAspect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330700"/>
            <a:ext cx="10001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ам. картинки\Обезьяны\Monkey28.gif" id="9" name="Picture 2"/>
          <p:cNvPicPr>
            <a:picLocks noChangeArrowheads="1" noChangeAspect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785813"/>
            <a:ext cx="6953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звук к уроку.wav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ам. картинки\Обезьяны\Monkey28.gif" id="11" name="Picture 2"/>
          <p:cNvPicPr>
            <a:picLocks noChangeArrowheads="1" noChangeAspect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13" y="1320800"/>
            <a:ext cx="6953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ам. картинки\Обезьяны\Monkey28.gif" id="13" name="Picture 2"/>
          <p:cNvPicPr>
            <a:picLocks noChangeArrowheads="1" noChangeAspect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8175" y="1466850"/>
            <a:ext cx="6953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ам. картинки\Обезьяны\Monkey28.gif" id="14" name="Picture 2"/>
          <p:cNvPicPr>
            <a:picLocks noChangeArrowheads="1" noChangeAspect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57550" y="1484313"/>
            <a:ext cx="6953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06486" y="5408592"/>
            <a:ext cx="3063731" cy="92333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dirty="0" lang="ru-RU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4 - 1 =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31842" y="5397896"/>
            <a:ext cx="2016224" cy="92333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dirty="0" lang="ru-RU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3(м.)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5551789"/>
            <a:ext cx="9144000" cy="769441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dirty="0" lang="ru-RU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Ответ: на 3 мартышки больше.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fill="hold" id="8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2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fill="hold" id="17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9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32336" fill="hold" id="20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 nodeType="clickPar">
                      <p:stCondLst>
                        <p:cond delay="indefinite"/>
                      </p:stCondLst>
                      <p:childTnLst>
                        <p:par>
                          <p:cTn fill="hold" id="2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5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 nodeType="clickPar">
                      <p:stCondLst>
                        <p:cond delay="indefinite"/>
                      </p:stCondLst>
                      <p:childTnLst>
                        <p:par>
                          <p:cTn fill="hold" id="27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3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 nodeType="clickPar">
                      <p:stCondLst>
                        <p:cond delay="indefinite"/>
                      </p:stCondLst>
                      <p:childTnLst>
                        <p:par>
                          <p:cTn fill="hold" id="3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34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36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37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9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fill="hold" id="40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showWhenStopped="0">
                <p:cTn display="0" fill="hold" id="42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display="0" fill="hold" id="43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4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49275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7" name="Picture 5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76700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8" name="Picture 6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16338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7" descr="pulsa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76250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WordArt 8"/>
          <p:cNvSpPr>
            <a:spLocks noChangeArrowheads="1" noChangeShapeType="1" noTextEdit="1"/>
          </p:cNvSpPr>
          <p:nvPr/>
        </p:nvSpPr>
        <p:spPr bwMode="auto">
          <a:xfrm>
            <a:off x="0" y="1773238"/>
            <a:ext cx="9144000" cy="26638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5400" kern="10" spc="-5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Georgia"/>
              </a:rPr>
              <a:t>Овальная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63713" y="503238"/>
          <a:ext cx="4860927" cy="5940429"/>
        </p:xfrm>
        <a:graphic>
          <a:graphicData uri="http://schemas.openxmlformats.org/drawingml/2006/table">
            <a:tbl>
              <a:tblPr firstRow="1" bandRow="1"/>
              <a:tblGrid>
                <a:gridCol w="540103"/>
                <a:gridCol w="540103"/>
                <a:gridCol w="540103"/>
                <a:gridCol w="540103"/>
                <a:gridCol w="540103"/>
                <a:gridCol w="540103"/>
                <a:gridCol w="540103"/>
                <a:gridCol w="540103"/>
                <a:gridCol w="540103"/>
              </a:tblGrid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  <a:tr h="54003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58" marR="91458" marT="45723" marB="45723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3"/>
          <p:cNvCxnSpPr>
            <a:cxnSpLocks noChangeShapeType="1"/>
          </p:cNvCxnSpPr>
          <p:nvPr/>
        </p:nvCxnSpPr>
        <p:spPr bwMode="auto">
          <a:xfrm>
            <a:off x="2860675" y="2638425"/>
            <a:ext cx="2647950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flipV="1">
            <a:off x="2860675" y="4292600"/>
            <a:ext cx="2647950" cy="23813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Прямая соединительная линия 12"/>
          <p:cNvCxnSpPr>
            <a:cxnSpLocks noChangeShapeType="1"/>
          </p:cNvCxnSpPr>
          <p:nvPr/>
        </p:nvCxnSpPr>
        <p:spPr bwMode="auto">
          <a:xfrm>
            <a:off x="5502275" y="2638425"/>
            <a:ext cx="0" cy="1654175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Прямая соединительная линия 16"/>
          <p:cNvCxnSpPr>
            <a:cxnSpLocks noChangeShapeType="1"/>
          </p:cNvCxnSpPr>
          <p:nvPr/>
        </p:nvCxnSpPr>
        <p:spPr bwMode="auto">
          <a:xfrm>
            <a:off x="2860675" y="2638425"/>
            <a:ext cx="0" cy="16779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 flipH="1">
            <a:off x="2860675" y="2638425"/>
            <a:ext cx="2647950" cy="1654175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850" y="444500"/>
          <a:ext cx="8639168" cy="5938834"/>
        </p:xfrm>
        <a:graphic>
          <a:graphicData uri="http://schemas.openxmlformats.org/drawingml/2006/table">
            <a:tbl>
              <a:tblPr bandRow="1" firstRow="1"/>
              <a:tblGrid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</a:tblGrid>
              <a:tr h="539894"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descr="http://gogolcenter.com/upload/iblock/daa/daa640a0590fe3ac01f6e267b71a8739.JPG" id="141314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252888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www.nashadoska.com/upload/normal/kuplyu_monety_ukrainy_dorogo_kuplyu_monety_ukrainy_kiev_kuplyu_monety_44373.jpeg" id="65745" name="Picture 10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175" y="579438"/>
            <a:ext cx="20685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746" name="Овал 2"/>
          <p:cNvSpPr>
            <a:spLocks noChangeArrowheads="1"/>
          </p:cNvSpPr>
          <p:nvPr/>
        </p:nvSpPr>
        <p:spPr bwMode="auto">
          <a:xfrm>
            <a:off x="3635375" y="2133600"/>
            <a:ext cx="2087563" cy="2087563"/>
          </a:xfrm>
          <a:prstGeom prst="ellipse">
            <a:avLst/>
          </a:prstGeom>
          <a:noFill/>
          <a:ln algn="ctr"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charset="2" pitchFamily="2" typeface="Wingdings"/>
              <a:buChar char="Ø"/>
              <a:defRPr sz="3200">
                <a:solidFill>
                  <a:schemeClr val="tx1"/>
                </a:solidFill>
                <a:latin charset="0" typeface="Arial"/>
              </a:defRPr>
            </a:lvl1pPr>
            <a:lvl2pPr algn="l" eaLnBrk="0" hangingPunct="0" indent="-285750" marL="742950">
              <a:spcBef>
                <a:spcPct val="20000"/>
              </a:spcBef>
              <a:buClr>
                <a:schemeClr val="tx2"/>
              </a:buClr>
              <a:buSzPct val="50000"/>
              <a:buFont charset="2" pitchFamily="2" typeface="Wingdings"/>
              <a:buChar char="l"/>
              <a:defRPr sz="2800">
                <a:solidFill>
                  <a:schemeClr val="tx1"/>
                </a:solidFill>
                <a:latin charset="0" typeface="Arial"/>
              </a:defRPr>
            </a:lvl2pPr>
            <a:lvl3pPr algn="l" eaLnBrk="0" hangingPunct="0" indent="-228600" marL="11430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charset="0" typeface="Arial"/>
              </a:defRPr>
            </a:lvl3pPr>
            <a:lvl4pPr algn="l" eaLnBrk="0" hangingPunct="0" indent="-228600" marL="1600200">
              <a:spcBef>
                <a:spcPct val="20000"/>
              </a:spcBef>
              <a:buClr>
                <a:schemeClr val="folHlink"/>
              </a:buClr>
              <a:buSzPct val="50000"/>
              <a:buFont charset="2" pitchFamily="2" typeface="Wingdings"/>
              <a:buChar char="l"/>
              <a:defRPr sz="2000">
                <a:solidFill>
                  <a:schemeClr val="tx1"/>
                </a:solidFill>
                <a:latin charset="0" typeface="Arial"/>
              </a:defRPr>
            </a:lvl4pPr>
            <a:lvl5pPr algn="l" eaLnBrk="0" hangingPunct="0" indent="-228600" marL="20574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altLang="ru-RU" lang="ru-RU" sz="1800"/>
          </a:p>
        </p:txBody>
      </p:sp>
      <p:pic>
        <p:nvPicPr>
          <p:cNvPr descr="http://www.vag-express.ru/content/imgcatalog/allimg/79991.jpg" id="65747" name="Picture 1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"/>
          <a:stretch>
            <a:fillRect/>
          </a:stretch>
        </p:blipFill>
        <p:spPr bwMode="auto">
          <a:xfrm>
            <a:off x="6638925" y="3997325"/>
            <a:ext cx="2297113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konditerka-mixs.ru/wp-content/uploads/2013/04/krugloe.jpg" id="65748" name="Picture 1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97325"/>
            <a:ext cx="2528887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"/>
                                        <p:tgtEl>
                                          <p:spTgt spid="6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 nodeType="clickPar">
                      <p:stCondLst>
                        <p:cond delay="indefinite"/>
                      </p:stCondLst>
                      <p:childTnLst>
                        <p:par>
                          <p:cTn fill="hold" id="9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2000" id="12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 nodeType="clickPar">
                      <p:stCondLst>
                        <p:cond delay="indefinite"/>
                      </p:stCondLst>
                      <p:childTnLst>
                        <p:par>
                          <p:cTn fill="hold" id="1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dur="2000" id="17"/>
                                        <p:tgtEl>
                                          <p:spTgt spid="65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 nodeType="clickPar">
                      <p:stCondLst>
                        <p:cond delay="indefinite"/>
                      </p:stCondLst>
                      <p:childTnLst>
                        <p:par>
                          <p:cTn fill="hold" id="19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dur="2000" id="22"/>
                                        <p:tgtEl>
                                          <p:spTgt spid="65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 nodeType="clickPar">
                      <p:stCondLst>
                        <p:cond delay="indefinite"/>
                      </p:stCondLst>
                      <p:childTnLst>
                        <p:par>
                          <p:cTn fill="hold" id="2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2000" id="27"/>
                                        <p:tgtEl>
                                          <p:spTgt spid="65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5746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850" y="444500"/>
          <a:ext cx="8639168" cy="5938834"/>
        </p:xfrm>
        <a:graphic>
          <a:graphicData uri="http://schemas.openxmlformats.org/drawingml/2006/table">
            <a:tbl>
              <a:tblPr firstRow="1" bandRow="1"/>
              <a:tblGrid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</a:tblGrid>
              <a:tr h="53989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1" marR="91431" marT="45711" marB="45711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66768" name="Прямоугольник 3"/>
          <p:cNvSpPr>
            <a:spLocks noChangeArrowheads="1"/>
          </p:cNvSpPr>
          <p:nvPr/>
        </p:nvSpPr>
        <p:spPr bwMode="auto">
          <a:xfrm>
            <a:off x="3059113" y="3213100"/>
            <a:ext cx="2665412" cy="1044575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pic>
        <p:nvPicPr>
          <p:cNvPr id="66769" name="Picture 2" descr="http://elmir.ua/img/215226/3000/2000/noutbuk_hp_probook_4540s_c5d98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0863"/>
            <a:ext cx="331152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770" name="Picture 4" descr="http://best-avtor.ru/wp-content/uploads/2013/08/licei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735388"/>
            <a:ext cx="3062288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771" name="Picture 6" descr="http://www.teplostyle.com.ua/products_pictures/large_Stol_A1-00-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92125"/>
            <a:ext cx="3140075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772" name="Picture 8" descr="http://fotoshops.org/uploads/taginator/Nov-2012/ramki-dlya-kartin-cvet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427538"/>
            <a:ext cx="2951162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66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6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6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6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6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6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6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6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6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6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6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6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8" grpId="0" animBg="1"/>
    </p:bldLst>
  </p:timing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850" y="444500"/>
          <a:ext cx="8639168" cy="5938834"/>
        </p:xfrm>
        <a:graphic>
          <a:graphicData uri="http://schemas.openxmlformats.org/drawingml/2006/table">
            <a:tbl>
              <a:tblPr bandRow="1" firstRow="1"/>
              <a:tblGrid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  <a:gridCol w="539948"/>
              </a:tblGrid>
              <a:tr h="539894"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  <a:tr h="539894"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dirty="0" lang="ru-RU" sz="1800"/>
                    </a:p>
                  </a:txBody>
                  <a:tcPr marB="45711" marL="91431" marR="91431" marT="45711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67792" name="Равнобедренный треугольник 2"/>
          <p:cNvSpPr>
            <a:spLocks noChangeArrowheads="1"/>
          </p:cNvSpPr>
          <p:nvPr/>
        </p:nvSpPr>
        <p:spPr bwMode="auto">
          <a:xfrm>
            <a:off x="3492500" y="2060575"/>
            <a:ext cx="2303463" cy="2160588"/>
          </a:xfrm>
          <a:prstGeom prst="triangle">
            <a:avLst>
              <a:gd fmla="val 48616" name="adj"/>
            </a:avLst>
          </a:prstGeom>
          <a:noFill/>
          <a:ln algn="ctr"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charset="2" pitchFamily="2" typeface="Wingdings"/>
              <a:buChar char="Ø"/>
              <a:defRPr sz="3200">
                <a:solidFill>
                  <a:schemeClr val="tx1"/>
                </a:solidFill>
                <a:latin charset="0" typeface="Arial"/>
              </a:defRPr>
            </a:lvl1pPr>
            <a:lvl2pPr algn="l" eaLnBrk="0" hangingPunct="0" indent="-285750" marL="742950">
              <a:spcBef>
                <a:spcPct val="20000"/>
              </a:spcBef>
              <a:buClr>
                <a:schemeClr val="tx2"/>
              </a:buClr>
              <a:buSzPct val="50000"/>
              <a:buFont charset="2" pitchFamily="2" typeface="Wingdings"/>
              <a:buChar char="l"/>
              <a:defRPr sz="2800">
                <a:solidFill>
                  <a:schemeClr val="tx1"/>
                </a:solidFill>
                <a:latin charset="0" typeface="Arial"/>
              </a:defRPr>
            </a:lvl2pPr>
            <a:lvl3pPr algn="l" eaLnBrk="0" hangingPunct="0" indent="-228600" marL="11430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charset="0" typeface="Arial"/>
              </a:defRPr>
            </a:lvl3pPr>
            <a:lvl4pPr algn="l" eaLnBrk="0" hangingPunct="0" indent="-228600" marL="1600200">
              <a:spcBef>
                <a:spcPct val="20000"/>
              </a:spcBef>
              <a:buClr>
                <a:schemeClr val="folHlink"/>
              </a:buClr>
              <a:buSzPct val="50000"/>
              <a:buFont charset="2" pitchFamily="2" typeface="Wingdings"/>
              <a:buChar char="l"/>
              <a:defRPr sz="2000">
                <a:solidFill>
                  <a:schemeClr val="tx1"/>
                </a:solidFill>
                <a:latin charset="0" typeface="Arial"/>
              </a:defRPr>
            </a:lvl4pPr>
            <a:lvl5pPr algn="l" eaLnBrk="0" hangingPunct="0" indent="-228600" marL="20574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altLang="ru-RU" lang="ru-RU" sz="1800"/>
          </a:p>
        </p:txBody>
      </p:sp>
      <p:pic>
        <p:nvPicPr>
          <p:cNvPr descr="http://www.novate.ru/files/u31123/Triangular-Homes-17.jpg" id="67793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437063"/>
            <a:ext cx="2857500" cy="190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www.ru.all.biz/img/ru/catalog/789861.png" id="67794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2863" y="539750"/>
            <a:ext cx="2717800" cy="248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planeta-farfora.ru/data/Salatniki/item_photo_61935.jpg" id="67795" name="Picture 6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7763" y="4076700"/>
            <a:ext cx="2743200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www.ruskerealie.zcu.cz/images/balalaja.gif" id="67796" name="Picture 8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438150"/>
            <a:ext cx="181927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"/>
                                        <p:tgtEl>
                                          <p:spTgt spid="67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 nodeType="clickPar">
                      <p:stCondLst>
                        <p:cond delay="indefinite"/>
                      </p:stCondLst>
                      <p:childTnLst>
                        <p:par>
                          <p:cTn fill="hold" id="9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67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3"/>
                                        <p:tgtEl>
                                          <p:spTgt spid="67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4"/>
                                        <p:tgtEl>
                                          <p:spTgt spid="67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67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67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 nodeType="clickPar">
                      <p:stCondLst>
                        <p:cond delay="indefinite"/>
                      </p:stCondLst>
                      <p:childTnLst>
                        <p:par>
                          <p:cTn fill="hold" id="18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1"/>
                                        <p:tgtEl>
                                          <p:spTgt spid="67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2"/>
                                        <p:tgtEl>
                                          <p:spTgt spid="67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3"/>
                                        <p:tgtEl>
                                          <p:spTgt spid="67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24"/>
                                        <p:tgtEl>
                                          <p:spTgt spid="67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5"/>
                                        <p:tgtEl>
                                          <p:spTgt spid="67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 nodeType="clickPar">
                      <p:stCondLst>
                        <p:cond delay="indefinite"/>
                      </p:stCondLst>
                      <p:childTnLst>
                        <p:par>
                          <p:cTn fill="hold" id="27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30"/>
                                        <p:tgtEl>
                                          <p:spTgt spid="67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1"/>
                                        <p:tgtEl>
                                          <p:spTgt spid="67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2"/>
                                        <p:tgtEl>
                                          <p:spTgt spid="67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33"/>
                                        <p:tgtEl>
                                          <p:spTgt spid="67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4"/>
                                        <p:tgtEl>
                                          <p:spTgt spid="67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 nodeType="clickPar">
                      <p:stCondLst>
                        <p:cond delay="indefinite"/>
                      </p:stCondLst>
                      <p:childTnLst>
                        <p:par>
                          <p:cTn fill="hold" id="36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37" nodeType="clickEffect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39"/>
                                        <p:tgtEl>
                                          <p:spTgt spid="67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40"/>
                                        <p:tgtEl>
                                          <p:spTgt spid="67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41"/>
                                        <p:tgtEl>
                                          <p:spTgt spid="67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42"/>
                                        <p:tgtEl>
                                          <p:spTgt spid="67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43"/>
                                        <p:tgtEl>
                                          <p:spTgt spid="67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779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6"/>
          <p:cNvSpPr>
            <a:spLocks noChangeArrowheads="1"/>
          </p:cNvSpPr>
          <p:nvPr/>
        </p:nvSpPr>
        <p:spPr bwMode="auto">
          <a:xfrm>
            <a:off x="4479925" y="2273300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77827" name="Rectangle 28"/>
          <p:cNvSpPr>
            <a:spLocks noChangeArrowheads="1"/>
          </p:cNvSpPr>
          <p:nvPr/>
        </p:nvSpPr>
        <p:spPr bwMode="auto">
          <a:xfrm>
            <a:off x="0" y="4214813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tabLst>
                <a:tab pos="1689100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tabLst>
                <a:tab pos="1689100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tabLst>
                <a:tab pos="16891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tabLst>
                <a:tab pos="16891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tabLst>
                <a:tab pos="16891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tabLst>
                <a:tab pos="16891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tabLst>
                <a:tab pos="16891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tabLst>
                <a:tab pos="16891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tabLst>
                <a:tab pos="16891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</a:endParaRPr>
          </a:p>
        </p:txBody>
      </p:sp>
      <p:sp>
        <p:nvSpPr>
          <p:cNvPr id="77828" name="Oval 31"/>
          <p:cNvSpPr>
            <a:spLocks noChangeArrowheads="1"/>
          </p:cNvSpPr>
          <p:nvPr/>
        </p:nvSpPr>
        <p:spPr bwMode="auto">
          <a:xfrm>
            <a:off x="1547813" y="2060575"/>
            <a:ext cx="576262" cy="5762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28" name="Oval 32"/>
          <p:cNvSpPr>
            <a:spLocks noChangeArrowheads="1"/>
          </p:cNvSpPr>
          <p:nvPr/>
        </p:nvSpPr>
        <p:spPr bwMode="auto">
          <a:xfrm>
            <a:off x="1835150" y="620713"/>
            <a:ext cx="576263" cy="576262"/>
          </a:xfrm>
          <a:prstGeom prst="ellipse">
            <a:avLst/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29" name="Oval 33"/>
          <p:cNvSpPr>
            <a:spLocks noChangeArrowheads="1"/>
          </p:cNvSpPr>
          <p:nvPr/>
        </p:nvSpPr>
        <p:spPr bwMode="auto">
          <a:xfrm>
            <a:off x="3995738" y="2133600"/>
            <a:ext cx="576262" cy="5762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77831" name="AutoShape 35"/>
          <p:cNvSpPr>
            <a:spLocks noChangeArrowheads="1"/>
          </p:cNvSpPr>
          <p:nvPr/>
        </p:nvSpPr>
        <p:spPr bwMode="auto">
          <a:xfrm>
            <a:off x="3995738" y="620713"/>
            <a:ext cx="576262" cy="647700"/>
          </a:xfrm>
          <a:prstGeom prst="triangle">
            <a:avLst>
              <a:gd name="adj" fmla="val 500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32" name="AutoShape 36"/>
          <p:cNvSpPr>
            <a:spLocks noChangeArrowheads="1"/>
          </p:cNvSpPr>
          <p:nvPr/>
        </p:nvSpPr>
        <p:spPr bwMode="auto">
          <a:xfrm>
            <a:off x="2843213" y="1628775"/>
            <a:ext cx="576262" cy="6477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77833" name="Rectangle 39"/>
          <p:cNvSpPr>
            <a:spLocks noChangeArrowheads="1"/>
          </p:cNvSpPr>
          <p:nvPr/>
        </p:nvSpPr>
        <p:spPr bwMode="auto">
          <a:xfrm>
            <a:off x="2843213" y="765175"/>
            <a:ext cx="792162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37" name="AutoShape 41"/>
          <p:cNvSpPr>
            <a:spLocks noChangeArrowheads="1"/>
          </p:cNvSpPr>
          <p:nvPr/>
        </p:nvSpPr>
        <p:spPr bwMode="auto">
          <a:xfrm>
            <a:off x="2555875" y="1341438"/>
            <a:ext cx="215900" cy="215900"/>
          </a:xfrm>
          <a:prstGeom prst="triangle">
            <a:avLst>
              <a:gd name="adj" fmla="val 50000"/>
            </a:avLst>
          </a:prstGeom>
          <a:solidFill>
            <a:srgbClr val="33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38" name="AutoShape 42"/>
          <p:cNvSpPr>
            <a:spLocks noChangeArrowheads="1"/>
          </p:cNvSpPr>
          <p:nvPr/>
        </p:nvSpPr>
        <p:spPr bwMode="auto">
          <a:xfrm>
            <a:off x="3708400" y="836613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39" name="AutoShape 43"/>
          <p:cNvSpPr>
            <a:spLocks noChangeArrowheads="1"/>
          </p:cNvSpPr>
          <p:nvPr/>
        </p:nvSpPr>
        <p:spPr bwMode="auto">
          <a:xfrm>
            <a:off x="3492500" y="1557338"/>
            <a:ext cx="215900" cy="215900"/>
          </a:xfrm>
          <a:prstGeom prst="triangle">
            <a:avLst>
              <a:gd name="adj" fmla="val 500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40" name="Rectangle 44"/>
          <p:cNvSpPr>
            <a:spLocks noChangeArrowheads="1"/>
          </p:cNvSpPr>
          <p:nvPr/>
        </p:nvSpPr>
        <p:spPr bwMode="auto">
          <a:xfrm>
            <a:off x="2484438" y="2420938"/>
            <a:ext cx="431800" cy="215900"/>
          </a:xfrm>
          <a:prstGeom prst="rect">
            <a:avLst/>
          </a:prstGeom>
          <a:solidFill>
            <a:srgbClr val="33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41" name="Rectangle 45"/>
          <p:cNvSpPr>
            <a:spLocks noChangeArrowheads="1"/>
          </p:cNvSpPr>
          <p:nvPr/>
        </p:nvSpPr>
        <p:spPr bwMode="auto">
          <a:xfrm>
            <a:off x="1476375" y="1700213"/>
            <a:ext cx="431800" cy="215900"/>
          </a:xfrm>
          <a:prstGeom prst="rect">
            <a:avLst/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42" name="Rectangle 46"/>
          <p:cNvSpPr>
            <a:spLocks noChangeArrowheads="1"/>
          </p:cNvSpPr>
          <p:nvPr/>
        </p:nvSpPr>
        <p:spPr bwMode="auto">
          <a:xfrm>
            <a:off x="1547813" y="1196975"/>
            <a:ext cx="431800" cy="2159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43" name="Oval 47"/>
          <p:cNvSpPr>
            <a:spLocks noChangeArrowheads="1"/>
          </p:cNvSpPr>
          <p:nvPr/>
        </p:nvSpPr>
        <p:spPr bwMode="auto">
          <a:xfrm>
            <a:off x="2268538" y="1773238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44" name="Oval 48"/>
          <p:cNvSpPr>
            <a:spLocks noChangeArrowheads="1"/>
          </p:cNvSpPr>
          <p:nvPr/>
        </p:nvSpPr>
        <p:spPr bwMode="auto">
          <a:xfrm>
            <a:off x="2555875" y="90805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45" name="Oval 49"/>
          <p:cNvSpPr>
            <a:spLocks noChangeArrowheads="1"/>
          </p:cNvSpPr>
          <p:nvPr/>
        </p:nvSpPr>
        <p:spPr bwMode="auto">
          <a:xfrm>
            <a:off x="4140200" y="1412875"/>
            <a:ext cx="215900" cy="215900"/>
          </a:xfrm>
          <a:prstGeom prst="ellipse">
            <a:avLst/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46" name="Oval 50"/>
          <p:cNvSpPr>
            <a:spLocks noChangeArrowheads="1"/>
          </p:cNvSpPr>
          <p:nvPr/>
        </p:nvSpPr>
        <p:spPr bwMode="auto">
          <a:xfrm>
            <a:off x="2051050" y="1341438"/>
            <a:ext cx="215900" cy="2159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47" name="Text Box 51"/>
          <p:cNvSpPr txBox="1">
            <a:spLocks noChangeArrowheads="1"/>
          </p:cNvSpPr>
          <p:nvPr/>
        </p:nvSpPr>
        <p:spPr bwMode="auto">
          <a:xfrm>
            <a:off x="1619250" y="115888"/>
            <a:ext cx="15494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rgbClr val="FFFF00"/>
                </a:solidFill>
              </a:rPr>
              <a:t>По цвету</a:t>
            </a:r>
          </a:p>
        </p:txBody>
      </p:sp>
      <p:sp>
        <p:nvSpPr>
          <p:cNvPr id="4174" name="AutoShape 78"/>
          <p:cNvSpPr>
            <a:spLocks noChangeArrowheads="1"/>
          </p:cNvSpPr>
          <p:nvPr/>
        </p:nvSpPr>
        <p:spPr bwMode="auto">
          <a:xfrm>
            <a:off x="5435600" y="836613"/>
            <a:ext cx="576263" cy="6477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75" name="AutoShape 79"/>
          <p:cNvSpPr>
            <a:spLocks noChangeArrowheads="1"/>
          </p:cNvSpPr>
          <p:nvPr/>
        </p:nvSpPr>
        <p:spPr bwMode="auto">
          <a:xfrm>
            <a:off x="5364163" y="1700213"/>
            <a:ext cx="576262" cy="647700"/>
          </a:xfrm>
          <a:prstGeom prst="triangle">
            <a:avLst>
              <a:gd name="adj" fmla="val 500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79" name="AutoShape 83"/>
          <p:cNvSpPr>
            <a:spLocks noChangeArrowheads="1"/>
          </p:cNvSpPr>
          <p:nvPr/>
        </p:nvSpPr>
        <p:spPr bwMode="auto">
          <a:xfrm>
            <a:off x="5508625" y="2492375"/>
            <a:ext cx="215900" cy="215900"/>
          </a:xfrm>
          <a:prstGeom prst="triangle">
            <a:avLst>
              <a:gd name="adj" fmla="val 500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0" name="AutoShape 84"/>
          <p:cNvSpPr>
            <a:spLocks noChangeArrowheads="1"/>
          </p:cNvSpPr>
          <p:nvPr/>
        </p:nvSpPr>
        <p:spPr bwMode="auto">
          <a:xfrm>
            <a:off x="5867400" y="1628775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1" name="AutoShape 85"/>
          <p:cNvSpPr>
            <a:spLocks noChangeArrowheads="1"/>
          </p:cNvSpPr>
          <p:nvPr/>
        </p:nvSpPr>
        <p:spPr bwMode="auto">
          <a:xfrm>
            <a:off x="5292725" y="1628775"/>
            <a:ext cx="215900" cy="215900"/>
          </a:xfrm>
          <a:prstGeom prst="triangle">
            <a:avLst>
              <a:gd name="adj" fmla="val 50000"/>
            </a:avLst>
          </a:prstGeom>
          <a:solidFill>
            <a:srgbClr val="33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2" name="Oval 86"/>
          <p:cNvSpPr>
            <a:spLocks noChangeArrowheads="1"/>
          </p:cNvSpPr>
          <p:nvPr/>
        </p:nvSpPr>
        <p:spPr bwMode="auto">
          <a:xfrm>
            <a:off x="7451725" y="1484313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3" name="Oval 87"/>
          <p:cNvSpPr>
            <a:spLocks noChangeArrowheads="1"/>
          </p:cNvSpPr>
          <p:nvPr/>
        </p:nvSpPr>
        <p:spPr bwMode="auto">
          <a:xfrm>
            <a:off x="6732588" y="1484313"/>
            <a:ext cx="215900" cy="215900"/>
          </a:xfrm>
          <a:prstGeom prst="ellipse">
            <a:avLst/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4" name="Oval 88"/>
          <p:cNvSpPr>
            <a:spLocks noChangeArrowheads="1"/>
          </p:cNvSpPr>
          <p:nvPr/>
        </p:nvSpPr>
        <p:spPr bwMode="auto">
          <a:xfrm>
            <a:off x="7380288" y="2205038"/>
            <a:ext cx="215900" cy="2159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5" name="Oval 89"/>
          <p:cNvSpPr>
            <a:spLocks noChangeArrowheads="1"/>
          </p:cNvSpPr>
          <p:nvPr/>
        </p:nvSpPr>
        <p:spPr bwMode="auto">
          <a:xfrm>
            <a:off x="6659563" y="22050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6" name="Rectangle 90"/>
          <p:cNvSpPr>
            <a:spLocks noChangeArrowheads="1"/>
          </p:cNvSpPr>
          <p:nvPr/>
        </p:nvSpPr>
        <p:spPr bwMode="auto">
          <a:xfrm>
            <a:off x="7956550" y="2133600"/>
            <a:ext cx="431800" cy="215900"/>
          </a:xfrm>
          <a:prstGeom prst="rect">
            <a:avLst/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7" name="Rectangle 91"/>
          <p:cNvSpPr>
            <a:spLocks noChangeArrowheads="1"/>
          </p:cNvSpPr>
          <p:nvPr/>
        </p:nvSpPr>
        <p:spPr bwMode="auto">
          <a:xfrm>
            <a:off x="8101013" y="1125538"/>
            <a:ext cx="431800" cy="2159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8" name="Rectangle 92"/>
          <p:cNvSpPr>
            <a:spLocks noChangeArrowheads="1"/>
          </p:cNvSpPr>
          <p:nvPr/>
        </p:nvSpPr>
        <p:spPr bwMode="auto">
          <a:xfrm>
            <a:off x="8532813" y="2133600"/>
            <a:ext cx="431800" cy="215900"/>
          </a:xfrm>
          <a:prstGeom prst="rect">
            <a:avLst/>
          </a:prstGeom>
          <a:solidFill>
            <a:srgbClr val="33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89" name="Rectangle 93"/>
          <p:cNvSpPr>
            <a:spLocks noChangeArrowheads="1"/>
          </p:cNvSpPr>
          <p:nvPr/>
        </p:nvSpPr>
        <p:spPr bwMode="auto">
          <a:xfrm>
            <a:off x="7885113" y="1484313"/>
            <a:ext cx="862012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90" name="Oval 94"/>
          <p:cNvSpPr>
            <a:spLocks noChangeArrowheads="1"/>
          </p:cNvSpPr>
          <p:nvPr/>
        </p:nvSpPr>
        <p:spPr bwMode="auto">
          <a:xfrm>
            <a:off x="6877050" y="1700213"/>
            <a:ext cx="576263" cy="5762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91" name="Oval 95"/>
          <p:cNvSpPr>
            <a:spLocks noChangeArrowheads="1"/>
          </p:cNvSpPr>
          <p:nvPr/>
        </p:nvSpPr>
        <p:spPr bwMode="auto">
          <a:xfrm>
            <a:off x="6877050" y="2349500"/>
            <a:ext cx="576263" cy="576263"/>
          </a:xfrm>
          <a:prstGeom prst="ellipse">
            <a:avLst/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92" name="Oval 96"/>
          <p:cNvSpPr>
            <a:spLocks noChangeArrowheads="1"/>
          </p:cNvSpPr>
          <p:nvPr/>
        </p:nvSpPr>
        <p:spPr bwMode="auto">
          <a:xfrm>
            <a:off x="6877050" y="981075"/>
            <a:ext cx="576263" cy="5762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193" name="Text Box 97"/>
          <p:cNvSpPr txBox="1">
            <a:spLocks noChangeArrowheads="1"/>
          </p:cNvSpPr>
          <p:nvPr/>
        </p:nvSpPr>
        <p:spPr bwMode="auto">
          <a:xfrm>
            <a:off x="5703888" y="207963"/>
            <a:ext cx="17145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rgbClr val="FFFF00"/>
                </a:solidFill>
              </a:rPr>
              <a:t>По форме</a:t>
            </a:r>
          </a:p>
        </p:txBody>
      </p:sp>
      <p:sp>
        <p:nvSpPr>
          <p:cNvPr id="4210" name="AutoShape 114"/>
          <p:cNvSpPr>
            <a:spLocks noChangeArrowheads="1"/>
          </p:cNvSpPr>
          <p:nvPr/>
        </p:nvSpPr>
        <p:spPr bwMode="auto">
          <a:xfrm>
            <a:off x="5076825" y="4797425"/>
            <a:ext cx="576263" cy="647700"/>
          </a:xfrm>
          <a:prstGeom prst="triangle">
            <a:avLst>
              <a:gd name="adj" fmla="val 500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11" name="AutoShape 115"/>
          <p:cNvSpPr>
            <a:spLocks noChangeArrowheads="1"/>
          </p:cNvSpPr>
          <p:nvPr/>
        </p:nvSpPr>
        <p:spPr bwMode="auto">
          <a:xfrm>
            <a:off x="4284663" y="4076700"/>
            <a:ext cx="576262" cy="6477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12" name="AutoShape 116"/>
          <p:cNvSpPr>
            <a:spLocks noChangeArrowheads="1"/>
          </p:cNvSpPr>
          <p:nvPr/>
        </p:nvSpPr>
        <p:spPr bwMode="auto">
          <a:xfrm>
            <a:off x="7092950" y="4221163"/>
            <a:ext cx="215900" cy="215900"/>
          </a:xfrm>
          <a:prstGeom prst="triangle">
            <a:avLst>
              <a:gd name="adj" fmla="val 50000"/>
            </a:avLst>
          </a:prstGeom>
          <a:solidFill>
            <a:srgbClr val="33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13" name="AutoShape 117"/>
          <p:cNvSpPr>
            <a:spLocks noChangeArrowheads="1"/>
          </p:cNvSpPr>
          <p:nvPr/>
        </p:nvSpPr>
        <p:spPr bwMode="auto">
          <a:xfrm>
            <a:off x="7235825" y="5516563"/>
            <a:ext cx="215900" cy="215900"/>
          </a:xfrm>
          <a:prstGeom prst="triangle">
            <a:avLst>
              <a:gd name="adj" fmla="val 500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14" name="AutoShape 118"/>
          <p:cNvSpPr>
            <a:spLocks noChangeArrowheads="1"/>
          </p:cNvSpPr>
          <p:nvPr/>
        </p:nvSpPr>
        <p:spPr bwMode="auto">
          <a:xfrm>
            <a:off x="6659563" y="5589588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15" name="Oval 119"/>
          <p:cNvSpPr>
            <a:spLocks noChangeArrowheads="1"/>
          </p:cNvSpPr>
          <p:nvPr/>
        </p:nvSpPr>
        <p:spPr bwMode="auto">
          <a:xfrm>
            <a:off x="7164388" y="5157788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16" name="Oval 120"/>
          <p:cNvSpPr>
            <a:spLocks noChangeArrowheads="1"/>
          </p:cNvSpPr>
          <p:nvPr/>
        </p:nvSpPr>
        <p:spPr bwMode="auto">
          <a:xfrm>
            <a:off x="6659563" y="46529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17" name="Oval 121"/>
          <p:cNvSpPr>
            <a:spLocks noChangeArrowheads="1"/>
          </p:cNvSpPr>
          <p:nvPr/>
        </p:nvSpPr>
        <p:spPr bwMode="auto">
          <a:xfrm>
            <a:off x="6732588" y="5013325"/>
            <a:ext cx="215900" cy="215900"/>
          </a:xfrm>
          <a:prstGeom prst="ellipse">
            <a:avLst/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18" name="Oval 122"/>
          <p:cNvSpPr>
            <a:spLocks noChangeArrowheads="1"/>
          </p:cNvSpPr>
          <p:nvPr/>
        </p:nvSpPr>
        <p:spPr bwMode="auto">
          <a:xfrm>
            <a:off x="6948488" y="5445125"/>
            <a:ext cx="215900" cy="2159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19" name="Rectangle 123"/>
          <p:cNvSpPr>
            <a:spLocks noChangeArrowheads="1"/>
          </p:cNvSpPr>
          <p:nvPr/>
        </p:nvSpPr>
        <p:spPr bwMode="auto">
          <a:xfrm>
            <a:off x="6948488" y="4581525"/>
            <a:ext cx="431800" cy="215900"/>
          </a:xfrm>
          <a:prstGeom prst="rect">
            <a:avLst/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20" name="Rectangle 124"/>
          <p:cNvSpPr>
            <a:spLocks noChangeArrowheads="1"/>
          </p:cNvSpPr>
          <p:nvPr/>
        </p:nvSpPr>
        <p:spPr bwMode="auto">
          <a:xfrm>
            <a:off x="6443663" y="4221163"/>
            <a:ext cx="431800" cy="2159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21" name="Rectangle 125"/>
          <p:cNvSpPr>
            <a:spLocks noChangeArrowheads="1"/>
          </p:cNvSpPr>
          <p:nvPr/>
        </p:nvSpPr>
        <p:spPr bwMode="auto">
          <a:xfrm>
            <a:off x="7235825" y="4868863"/>
            <a:ext cx="431800" cy="215900"/>
          </a:xfrm>
          <a:prstGeom prst="rect">
            <a:avLst/>
          </a:prstGeom>
          <a:solidFill>
            <a:srgbClr val="3333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22" name="Rectangle 126"/>
          <p:cNvSpPr>
            <a:spLocks noChangeArrowheads="1"/>
          </p:cNvSpPr>
          <p:nvPr/>
        </p:nvSpPr>
        <p:spPr bwMode="auto">
          <a:xfrm>
            <a:off x="3924300" y="5589588"/>
            <a:ext cx="935038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23" name="Oval 127"/>
          <p:cNvSpPr>
            <a:spLocks noChangeArrowheads="1"/>
          </p:cNvSpPr>
          <p:nvPr/>
        </p:nvSpPr>
        <p:spPr bwMode="auto">
          <a:xfrm>
            <a:off x="5076825" y="5516563"/>
            <a:ext cx="576263" cy="5762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24" name="Oval 128"/>
          <p:cNvSpPr>
            <a:spLocks noChangeArrowheads="1"/>
          </p:cNvSpPr>
          <p:nvPr/>
        </p:nvSpPr>
        <p:spPr bwMode="auto">
          <a:xfrm>
            <a:off x="4284663" y="4941888"/>
            <a:ext cx="576262" cy="576262"/>
          </a:xfrm>
          <a:prstGeom prst="ellipse">
            <a:avLst/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25" name="Oval 129"/>
          <p:cNvSpPr>
            <a:spLocks noChangeArrowheads="1"/>
          </p:cNvSpPr>
          <p:nvPr/>
        </p:nvSpPr>
        <p:spPr bwMode="auto">
          <a:xfrm>
            <a:off x="5076825" y="4149725"/>
            <a:ext cx="576263" cy="5762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4226" name="Text Box 130"/>
          <p:cNvSpPr txBox="1">
            <a:spLocks noChangeArrowheads="1"/>
          </p:cNvSpPr>
          <p:nvPr/>
        </p:nvSpPr>
        <p:spPr bwMode="auto">
          <a:xfrm>
            <a:off x="4695825" y="3448050"/>
            <a:ext cx="19399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rgbClr val="FFFF00"/>
                </a:solidFill>
              </a:rPr>
              <a:t>По размеру</a:t>
            </a:r>
          </a:p>
        </p:txBody>
      </p:sp>
      <p:pic>
        <p:nvPicPr>
          <p:cNvPr id="77879" name="Picture 55" descr="203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4341813"/>
            <a:ext cx="2154237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2.59259E-6 L -0.14167 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6 L -0.20486 -0.01041 " pathEditMode="relative" ptsTypes="AA">
                                      <p:cBhvr>
                                        <p:cTn id="9" dur="5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-0.19688 -0.09445 " pathEditMode="relative" ptsTypes="AA">
                                      <p:cBhvr>
                                        <p:cTn id="12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4.07407E-6 L -0.38593 0.1155 " pathEditMode="relative" ptsTypes="AA">
                                      <p:cBhvr>
                                        <p:cTn id="15" dur="5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-0.12604 -0.12592 " pathEditMode="relative" ptsTypes="AA">
                                      <p:cBhvr>
                                        <p:cTn id="18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-0.11024 0.08402 " pathEditMode="relative" ptsTypes="AA">
                                      <p:cBhvr>
                                        <p:cTn id="21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5.92593E-6 L -0.18889 0.11551 " pathEditMode="relative" ptsTypes="AA">
                                      <p:cBhvr>
                                        <p:cTn id="24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-0.14167 -0.05232 " pathEditMode="relative" ptsTypes="AA">
                                      <p:cBhvr>
                                        <p:cTn id="27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5.92593E-6 L 0.10243 -0.05255 " pathEditMode="relative" ptsTypes="AA">
                                      <p:cBhvr>
                                        <p:cTn id="30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5.92593E-6 L 0.13385 0.16805 " pathEditMode="relative" ptsTypes="AA">
                                      <p:cBhvr>
                                        <p:cTn id="33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-0.03149 L 0.29931 -0.04213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23629 0.07338 " pathEditMode="relative" ptsTypes="AA">
                                      <p:cBhvr>
                                        <p:cTn id="39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6 L 0.10243 7.40741E-6 " pathEditMode="relative" ptsTypes="AA">
                                      <p:cBhvr>
                                        <p:cTn id="42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8" grpId="0" animBg="1"/>
      <p:bldP spid="4129" grpId="0" animBg="1"/>
      <p:bldP spid="4132" grpId="0" animBg="1"/>
      <p:bldP spid="4137" grpId="0" animBg="1"/>
      <p:bldP spid="4138" grpId="0" animBg="1"/>
      <p:bldP spid="4139" grpId="0" animBg="1"/>
      <p:bldP spid="4140" grpId="0" animBg="1"/>
      <p:bldP spid="4141" grpId="0" animBg="1"/>
      <p:bldP spid="4142" grpId="0" animBg="1"/>
      <p:bldP spid="4143" grpId="0" animBg="1"/>
      <p:bldP spid="4144" grpId="0" animBg="1"/>
      <p:bldP spid="4145" grpId="0" animBg="1"/>
      <p:bldP spid="4146" grpId="0" animBg="1"/>
      <p:bldP spid="4147" grpId="0"/>
      <p:bldP spid="4174" grpId="0" animBg="1"/>
      <p:bldP spid="4175" grpId="0" animBg="1"/>
      <p:bldP spid="4179" grpId="0" animBg="1"/>
      <p:bldP spid="4180" grpId="0" animBg="1"/>
      <p:bldP spid="4181" grpId="0" animBg="1"/>
      <p:bldP spid="4182" grpId="0" animBg="1"/>
      <p:bldP spid="4183" grpId="0" animBg="1"/>
      <p:bldP spid="4184" grpId="0" animBg="1"/>
      <p:bldP spid="4185" grpId="0" animBg="1"/>
      <p:bldP spid="4186" grpId="0" animBg="1"/>
      <p:bldP spid="4187" grpId="0" animBg="1"/>
      <p:bldP spid="4188" grpId="0" animBg="1"/>
      <p:bldP spid="4189" grpId="0" animBg="1"/>
      <p:bldP spid="4190" grpId="0" animBg="1"/>
      <p:bldP spid="4191" grpId="0" animBg="1"/>
      <p:bldP spid="4192" grpId="0" animBg="1"/>
      <p:bldP spid="4210" grpId="0" animBg="1"/>
      <p:bldP spid="4211" grpId="0" animBg="1"/>
      <p:bldP spid="4212" grpId="0" animBg="1"/>
      <p:bldP spid="4213" grpId="0" animBg="1"/>
      <p:bldP spid="4214" grpId="0" animBg="1"/>
      <p:bldP spid="4215" grpId="0" animBg="1"/>
      <p:bldP spid="4216" grpId="0" animBg="1"/>
      <p:bldP spid="4217" grpId="0" animBg="1"/>
      <p:bldP spid="4218" grpId="0" animBg="1"/>
      <p:bldP spid="4219" grpId="0" animBg="1"/>
      <p:bldP spid="4220" grpId="0" animBg="1"/>
      <p:bldP spid="4221" grpId="0" animBg="1"/>
      <p:bldP spid="4222" grpId="0" animBg="1"/>
      <p:bldP spid="4223" grpId="0" animBg="1"/>
      <p:bldP spid="4224" grpId="0" animBg="1"/>
      <p:bldP spid="4225" grpId="0" animBg="1"/>
      <p:bldP spid="42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8393" y="5223018"/>
            <a:ext cx="112723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457211" y="2976551"/>
            <a:ext cx="65594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611147" y="1729099"/>
            <a:ext cx="65594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28540" y="3068370"/>
            <a:ext cx="10805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78128" y="636250"/>
            <a:ext cx="65594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90481" y="4657062"/>
            <a:ext cx="65594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9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33330" y="2053221"/>
            <a:ext cx="65594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75226" y="4103064"/>
            <a:ext cx="65594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61638" y="5295711"/>
            <a:ext cx="65594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8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39951" y="476672"/>
            <a:ext cx="65594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42246" y="632450"/>
            <a:ext cx="65594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49278" y="4217830"/>
            <a:ext cx="612668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0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55455" y="2607219"/>
            <a:ext cx="112723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09725" y="3160713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ru-RU" sz="54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AutoShape 4"/>
          <p:cNvSpPr>
            <a:spLocks noChangeArrowheads="1"/>
          </p:cNvSpPr>
          <p:nvPr/>
        </p:nvSpPr>
        <p:spPr bwMode="auto">
          <a:xfrm>
            <a:off x="0" y="2133600"/>
            <a:ext cx="1476375" cy="2159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/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1476375" y="2133600"/>
            <a:ext cx="1366838" cy="2159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8800" b="0"/>
              <a:t>н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2843213" y="2133600"/>
            <a:ext cx="1441450" cy="2159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8800" b="0"/>
              <a:t>а</a:t>
            </a: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4356100" y="2133600"/>
            <a:ext cx="1439863" cy="2159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8800" b="0"/>
              <a:t>н</a:t>
            </a: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5724525" y="2133600"/>
            <a:ext cx="1511300" cy="2159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8800" b="0"/>
              <a:t>и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7308850" y="2133600"/>
            <a:ext cx="1511300" cy="2159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8800" b="0"/>
              <a:t>я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323850" y="2420938"/>
            <a:ext cx="696913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8800" b="0"/>
              <a:t>з</a:t>
            </a:r>
          </a:p>
        </p:txBody>
      </p:sp>
      <p:pic>
        <p:nvPicPr>
          <p:cNvPr id="20498" name="Picture 18" descr="bs00554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33375"/>
            <a:ext cx="2090737" cy="158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9" name="Picture 19" descr="bs00554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35538"/>
            <a:ext cx="2451100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3" name="Picture 20" descr="203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08500"/>
            <a:ext cx="1905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4" name="Picture 21" descr="pulsa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04813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5" name="Picture 22" descr="pulsa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4752975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3" name="Paul Mauriat - Love Is Blue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1238" y="54657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03"/>
                </p:tgtEl>
              </p:cMediaNode>
            </p:audio>
          </p:childTnLst>
        </p:cTn>
      </p:par>
    </p:tnLst>
    <p:bldLst>
      <p:bldP spid="2049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WordArt 4"/>
          <p:cNvSpPr>
            <a:spLocks noChangeArrowheads="1" noChangeShapeType="1" noTextEdit="1"/>
          </p:cNvSpPr>
          <p:nvPr/>
        </p:nvSpPr>
        <p:spPr bwMode="auto">
          <a:xfrm>
            <a:off x="766763" y="2273300"/>
            <a:ext cx="1001712" cy="18589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solidFill>
                  <a:schemeClr val="accent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</a:t>
            </a:r>
          </a:p>
        </p:txBody>
      </p:sp>
      <p:sp>
        <p:nvSpPr>
          <p:cNvPr id="57349" name="WordArt 5"/>
          <p:cNvSpPr>
            <a:spLocks noChangeArrowheads="1" noChangeShapeType="1" noTextEdit="1"/>
          </p:cNvSpPr>
          <p:nvPr/>
        </p:nvSpPr>
        <p:spPr bwMode="auto">
          <a:xfrm>
            <a:off x="1892300" y="2271713"/>
            <a:ext cx="798513" cy="18589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solidFill>
                  <a:schemeClr val="accent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</a:t>
            </a:r>
          </a:p>
        </p:txBody>
      </p:sp>
      <p:sp>
        <p:nvSpPr>
          <p:cNvPr id="57350" name="WordArt 6"/>
          <p:cNvSpPr>
            <a:spLocks noChangeArrowheads="1" noChangeShapeType="1" noTextEdit="1"/>
          </p:cNvSpPr>
          <p:nvPr/>
        </p:nvSpPr>
        <p:spPr bwMode="auto">
          <a:xfrm>
            <a:off x="2700338" y="2276475"/>
            <a:ext cx="752475" cy="18589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solidFill>
                  <a:schemeClr val="accent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</a:t>
            </a:r>
          </a:p>
        </p:txBody>
      </p:sp>
      <p:sp>
        <p:nvSpPr>
          <p:cNvPr id="57351" name="WordArt 7"/>
          <p:cNvSpPr>
            <a:spLocks noChangeArrowheads="1" noChangeShapeType="1" noTextEdit="1"/>
          </p:cNvSpPr>
          <p:nvPr/>
        </p:nvSpPr>
        <p:spPr bwMode="auto">
          <a:xfrm>
            <a:off x="3563938" y="2247900"/>
            <a:ext cx="736600" cy="18589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solidFill>
                  <a:schemeClr val="accent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</a:t>
            </a:r>
          </a:p>
        </p:txBody>
      </p:sp>
      <p:sp>
        <p:nvSpPr>
          <p:cNvPr id="57352" name="WordArt 8"/>
          <p:cNvSpPr>
            <a:spLocks noChangeArrowheads="1" noChangeShapeType="1" noTextEdit="1"/>
          </p:cNvSpPr>
          <p:nvPr/>
        </p:nvSpPr>
        <p:spPr bwMode="auto">
          <a:xfrm>
            <a:off x="4375150" y="2289175"/>
            <a:ext cx="942975" cy="18589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solidFill>
                  <a:schemeClr val="accent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</a:t>
            </a:r>
          </a:p>
        </p:txBody>
      </p:sp>
      <p:sp>
        <p:nvSpPr>
          <p:cNvPr id="57353" name="WordArt 9"/>
          <p:cNvSpPr>
            <a:spLocks noChangeArrowheads="1" noChangeShapeType="1" noTextEdit="1"/>
          </p:cNvSpPr>
          <p:nvPr/>
        </p:nvSpPr>
        <p:spPr bwMode="auto">
          <a:xfrm>
            <a:off x="5518150" y="2309813"/>
            <a:ext cx="914400" cy="18589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solidFill>
                  <a:schemeClr val="accent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ц</a:t>
            </a:r>
          </a:p>
        </p:txBody>
      </p:sp>
      <p:sp>
        <p:nvSpPr>
          <p:cNvPr id="57355" name="WordArt 11"/>
          <p:cNvSpPr>
            <a:spLocks noChangeArrowheads="1" noChangeShapeType="1" noTextEdit="1"/>
          </p:cNvSpPr>
          <p:nvPr/>
        </p:nvSpPr>
        <p:spPr bwMode="auto">
          <a:xfrm>
            <a:off x="6673850" y="2314575"/>
            <a:ext cx="962025" cy="18589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solidFill>
                  <a:schemeClr val="accent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ы</a:t>
            </a:r>
          </a:p>
        </p:txBody>
      </p:sp>
      <p:pic>
        <p:nvPicPr>
          <p:cNvPr id="80905" name="Picture 13" descr="pulsa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6" name="Picture 14" descr="pulsa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860800"/>
            <a:ext cx="2566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7" name="Picture 15" descr="pulsa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765175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8" name="Picture 16" descr="pulsa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638" y="4508500"/>
            <a:ext cx="25654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9" name="Picture 17" descr="pulsa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33375"/>
            <a:ext cx="256698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7348" grpId="1" animBg="1"/>
      <p:bldP spid="57348" grpId="2" animBg="1"/>
      <p:bldP spid="57349" grpId="0" animBg="1"/>
      <p:bldP spid="57349" grpId="1" animBg="1"/>
      <p:bldP spid="57349" grpId="2" animBg="1"/>
      <p:bldP spid="57350" grpId="0" animBg="1"/>
      <p:bldP spid="57350" grpId="1" animBg="1"/>
      <p:bldP spid="57350" grpId="2" animBg="1"/>
      <p:bldP spid="57351" grpId="0" animBg="1"/>
      <p:bldP spid="57351" grpId="1" animBg="1"/>
      <p:bldP spid="57351" grpId="2" animBg="1"/>
      <p:bldP spid="57352" grpId="0" animBg="1"/>
      <p:bldP spid="57352" grpId="1" animBg="1"/>
      <p:bldP spid="57352" grpId="2" animBg="1"/>
      <p:bldP spid="57353" grpId="0" animBg="1"/>
      <p:bldP spid="57353" grpId="1" animBg="1"/>
      <p:bldP spid="57353" grpId="2" animBg="1"/>
      <p:bldP spid="57355" grpId="0" animBg="1"/>
      <p:bldP spid="57355" grpId="1" animBg="1"/>
      <p:bldP spid="57355" grpId="2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0080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sz="6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пасибо за урок!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3" name="Picture 2" descr="C:\Documents and Settings\Администратор\Рабочий стол\76119291_3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12875"/>
            <a:ext cx="4911725" cy="4911725"/>
          </a:xfrm>
        </p:spPr>
      </p:pic>
      <p:pic>
        <p:nvPicPr>
          <p:cNvPr id="81924" name="Picture 5" descr="C:\Documents and Settings\Администратор\Рабочий стол\smil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196975"/>
            <a:ext cx="2592387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5" name="Picture 6" descr="C:\Documents and Settings\Администратор\Рабочий стол\sad_smil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910013"/>
            <a:ext cx="25209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9" descr="http://obolenck.ru/wp-content/uploads/2013/01/49c9ace5089301bee78da9aa33a0fd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260350"/>
            <a:ext cx="8613775" cy="629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http://obolenck.ru/wp-content/uploads/2013/01/49c9ace5089301bee78da9aa33a0fd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9" t="39897" r="39126" b="9697"/>
          <a:stretch/>
        </p:blipFill>
        <p:spPr bwMode="auto">
          <a:xfrm>
            <a:off x="7092280" y="288076"/>
            <a:ext cx="1859280" cy="31722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Куб 7"/>
          <p:cNvSpPr/>
          <p:nvPr/>
        </p:nvSpPr>
        <p:spPr bwMode="auto">
          <a:xfrm>
            <a:off x="401638" y="404813"/>
            <a:ext cx="1433512" cy="1225550"/>
          </a:xfrm>
          <a:prstGeom prst="cub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uk-UA" sz="4800" dirty="0">
                <a:solidFill>
                  <a:srgbClr val="FFFF00"/>
                </a:solidFill>
                <a:latin typeface="Arial Black" panose="020B0A04020102020204" pitchFamily="34" charset="0"/>
              </a:rPr>
              <a:t>4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ttp://www.tema.ru/jjj/format/egg.jpg" id="35842" name="AutoShape 10"/>
          <p:cNvSpPr>
            <a:spLocks noChangeArrowheads="1" noChangeAspect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charset="2" pitchFamily="2" typeface="Wingdings"/>
              <a:buChar char="Ø"/>
              <a:defRPr sz="3200">
                <a:solidFill>
                  <a:schemeClr val="tx1"/>
                </a:solidFill>
                <a:latin charset="0" typeface="Arial"/>
              </a:defRPr>
            </a:lvl1pPr>
            <a:lvl2pPr algn="l" eaLnBrk="0" hangingPunct="0" indent="-285750" marL="742950">
              <a:spcBef>
                <a:spcPct val="20000"/>
              </a:spcBef>
              <a:buClr>
                <a:schemeClr val="tx2"/>
              </a:buClr>
              <a:buSzPct val="50000"/>
              <a:buFont charset="2" pitchFamily="2" typeface="Wingdings"/>
              <a:buChar char="l"/>
              <a:defRPr sz="2800">
                <a:solidFill>
                  <a:schemeClr val="tx1"/>
                </a:solidFill>
                <a:latin charset="0" typeface="Arial"/>
              </a:defRPr>
            </a:lvl2pPr>
            <a:lvl3pPr algn="l" eaLnBrk="0" hangingPunct="0" indent="-228600" marL="11430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charset="0" typeface="Arial"/>
              </a:defRPr>
            </a:lvl3pPr>
            <a:lvl4pPr algn="l" eaLnBrk="0" hangingPunct="0" indent="-228600" marL="1600200">
              <a:spcBef>
                <a:spcPct val="20000"/>
              </a:spcBef>
              <a:buClr>
                <a:schemeClr val="folHlink"/>
              </a:buClr>
              <a:buSzPct val="50000"/>
              <a:buFont charset="2" pitchFamily="2" typeface="Wingdings"/>
              <a:buChar char="l"/>
              <a:defRPr sz="2000">
                <a:solidFill>
                  <a:schemeClr val="tx1"/>
                </a:solidFill>
                <a:latin charset="0" typeface="Arial"/>
              </a:defRPr>
            </a:lvl4pPr>
            <a:lvl5pPr algn="l" eaLnBrk="0" hangingPunct="0" indent="-228600" marL="20574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altLang="ru-RU" lang="ru-RU" sz="1800"/>
          </a:p>
        </p:txBody>
      </p:sp>
      <p:grpSp>
        <p:nvGrpSpPr>
          <p:cNvPr id="35843" name="Группа 3"/>
          <p:cNvGrpSpPr>
            <a:grpSpLocks/>
          </p:cNvGrpSpPr>
          <p:nvPr/>
        </p:nvGrpSpPr>
        <p:grpSpPr bwMode="auto">
          <a:xfrm>
            <a:off x="71438" y="260350"/>
            <a:ext cx="8893175" cy="6342063"/>
            <a:chOff x="3685311" y="-2331640"/>
            <a:chExt cx="5799791" cy="2841972"/>
          </a:xfrm>
        </p:grpSpPr>
        <p:pic>
          <p:nvPicPr>
            <p:cNvPr descr="http://cs7002.userapi.com/c7006/v7006485/bbe/4tHgoI8ES4M.jpg" id="35846" name="Picture 8"/>
            <p:cNvPicPr>
              <a:picLocks noChangeArrowheads="1"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32002" y="-2331640"/>
              <a:ext cx="5753100" cy="2841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descr="http://static.tumblr.com/b8d4e3655d9357ba9dbf78b7b02e6b27/kp73ibf/SBpn9vyg7/tumblr_static_b62uosim0pc8wkkk404gcc004.png" id="119820" name="Picture 12"/>
            <p:cNvPicPr>
              <a:picLocks noChangeArrowheads="1"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 bwMode="auto">
            <a:xfrm rot="20275639">
              <a:off x="3685311" y="-1100871"/>
              <a:ext cx="1308088" cy="1367151"/>
            </a:xfrm>
            <a:prstGeom prst="ellipse">
              <a:avLst/>
            </a:prstGeom>
            <a:noFill/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http://cs7002.userapi.com/c7006/v7006485/bbe/4tHgoI8ES4M.jpg" id="12" name="Picture 8"/>
            <p:cNvPicPr>
              <a:picLocks noChangeArrowheads="1"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687" l="14021" r="77121" t="12346"/>
            <a:stretch/>
          </p:blipFill>
          <p:spPr bwMode="auto">
            <a:xfrm>
              <a:off x="4436269" y="-1934723"/>
              <a:ext cx="509588" cy="1276350"/>
            </a:xfrm>
            <a:prstGeom prst="roundRect">
              <a:avLst>
                <a:gd fmla="val 50000" name="adj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Куб 14"/>
          <p:cNvSpPr/>
          <p:nvPr/>
        </p:nvSpPr>
        <p:spPr bwMode="auto">
          <a:xfrm>
            <a:off x="357188" y="398463"/>
            <a:ext cx="1433512" cy="1225550"/>
          </a:xfrm>
          <a:prstGeom prst="cube">
            <a:avLst/>
          </a:prstGeom>
          <a:solidFill>
            <a:schemeClr val="bg2">
              <a:lumMod val="75000"/>
            </a:schemeClr>
          </a:solidFill>
          <a:ln algn="ctr" cap="flat" cmpd="sng" w="9525">
            <a:solidFill>
              <a:srgbClr val="00B0F0"/>
            </a:solidFill>
            <a:prstDash val="solid"/>
            <a:round/>
            <a:headEnd len="med" type="none" w="med"/>
            <a:tailEnd len="med" type="none" w="med"/>
          </a:ln>
          <a:effectLst/>
        </p:spPr>
        <p:txBody>
          <a:bodyPr/>
          <a:lstStyle/>
          <a:p>
            <a:pPr>
              <a:defRPr/>
            </a:pPr>
            <a:r>
              <a:rPr dirty="0" lang="uk-UA" sz="4800">
                <a:solidFill>
                  <a:srgbClr val="FFFF00"/>
                </a:solidFill>
                <a:latin charset="0" panose="020B0A04020102020204" pitchFamily="34" typeface="Arial Black"/>
              </a:rPr>
              <a:t>7</a:t>
            </a:r>
            <a:endParaRPr dirty="0" lang="ru-RU">
              <a:solidFill>
                <a:srgbClr val="FFFF00"/>
              </a:solidFill>
              <a:latin charset="0" panose="020B0A04020102020204" pitchFamily="34" typeface="Arial Black"/>
            </a:endParaRPr>
          </a:p>
        </p:txBody>
      </p:sp>
      <p:pic>
        <p:nvPicPr>
          <p:cNvPr descr="D:\директор\матеріали на семінар лютий 2015 р\Семинар (Гринченко и Скарга)\Гринченко на семінар\72095b5f726c.png" id="35845" name="Picture 20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75977">
            <a:off x="209550" y="3168650"/>
            <a:ext cx="19145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fantasiya.net/_ph/21/2/514249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6" descr="http://img1.liveinternet.ru/images/attach/c/10/109/256/109256087_RO__2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55988"/>
            <a:ext cx="2897188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6" descr="http://img1.liveinternet.ru/images/attach/c/10/109/256/109256087_RO__2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13" y="3316288"/>
            <a:ext cx="2897187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6" descr="http://img1.liveinternet.ru/images/attach/c/10/109/256/109256087_RO__2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16288"/>
            <a:ext cx="2895600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fantasiya.net/_ph/21/2/514249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http://img1.liveinternet.ru/images/attach/c/10/109/256/109256087_RO__2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2159000"/>
            <a:ext cx="23876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6" descr="http://img1.liveinternet.ru/images/attach/c/10/109/256/109256087_RO__2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50" y="3429000"/>
            <a:ext cx="2546350" cy="317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Куб 5"/>
          <p:cNvSpPr/>
          <p:nvPr/>
        </p:nvSpPr>
        <p:spPr bwMode="auto">
          <a:xfrm>
            <a:off x="179388" y="188913"/>
            <a:ext cx="1433512" cy="1223962"/>
          </a:xfrm>
          <a:prstGeom prst="cub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uk-UA" sz="4800" dirty="0">
                <a:solidFill>
                  <a:srgbClr val="FFFF00"/>
                </a:solidFill>
                <a:latin typeface="Arial Black" panose="020B0A04020102020204" pitchFamily="34" charset="0"/>
              </a:rPr>
              <a:t>2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7894" name="Picture 6" descr="http://img1.liveinternet.ru/images/attach/c/10/109/256/109256087_RO__2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429000"/>
            <a:ext cx="2546350" cy="317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latinumwall.ru/wallpapers/tn_big/platinumwall.ru_201001221927452749.jpg" id="38914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1.liveinternet.ru/images/attach/c/8/102/550/102550869_10.png" id="3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"/>
          <a:stretch>
            <a:fillRect/>
          </a:stretch>
        </p:blipFill>
        <p:spPr bwMode="auto">
          <a:xfrm>
            <a:off x="7308850" y="3189288"/>
            <a:ext cx="202882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detki-belki.ru/d/379122/t/v2/images/bober.png" id="4" name="Picture 6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4650"/>
            <a:ext cx="21828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detki-belki.ru/d/379122/t/v2/images/bober.png" id="6" name="Picture 6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450" y="4568825"/>
            <a:ext cx="21764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1.liveinternet.ru/images/attach/c/8/102/550/102550869_10.png" id="8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"/>
          <a:stretch>
            <a:fillRect/>
          </a:stretch>
        </p:blipFill>
        <p:spPr bwMode="auto">
          <a:xfrm>
            <a:off x="5795963" y="3200400"/>
            <a:ext cx="20288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1.liveinternet.ru/images/attach/c/8/102/550/102550869_10.png" id="7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"/>
          <a:stretch>
            <a:fillRect/>
          </a:stretch>
        </p:blipFill>
        <p:spPr bwMode="auto">
          <a:xfrm>
            <a:off x="5838825" y="4708525"/>
            <a:ext cx="20288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s://img-fotki.yandex.ru/get/5705/goroshcko-tatjana.30/0_551c7_60f1f18a_L.jpg" id="9" name="Picture 9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1844675"/>
            <a:ext cx="3349625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Куб 10"/>
          <p:cNvSpPr/>
          <p:nvPr/>
        </p:nvSpPr>
        <p:spPr bwMode="auto">
          <a:xfrm>
            <a:off x="179388" y="188913"/>
            <a:ext cx="1433512" cy="1223962"/>
          </a:xfrm>
          <a:prstGeom prst="cube">
            <a:avLst/>
          </a:prstGeom>
          <a:solidFill>
            <a:schemeClr val="bg2">
              <a:lumMod val="75000"/>
            </a:schemeClr>
          </a:solidFill>
          <a:ln algn="ctr" cap="flat" cmpd="sng" w="9525">
            <a:solidFill>
              <a:srgbClr val="00B0F0"/>
            </a:solidFill>
            <a:prstDash val="solid"/>
            <a:round/>
            <a:headEnd len="med" type="none" w="med"/>
            <a:tailEnd len="med" type="none" w="med"/>
          </a:ln>
          <a:effectLst/>
        </p:spPr>
        <p:txBody>
          <a:bodyPr/>
          <a:lstStyle/>
          <a:p>
            <a:pPr>
              <a:defRPr/>
            </a:pPr>
            <a:r>
              <a:rPr dirty="0" lang="uk-UA" sz="4800">
                <a:solidFill>
                  <a:srgbClr val="FFFF00"/>
                </a:solidFill>
                <a:latin charset="0" panose="020B0A04020102020204" pitchFamily="34" typeface="Arial Black"/>
              </a:rPr>
              <a:t>6</a:t>
            </a:r>
            <a:endParaRPr dirty="0" lang="ru-RU">
              <a:solidFill>
                <a:srgbClr val="FFFF00"/>
              </a:solidFill>
              <a:latin charset="0" panose="020B0A04020102020204" pitchFamily="34" typeface="Arial Black"/>
            </a:endParaRPr>
          </a:p>
        </p:txBody>
      </p:sp>
      <p:pic>
        <p:nvPicPr>
          <p:cNvPr descr="http://detki-belki.ru/d/379122/t/v2/images/bober.png" id="12" name="Picture 6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800"/>
            <a:ext cx="21828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6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 nodeType="clickPar">
                      <p:stCondLst>
                        <p:cond delay="indefinite"/>
                      </p:stCondLst>
                      <p:childTnLst>
                        <p:par>
                          <p:cTn fill="hold" id="8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8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9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3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4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4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6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8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 nodeType="clickPar">
                      <p:stCondLst>
                        <p:cond delay="indefinite"/>
                      </p:stCondLst>
                      <p:childTnLst>
                        <p:par>
                          <p:cTn fill="hold" id="40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3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4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5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1"/>
    </p:bld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1667</TotalTime>
  <Words>560</Words>
  <Application>Microsoft Office PowerPoint</Application>
  <PresentationFormat>Экран (4:3)</PresentationFormat>
  <Paragraphs>348</Paragraphs>
  <Slides>42</Slides>
  <Notes>3</Notes>
  <HiddenSlides>0</HiddenSlides>
  <MMClips>4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42</vt:i4>
      </vt:variant>
    </vt:vector>
  </HeadingPairs>
  <TitlesOfParts>
    <vt:vector size="46" baseType="lpstr">
      <vt:lpstr>Круги</vt:lpstr>
      <vt:lpstr>Тема Office</vt:lpstr>
      <vt:lpstr>Поток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урок!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НАТАЛИ</dc:creator>
  <cp:lastModifiedBy>Елена</cp:lastModifiedBy>
  <cp:revision>112</cp:revision>
  <dcterms:created xsi:type="dcterms:W3CDTF">2008-01-11T12:22:21Z</dcterms:created>
  <dcterms:modified xsi:type="dcterms:W3CDTF">2015-06-05T07:37:25Z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3133418</vt:lpwstr>
  </property>
  <property fmtid="{D5CDD505-2E9C-101B-9397-08002B2CF9AE}" name="NXPowerLiteVersion" pid="3">
    <vt:lpwstr>D4.1.4</vt:lpwstr>
  </property>
</Properties>
</file>