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58" r:id="rId3"/>
    <p:sldId id="263" r:id="rId4"/>
    <p:sldId id="261" r:id="rId5"/>
    <p:sldId id="262" r:id="rId6"/>
    <p:sldId id="257" r:id="rId7"/>
    <p:sldId id="259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0986701_860017430729147_2239788320063191250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137053"/>
            <a:ext cx="7858179" cy="5214133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98903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7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Герої Небесної Сотні</a:t>
            </a:r>
            <a: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285728"/>
            <a:ext cx="7786742" cy="785818"/>
          </a:xfrm>
        </p:spPr>
        <p:txBody>
          <a:bodyPr>
            <a:normAutofit/>
          </a:bodyPr>
          <a:lstStyle/>
          <a:p>
            <a:pPr algn="ctr"/>
            <a:r>
              <a:rPr lang="vi-VN" sz="4000" dirty="0" smtClean="0">
                <a:effectLst/>
                <a:latin typeface="Times New Roman" pitchFamily="18" charset="0"/>
                <a:cs typeface="Times New Roman" pitchFamily="18" charset="0"/>
              </a:rPr>
              <a:t>Сергій Гагікович Нігоян</a:t>
            </a:r>
            <a:endParaRPr lang="uk-UA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285720" y="1357298"/>
            <a:ext cx="4857784" cy="524318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Народився </a:t>
            </a:r>
            <a:r>
              <a:rPr lang="hy-AM" dirty="0" smtClean="0">
                <a:cs typeface="Times New Roman" pitchFamily="18" charset="0"/>
              </a:rPr>
              <a:t>2 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серпня 1993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року у 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Березнуватів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uk-UA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Солонянський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район,</a:t>
            </a:r>
            <a:r>
              <a:rPr lang="uk-UA" dirty="0" smtClean="0"/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Дніпропетровська область), загинув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22 січня 2014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від кулі снайпера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під час подій на вулиці Грушевського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Києві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У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часник і один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з охоронців Євромайдану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Громадянин України вірменського походження. Герой України.</a:t>
            </a:r>
            <a:r>
              <a:rPr lang="ru-RU" dirty="0" smtClean="0"/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Був єдиною дитиною в сім'ї, яка приїхала в Україну, рятуючись від війни. Мріяв стати актором.</a:t>
            </a:r>
          </a:p>
        </p:txBody>
      </p:sp>
      <p:pic>
        <p:nvPicPr>
          <p:cNvPr id="10" name="Содержимое 9" descr="523d42f-1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429256" y="1357298"/>
            <a:ext cx="3378693" cy="50900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98496"/>
          </a:xfrm>
        </p:spPr>
        <p:txBody>
          <a:bodyPr>
            <a:normAutofit fontScale="90000"/>
          </a:bodyPr>
          <a:lstStyle/>
          <a:p>
            <a:r>
              <a:rPr lang="uk-UA" dirty="0" err="1" smtClean="0">
                <a:effectLst/>
                <a:latin typeface="Times New Roman" pitchFamily="18" charset="0"/>
                <a:cs typeface="Times New Roman" pitchFamily="18" charset="0"/>
              </a:rPr>
              <a:t>Жизневський</a:t>
            </a:r>
            <a:r>
              <a:rPr lang="uk-UA" dirty="0" smtClean="0">
                <a:effectLst/>
                <a:latin typeface="Times New Roman" pitchFamily="18" charset="0"/>
                <a:cs typeface="Times New Roman" pitchFamily="18" charset="0"/>
              </a:rPr>
              <a:t> Михайло Михайлович</a:t>
            </a:r>
            <a:endParaRPr lang="uk-UA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85720" y="1142984"/>
            <a:ext cx="4500594" cy="5072098"/>
          </a:xfrm>
        </p:spPr>
        <p:txBody>
          <a:bodyPr>
            <a:no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Народився 26 січня 1988 у Гомелі. Білорус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журналіст, виїхав із Білорусі через політичні проблеми. В Україні був бійцем націоналістичної організації «УНА-УНСО». Останнім часом жив і працював у Києві та в Білій Церкві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Загинув 22 січня 2014 під час штурму на вулиці Грушевського. Отримав наскрізне поранення у серце мисливською кулею.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63924996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000628" y="1357298"/>
            <a:ext cx="3789290" cy="45142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98496"/>
          </a:xfrm>
        </p:spPr>
        <p:txBody>
          <a:bodyPr/>
          <a:lstStyle/>
          <a:p>
            <a:pPr algn="ctr"/>
            <a:r>
              <a:rPr lang="vi-VN" dirty="0" smtClean="0">
                <a:effectLst/>
                <a:latin typeface="Times New Roman" pitchFamily="18" charset="0"/>
                <a:cs typeface="Times New Roman" pitchFamily="18" charset="0"/>
              </a:rPr>
              <a:t>Сердюк Ігор Миколайович</a:t>
            </a:r>
            <a:endParaRPr lang="uk-UA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14282" y="1214422"/>
            <a:ext cx="4929222" cy="5429288"/>
          </a:xfrm>
        </p:spPr>
        <p:txBody>
          <a:bodyPr>
            <a:no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Народився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3 листопада 1969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у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Кременчуці, загинув 18 лютого 2014 у Києві. Підприємець, займався організацією ремонтно-монтажних робіт. Із початку 1990-тих брав участь у національному русі у Кременчуці. Захоплювався дайвінгом. Був одружений, виховував доньку Олександру.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рапороносець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9-ої Сотні Самооборони Майдану. Член ВО «Свобода».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iзges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286380" y="1142984"/>
            <a:ext cx="3650287" cy="478634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Плеханов Олександр Вікторович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57158" y="1643050"/>
            <a:ext cx="4786346" cy="4770788"/>
          </a:xfrm>
        </p:spPr>
        <p:txBody>
          <a:bodyPr>
            <a:no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Народився 7 березня 1991, студент архітектурного факультету Київського національного університету будівництва і архітектури.  Загинув на барикадах на вулиці Інститутській від пострілу снайпера 18 лютого 2014, наступного дня мав отримати диплом бакалавра. Помер від втрати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крові у лікарні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Плєханов-Олександр-001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57818" y="1357298"/>
            <a:ext cx="3337248" cy="502664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714380"/>
          </a:xfrm>
        </p:spPr>
        <p:txBody>
          <a:bodyPr>
            <a:noAutofit/>
          </a:bodyPr>
          <a:lstStyle/>
          <a:p>
            <a:pPr algn="ctr"/>
            <a:r>
              <a:rPr lang="uk-UA" sz="4400" dirty="0" err="1" smtClean="0">
                <a:effectLst/>
                <a:latin typeface="Times New Roman" pitchFamily="18" charset="0"/>
                <a:cs typeface="Times New Roman" pitchFamily="18" charset="0"/>
              </a:rPr>
              <a:t>Голоднюк</a:t>
            </a:r>
            <a:r>
              <a:rPr lang="uk-UA" sz="4400" dirty="0" smtClean="0">
                <a:effectLst/>
                <a:latin typeface="Times New Roman" pitchFamily="18" charset="0"/>
                <a:cs typeface="Times New Roman" pitchFamily="18" charset="0"/>
              </a:rPr>
              <a:t> Устим Володимирович</a:t>
            </a:r>
            <a:endParaRPr lang="uk-UA" sz="4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Київ_ДемАльянс_21_0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42910" y="1071546"/>
            <a:ext cx="3071834" cy="4095779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86182" y="1214422"/>
            <a:ext cx="5143536" cy="392906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dirty="0" smtClean="0"/>
              <a:t>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Приїхав зі Збаража третього дня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студентського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Євромайдану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30 листопада йому страшно розбили голову, наклали 12 швів, після чого він поїхав додому. Але повернувся,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вступив у 38 сотню самооборони Майдану, допомагав волонтерам, охороняв периметр табору.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«Небо падає!»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його кодові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слова, постійно жартував.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5214950"/>
            <a:ext cx="8286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Носив шолом, пофарбований у колір миротворців ООН. Біг під свист куль вперед і витягав поранених на Інститутській  20 лютого. Убитий снайпером. 19 років. Єдиний у батьків. 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7400948" cy="857256"/>
          </a:xfrm>
        </p:spPr>
        <p:txBody>
          <a:bodyPr>
            <a:normAutofit/>
          </a:bodyPr>
          <a:lstStyle/>
          <a:p>
            <a:pPr algn="ctr"/>
            <a:r>
              <a:rPr lang="uk-UA" sz="4400" dirty="0" smtClean="0">
                <a:effectLst/>
                <a:latin typeface="Times New Roman" pitchFamily="18" charset="0"/>
                <a:cs typeface="Times New Roman" pitchFamily="18" charset="0"/>
              </a:rPr>
              <a:t>Гурик Роман Ігорович</a:t>
            </a:r>
            <a:endParaRPr lang="uk-UA" sz="4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142844" y="1214422"/>
            <a:ext cx="5286412" cy="5643578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Народився 2 жовтня 1994 у м. Івано-Франківськ, загинув 20 лютого 2014 у м.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Києві. Студент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факультету філософії Прикарпатського національного університету імені Василя Стефаника. Прадід Романа Гурика і два прадідових брата були вояками УПА. Прадідові брати загинули у 19 років від рук московських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загарбників, як і Роман. Зі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своєї родини Роман є шостим, хто загинув за Україну.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Huryk-Poman-Igorovych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500694" y="1500174"/>
            <a:ext cx="3433827" cy="425794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869934"/>
          </a:xfrm>
        </p:spPr>
        <p:txBody>
          <a:bodyPr>
            <a:normAutofit/>
          </a:bodyPr>
          <a:lstStyle/>
          <a:p>
            <a:pPr algn="ctr"/>
            <a:r>
              <a:rPr lang="uk-UA" sz="4400" dirty="0" smtClean="0">
                <a:effectLst/>
                <a:latin typeface="Times New Roman" pitchFamily="18" charset="0"/>
                <a:cs typeface="Times New Roman" pitchFamily="18" charset="0"/>
              </a:rPr>
              <a:t>Костенко Ігор Ігорович</a:t>
            </a:r>
            <a:endParaRPr lang="uk-UA" sz="4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14282" y="1428712"/>
            <a:ext cx="5000660" cy="4786370"/>
          </a:xfrm>
        </p:spPr>
        <p:txBody>
          <a:bodyPr>
            <a:no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Народився 31 грудня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1991 у Тернопільській області.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Загинув під час протистояння на вулиці Інститутській 20 лютого 2014 у Києві.  Журналіст, редактор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Вікіпедії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навчався на п'ятому курсі географічного факультету Львівського національного університету імені Івана Франка за спеціальністю «Менеджмент організацій», був одним із найкращих студентів факультету.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5856_2qs5bbsckqq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57818" y="1285860"/>
            <a:ext cx="3230602" cy="484189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195</TotalTime>
  <Words>282</Words>
  <PresentationFormat>Экран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Герої Небесної Сотні </vt:lpstr>
      <vt:lpstr>Сергій Гагікович Нігоян</vt:lpstr>
      <vt:lpstr>Жизневський Михайло Михайлович</vt:lpstr>
      <vt:lpstr>Сердюк Ігор Миколайович</vt:lpstr>
      <vt:lpstr>Плеханов Олександр Вікторович</vt:lpstr>
      <vt:lpstr>Голоднюк Устим Володимирович</vt:lpstr>
      <vt:lpstr>Гурик Роман Ігорович</vt:lpstr>
      <vt:lpstr>Костенко Ігор Ігорович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Герої Небесної Сотні </dc:title>
  <dc:creator>Ludmila</dc:creator>
  <cp:lastModifiedBy>Ludmila</cp:lastModifiedBy>
  <cp:revision>23</cp:revision>
  <dcterms:created xsi:type="dcterms:W3CDTF">2015-03-29T19:16:41Z</dcterms:created>
  <dcterms:modified xsi:type="dcterms:W3CDTF">2015-04-04T12:29:48Z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331314</vt:lpwstr>
  </property>
  <property fmtid="{D5CDD505-2E9C-101B-9397-08002B2CF9AE}" name="NXPowerLiteVersion" pid="3">
    <vt:lpwstr>D4.1.4</vt:lpwstr>
  </property>
</Properties>
</file>