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0" r:id="rId3"/>
    <p:sldId id="257" r:id="rId4"/>
    <p:sldId id="261" r:id="rId5"/>
    <p:sldId id="259" r:id="rId6"/>
    <p:sldId id="258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995" autoAdjust="0"/>
    <p:restoredTop sz="94660"/>
  </p:normalViewPr>
  <p:slideViewPr>
    <p:cSldViewPr>
      <p:cViewPr varScale="1">
        <p:scale>
          <a:sx n="72" d="100"/>
          <a:sy n="72" d="100"/>
        </p:scale>
        <p:origin x="-9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6BBE8-1EDD-4611-A5CB-910C4B0AB850}" type="datetimeFigureOut">
              <a:rPr lang="uk-UA" smtClean="0"/>
              <a:pPr/>
              <a:t>04.04.2015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86F32-E157-42B3-9E3E-9D6124B036F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886F32-E157-42B3-9E3E-9D6124B036F7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>
  <p:cSld name="Титульный слайд">
    <p:bg>
      <p:bgPr>
        <a:blipFill dpi="0" rotWithShape="1">
          <a:blip cstate="print"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липарты\Оформляшки\5e226a3bbf95.png" id="2" name="Picture 2"/>
          <p:cNvPicPr>
            <a:picLocks noChangeArrowheads="1" noChangeAspect="1"/>
          </p:cNvPicPr>
          <p:nvPr/>
        </p:nvPicPr>
        <p:blipFill>
          <a:blip cstate="print" r:embed="rId3"/>
          <a:srcRect l="-1810"/>
          <a:stretch>
            <a:fillRect/>
          </a:stretch>
        </p:blipFill>
        <p:spPr bwMode="auto">
          <a:xfrm>
            <a:off x="357188" y="0"/>
            <a:ext cx="8532812" cy="640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3"/>
          <p:cNvSpPr>
            <a:spLocks noGrp="1"/>
          </p:cNvSpPr>
          <p:nvPr>
            <p:ph idx="10" sz="half" type="dt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58000" b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071670" y="2428868"/>
            <a:ext cx="5486416" cy="898521"/>
          </a:xfrm>
        </p:spPr>
        <p:txBody>
          <a:bodyPr/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Герої АТО</a:t>
            </a:r>
            <a:endParaRPr lang="uk-UA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З Україною в серці\фото\270e45a38fb96c1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429000"/>
            <a:ext cx="3143272" cy="2357454"/>
          </a:xfrm>
          <a:prstGeom prst="rect">
            <a:avLst/>
          </a:prstGeom>
          <a:noFill/>
        </p:spPr>
      </p:pic>
      <p:pic>
        <p:nvPicPr>
          <p:cNvPr id="3" name="Picture 2" descr="D:\З Україною в серці\фото\10968353_328305904035931_4477397962585868869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429000"/>
            <a:ext cx="3286148" cy="2360127"/>
          </a:xfrm>
          <a:prstGeom prst="rect">
            <a:avLst/>
          </a:prstGeom>
          <a:noFill/>
        </p:spPr>
      </p:pic>
      <p:pic>
        <p:nvPicPr>
          <p:cNvPr id="9" name="Picture 4" descr="D:\З Україною в серці\фото\ukraine-e13787120337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2264" y="1000108"/>
            <a:ext cx="2761636" cy="1571636"/>
          </a:xfrm>
          <a:prstGeom prst="rect">
            <a:avLst/>
          </a:prstGeom>
          <a:noFill/>
        </p:spPr>
      </p:pic>
      <p:pic>
        <p:nvPicPr>
          <p:cNvPr id="1030" name="Picture 6" descr="C:\Users\Ludmila\Desktop\201501220806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1000108"/>
            <a:ext cx="2786082" cy="1507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7758138" cy="1000132"/>
          </a:xfrm>
        </p:spPr>
        <p:txBody>
          <a:bodyPr/>
          <a:lstStyle/>
          <a:p>
            <a:pPr algn="ctr"/>
            <a:r>
              <a:rPr lang="vi-VN" sz="4000" dirty="0" smtClean="0"/>
              <a:t>Сергій Петрович</a:t>
            </a:r>
            <a:r>
              <a:rPr lang="uk-UA" sz="4000" dirty="0" smtClean="0"/>
              <a:t>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Кульчицький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3839993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14810" y="1354584"/>
            <a:ext cx="4471990" cy="322821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142985"/>
            <a:ext cx="3714776" cy="3786214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Народився 17 грудня 1963, загинув 29 травня 2014 у зоні бойових дій під час АТО у Слов'янську.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Вертол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 Мі-8, на якому знаходився генерал-майор Сергій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Кульчицький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та ще 11 військових, був збитий терористами неподалік гори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Карачун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5000636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Був начальником управління бойової та спеціальної підготовки Головного управління Національної гвардії України. Герой України.</a:t>
            </a:r>
          </a:p>
          <a:p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0"/>
            <a:ext cx="3008313" cy="857232"/>
          </a:xfrm>
        </p:spPr>
        <p:txBody>
          <a:bodyPr/>
          <a:lstStyle/>
          <a:p>
            <a:pPr algn="ctr"/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Кіборги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4697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50397" y="928670"/>
            <a:ext cx="5572163" cy="371477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642918"/>
            <a:ext cx="3000396" cy="4000528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Оборона, за якою стежили мільйони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З першими відбитими потужними атаками бойовиків і народилася легенда про "кіборгів". І першими українських бійців так почали називати саме бойовики.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786322"/>
            <a:ext cx="82153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Українські бійці утримували аеропорт увесь травень та літо. Наприкінці серпня бойовики почали перші обстріли, отримавши російські Т-72, 240-міліметрові міномети "Тюльпани" для знищення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укріпрайонів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гаубиці та потужні "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Урагани“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686700" cy="785794"/>
          </a:xfrm>
        </p:spPr>
        <p:txBody>
          <a:bodyPr/>
          <a:lstStyle/>
          <a:p>
            <a:pPr algn="ctr"/>
            <a:r>
              <a:rPr lang="vi-VN" sz="4000" dirty="0" smtClean="0"/>
              <a:t>Дмитро Анатолійович Ярош</a:t>
            </a:r>
            <a:endParaRPr lang="uk-UA" sz="4000" dirty="0"/>
          </a:p>
        </p:txBody>
      </p:sp>
      <p:pic>
        <p:nvPicPr>
          <p:cNvPr id="5" name="Содержимое 4" descr="Dmytro_Yarosh_191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5" y="857232"/>
            <a:ext cx="5033921" cy="335758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86446" y="857232"/>
            <a:ext cx="3000396" cy="3286148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30 вересня 1971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Дніпродзержинськ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, лідер політичної партії «Правий сектор». Народний депутат України 8-го скликання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 1989 р. член Народного руху.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357694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1994 р. – засновник організації «Тризуб» ім. С. Бандери. У кінці листопада 2013 року був одним з ініціаторів створення громадського руху «Правий сектор». Від квітня 2014 року брав участь у формуванні добровольчих загонів. 21 січня 2015 у боях біля Донецька був поранений.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428652"/>
            <a:ext cx="7286676" cy="1298538"/>
          </a:xfrm>
        </p:spPr>
        <p:txBody>
          <a:bodyPr/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Надія Вікторівна Савченко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86380" y="857232"/>
            <a:ext cx="3571900" cy="3643338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Народилася 11 травня 1981 у Києві. Штурман-оператор вертольота    Мі-24 16-ї окремої бригади армійської авіації Сухопутних військ Збройних Сил України, старший лейтенант. Герой України (2015).</a:t>
            </a:r>
          </a:p>
          <a:p>
            <a:endParaRPr lang="uk-UA" sz="2400" dirty="0"/>
          </a:p>
        </p:txBody>
      </p:sp>
      <p:pic>
        <p:nvPicPr>
          <p:cNvPr id="12" name="Содержимое 11" descr="3840255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4840124" cy="3214710"/>
          </a:xfrm>
        </p:spPr>
      </p:pic>
      <p:sp>
        <p:nvSpPr>
          <p:cNvPr id="14" name="TextBox 13"/>
          <p:cNvSpPr txBox="1"/>
          <p:nvPr/>
        </p:nvSpPr>
        <p:spPr>
          <a:xfrm>
            <a:off x="642910" y="4500570"/>
            <a:ext cx="79296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Ув'язнена проросійськими сепаратистами, а на початку липня 2014 р. вивезена на територію Росії і безпідставно звинувачена у вбивстві російських журналістів. Є політичним в'язнем. Народний депутат України 8-го скликання, делегат Парламентської асамблеї Ради Європи.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142852"/>
            <a:ext cx="3008313" cy="714380"/>
          </a:xfrm>
        </p:spPr>
        <p:txBody>
          <a:bodyPr/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Волонтери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285728"/>
            <a:ext cx="4643470" cy="6572272"/>
          </a:xfrm>
        </p:spPr>
        <p:txBody>
          <a:bodyPr/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Волонтерський рух - доброчинна діяльність, яка здійснюється фізичними особами на засадах неприбуткової діяльності. З початком АТО у квітні 2014 року в Україні активізувався волонтерський рух. Серед волонтерських організацій, які допомагають підрозділам українських силових структур, найбільш відомі: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Повернись живим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Народний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«Фонд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Діани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Макарової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 «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Свій за свого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- благодійний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інтернет-аукціон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всі кошти від якого йдуть на допомогу українській армії.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227495_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143504" y="928670"/>
            <a:ext cx="3582194" cy="2071702"/>
          </a:xfrm>
        </p:spPr>
      </p:pic>
      <p:pic>
        <p:nvPicPr>
          <p:cNvPr id="10" name="Содержимое 6" descr="10487301_490264474443069_5142782813300410232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072066" y="3071810"/>
            <a:ext cx="3614734" cy="3463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6858048" cy="714380"/>
          </a:xfrm>
        </p:spPr>
        <p:txBody>
          <a:bodyPr/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Інформаційні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джерела</a:t>
            </a:r>
            <a:endParaRPr lang="uk-UA" dirty="0"/>
          </a:p>
        </p:txBody>
      </p:sp>
      <p:pic>
        <p:nvPicPr>
          <p:cNvPr id="5" name="Содержимое 4" descr="10922555_630110037135788_9215278008232758333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29256" y="2000240"/>
            <a:ext cx="3244077" cy="461199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714356"/>
            <a:ext cx="4972056" cy="592935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://poetry.uazone.net/default/pages.phtml?place=symonenko&amp;page=zemne02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http://www.ukrlib.com.ua/encycl/viraz/printout.php?id=12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gs.lb.ua/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bogdan_chervak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/269227_derzhavu_tvoritsya_buduchini.html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://exlibris.org.ua/apanowicz/kalnysz.html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://www.ukrlib.com.ua/encycl/viraz/printout.php?id=12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://getmanat.org/history/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http://banderivets.org.ua/general-horunzhyj-roman-shuhevych.html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://www.nebesnasotnya.in.ua/portfolio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http://cyborgs.tsn.ua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https://www.facebook.com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http://uk.wikipedia.org/wiki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/>
          </a:p>
        </p:txBody>
      </p:sp>
      <p:pic>
        <p:nvPicPr>
          <p:cNvPr id="7" name="Picture 4" descr="D:\З Україною в серці\фото\ukraine-e1378712033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571480"/>
            <a:ext cx="2286016" cy="1300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</Template>
  <TotalTime>407</TotalTime>
  <Words>161</Words>
  <PresentationFormat>Экран (4:3)</PresentationFormat>
  <Paragraphs>28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3</vt:lpstr>
      <vt:lpstr>Герої АТО</vt:lpstr>
      <vt:lpstr>Сергій Петрович Кульчицький</vt:lpstr>
      <vt:lpstr>Кіборги</vt:lpstr>
      <vt:lpstr>Дмитро Анатолійович Ярош</vt:lpstr>
      <vt:lpstr>Надія Вікторівна Савченко</vt:lpstr>
      <vt:lpstr>Волонтери</vt:lpstr>
      <vt:lpstr>Інформаційні джерела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Герої АТО: кіборги, Надія та волонтери.</dc:title>
  <dc:creator>Ludmila</dc:creator>
  <cp:lastModifiedBy>Ludmila</cp:lastModifiedBy>
  <cp:revision>34</cp:revision>
  <dcterms:created xsi:type="dcterms:W3CDTF">2015-04-02T16:45:35Z</dcterms:created>
  <dcterms:modified xsi:type="dcterms:W3CDTF">2015-04-04T13:26:35Z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471197</vt:lpwstr>
  </property>
  <property fmtid="{D5CDD505-2E9C-101B-9397-08002B2CF9AE}" name="NXPowerLiteVersion" pid="3">
    <vt:lpwstr>D4.1.4</vt:lpwstr>
  </property>
</Properties>
</file>