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11"/>
  </p:notesMasterIdLst>
  <p:sldIdLst>
    <p:sldId id="264" r:id="rId2"/>
    <p:sldId id="256" r:id="rId3"/>
    <p:sldId id="258" r:id="rId4"/>
    <p:sldId id="257" r:id="rId5"/>
    <p:sldId id="262" r:id="rId6"/>
    <p:sldId id="259" r:id="rId7"/>
    <p:sldId id="260" r:id="rId8"/>
    <p:sldId id="261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52203" autoAdjust="0"/>
  </p:normalViewPr>
  <p:slideViewPr>
    <p:cSldViewPr>
      <p:cViewPr varScale="1">
        <p:scale>
          <a:sx n="78" d="100"/>
          <a:sy n="78" d="100"/>
        </p:scale>
        <p:origin x="-9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9EC27F-0B7A-44A0-A978-086F19B9C225}" type="datetimeFigureOut">
              <a:rPr lang="uk-UA" smtClean="0"/>
              <a:pPr/>
              <a:t>03.04.2015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F1C1A-FFE4-49DA-A6CA-F26A77789922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FF1C1A-FFE4-49DA-A6CA-F26A77789922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фоны и шаблоны\5be938ec37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p="http://schemas.openxmlformats.org/presentationml/2006/main" xmlns:a="http://schemas.openxmlformats.org/drawingml/2006/main" xmlns:r="http://schemas.openxmlformats.org/officeDocument/2006/relationships">
  <p:cSld name="1_Титульный слайд">
    <p:bg>
      <p:bgPr>
        <a:blipFill dpi="0" rotWithShape="1">
          <a:blip cstate="print"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клипарты\Оформляшки\5e226a3bbf95.png" id="2" name="Picture 2"/>
          <p:cNvPicPr>
            <a:picLocks noChangeArrowheads="1" noChangeAspect="1"/>
          </p:cNvPicPr>
          <p:nvPr/>
        </p:nvPicPr>
        <p:blipFill>
          <a:blip cstate="print" r:embed="rId3"/>
          <a:srcRect l="-1810"/>
          <a:stretch>
            <a:fillRect/>
          </a:stretch>
        </p:blipFill>
        <p:spPr bwMode="auto">
          <a:xfrm>
            <a:off x="357188" y="0"/>
            <a:ext cx="8532812" cy="640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3"/>
          <p:cNvSpPr>
            <a:spLocks noGrp="1"/>
          </p:cNvSpPr>
          <p:nvPr>
            <p:ph idx="10" sz="half" type="dt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1" name="Picture 2" descr="D:\фоны и шаблоны\5be938ec37c1.jpg"/>
          <p:cNvPicPr>
            <a:picLocks noChangeAspect="1" noChangeArrowheads="1"/>
          </p:cNvPicPr>
          <p:nvPr/>
        </p:nvPicPr>
        <p:blipFill>
          <a:blip r:embed="rId14" cstate="print"/>
          <a:srcRect b="91667"/>
          <a:stretch>
            <a:fillRect/>
          </a:stretch>
        </p:blipFill>
        <p:spPr bwMode="auto">
          <a:xfrm>
            <a:off x="0" y="0"/>
            <a:ext cx="915193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0232" y="1214422"/>
            <a:ext cx="6215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З Україною у серці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D:\З Україною в серці\фото\ukraine-e13787120337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4926" y="2357430"/>
            <a:ext cx="5899859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/>
          <a:lstStyle/>
          <a:p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Ще як були ми козаками…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Козаки.В_степу_широком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071678"/>
            <a:ext cx="8490015" cy="4245008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472518" cy="941372"/>
          </a:xfrm>
        </p:spPr>
        <p:txBody>
          <a:bodyPr/>
          <a:lstStyle/>
          <a:p>
            <a:pPr algn="ctr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Захисники рідної землі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714488"/>
            <a:ext cx="3079751" cy="2928958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Про Українське Запорізьке козацтво, його звитяги й подвиги було відомо не лише в Україні, а й далеко за її межами ще у далекому XVII столітті.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козаки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643306" y="1441406"/>
            <a:ext cx="5218640" cy="3487791"/>
          </a:xfrm>
        </p:spPr>
      </p:pic>
      <p:sp>
        <p:nvSpPr>
          <p:cNvPr id="8" name="TextBox 7"/>
          <p:cNvSpPr txBox="1"/>
          <p:nvPr/>
        </p:nvSpPr>
        <p:spPr>
          <a:xfrm>
            <a:off x="285720" y="5072074"/>
            <a:ext cx="8858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Запорізька Сі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— укріплений осередок нереєстрового Війська Запорозького Низового другої половини 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XVI —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кінця 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століття, що був розташований за порогами Дніпра. Збереглися відомості про сім Запорозьких Січей, що наслідували одна одній.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15370" cy="714380"/>
          </a:xfrm>
        </p:spPr>
        <p:txBody>
          <a:bodyPr/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Петро</a:t>
            </a:r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 Конашевич-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Сагайдачний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Петро_Конашевич-Сагайдачни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643050"/>
            <a:ext cx="3021899" cy="439765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29124" y="2071678"/>
            <a:ext cx="4286280" cy="4197361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Народився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   с.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Кульчиці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Львівської області. Полководець та політичний діяч, гетьман Війська Запорозького. Організатор успішних походів запорозьких козаків проти Кримського ханства, Османської імперії та Московського царства, меценат православних братств.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6143644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(1582 —  1622)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715404" cy="785818"/>
          </a:xfrm>
        </p:spPr>
        <p:txBody>
          <a:bodyPr/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Богдан Михайлович Хмельницький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090544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57818" y="1428736"/>
            <a:ext cx="3317657" cy="444577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1500174"/>
            <a:ext cx="4429156" cy="4786346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  Гетьман України (1648–1657). Керівник національно-визвольної війни проти Речі Посполитої. Перший із козацьких ватажків, котрому офіційно було надано титул гетьмана. Намагався розбудувати незалежну українську державу, укладаючи впродовж свого правління союзи з Кримським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ханатом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та Московським царством.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6446" y="6000768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(1595 - 1657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358246" cy="928694"/>
          </a:xfrm>
        </p:spPr>
        <p:txBody>
          <a:bodyPr/>
          <a:lstStyle/>
          <a:p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Кошовий отаман</a:t>
            </a:r>
            <a:r>
              <a:rPr lang="vi-VN" sz="4800" dirty="0" smtClean="0">
                <a:latin typeface="Times New Roman" pitchFamily="18" charset="0"/>
                <a:cs typeface="Times New Roman" pitchFamily="18" charset="0"/>
              </a:rPr>
              <a:t> Ів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vi-VN" sz="4800" dirty="0" smtClean="0">
                <a:latin typeface="Times New Roman" pitchFamily="18" charset="0"/>
                <a:cs typeface="Times New Roman" pitchFamily="18" charset="0"/>
              </a:rPr>
              <a:t>н Сірко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van_Sirko_(Repin_Cossacks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2216" y="1500174"/>
            <a:ext cx="3385470" cy="421484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3438" y="1714488"/>
            <a:ext cx="4286248" cy="4929222"/>
          </a:xfrm>
        </p:spPr>
        <p:txBody>
          <a:bodyPr/>
          <a:lstStyle/>
          <a:p>
            <a:r>
              <a:rPr lang="uk-UA" sz="2400" dirty="0" smtClean="0">
                <a:latin typeface="+mj-lt"/>
              </a:rPr>
              <a:t>П</a:t>
            </a:r>
            <a:r>
              <a:rPr lang="vi-VN" sz="2400" dirty="0" smtClean="0">
                <a:latin typeface="+mj-lt"/>
              </a:rPr>
              <a:t>одільський шляхтич, козацький ватажок, кальницький полковник, напівлегендарний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славний</a:t>
            </a:r>
            <a:r>
              <a:rPr lang="uk-UA" sz="2400" dirty="0" smtClean="0">
                <a:latin typeface="+mj-lt"/>
              </a:rPr>
              <a:t> </a:t>
            </a:r>
            <a:r>
              <a:rPr lang="vi-VN" sz="2400" dirty="0" smtClean="0">
                <a:latin typeface="+mj-lt"/>
              </a:rPr>
              <a:t>кошовий отаман Запорозької Січі й усього Війська Запорозького Низового. Здобув перемогу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vi-VN" sz="2400" dirty="0" smtClean="0">
                <a:latin typeface="+mj-lt"/>
              </a:rPr>
              <a:t> 65 боях. Герой багатьох українських пісень і казок.</a:t>
            </a:r>
            <a:r>
              <a:rPr lang="ru-RU" sz="2400" dirty="0" smtClean="0"/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Після своєї смерті вважався характерником.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7224" y="5929330"/>
            <a:ext cx="342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 smtClean="0">
                <a:latin typeface="+mj-lt"/>
              </a:rPr>
              <a:t>(1605</a:t>
            </a:r>
            <a:r>
              <a:rPr lang="uk-UA" sz="2400" b="1" dirty="0" smtClean="0">
                <a:latin typeface="+mj-lt"/>
              </a:rPr>
              <a:t> чи 1610 -</a:t>
            </a:r>
            <a:r>
              <a:rPr lang="vi-VN" sz="2400" b="1" dirty="0" smtClean="0">
                <a:latin typeface="+mj-lt"/>
              </a:rPr>
              <a:t> 1680</a:t>
            </a:r>
            <a:r>
              <a:rPr lang="vi-VN" sz="2400" b="1" dirty="0" smtClean="0">
                <a:latin typeface="+mj-lt"/>
              </a:rPr>
              <a:t>)</a:t>
            </a:r>
            <a:endParaRPr lang="uk-UA" sz="2400" b="1" dirty="0" smtClean="0">
              <a:latin typeface="+mj-lt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715436" cy="785818"/>
          </a:xfrm>
        </p:spPr>
        <p:txBody>
          <a:bodyPr/>
          <a:lstStyle/>
          <a:p>
            <a:pPr algn="ctr"/>
            <a:r>
              <a:rPr lang="vi-VN" sz="4800" dirty="0" smtClean="0"/>
              <a:t>Іван Степанович Мазепа</a:t>
            </a:r>
            <a:endParaRPr lang="uk-UA" sz="4800" dirty="0"/>
          </a:p>
        </p:txBody>
      </p:sp>
      <p:pic>
        <p:nvPicPr>
          <p:cNvPr id="5" name="Содержимое 4" descr="ivan_mazep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4143404" cy="385432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3438" y="1643026"/>
            <a:ext cx="4500562" cy="5214974"/>
          </a:xfrm>
        </p:spPr>
        <p:txBody>
          <a:bodyPr/>
          <a:lstStyle/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Гетьман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. Представник шляхетного роду Мазеп-Колединських з Київщини.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1708 року перейшов на бік шведів. Після поразки під Полтавою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омер у місті Бендери. Зробив великий внесок у економічно-культурний розвиток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відновлення козацької держави Війська Запорозького з кордонами часів Хмельниччини.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5786454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(1639 —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1709)</a:t>
            </a:r>
            <a:endParaRPr lang="uk-U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643998" cy="785818"/>
          </a:xfrm>
        </p:spPr>
        <p:txBody>
          <a:bodyPr/>
          <a:lstStyle/>
          <a:p>
            <a:pPr algn="ctr"/>
            <a:r>
              <a:rPr lang="vi-VN" sz="4800" dirty="0" smtClean="0"/>
              <a:t>Орлик Пилип Степанович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57950" y="1785927"/>
            <a:ext cx="2571768" cy="2357454"/>
          </a:xfrm>
        </p:spPr>
        <p:txBody>
          <a:bodyPr/>
          <a:lstStyle/>
          <a:p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(1672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—  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1742)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Гетьман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Війська Запорозького у вигнанні (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1710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1742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, поет, публіцист.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10981749_1005094769524663_8931928261631946136_n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4917" y="1643050"/>
            <a:ext cx="5931073" cy="2857520"/>
          </a:xfrm>
        </p:spPr>
      </p:pic>
      <p:sp>
        <p:nvSpPr>
          <p:cNvPr id="8" name="TextBox 7"/>
          <p:cNvSpPr txBox="1"/>
          <p:nvPr/>
        </p:nvSpPr>
        <p:spPr>
          <a:xfrm>
            <a:off x="285720" y="4643446"/>
            <a:ext cx="842968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Представник шляхетського роду Орликів (чеського походження). Один із упорядників «Договорів і постанов» — козацького суспільного договору, який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фактично є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першою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світі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онституцією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358246" cy="804860"/>
          </a:xfrm>
        </p:spPr>
        <p:txBody>
          <a:bodyPr/>
          <a:lstStyle/>
          <a:p>
            <a:pPr algn="ctr"/>
            <a:r>
              <a:rPr lang="vi-VN" sz="4000" dirty="0" smtClean="0"/>
              <a:t>Петро Іванович Калнишевський</a:t>
            </a:r>
            <a:endParaRPr lang="uk-UA" sz="4000" dirty="0"/>
          </a:p>
        </p:txBody>
      </p:sp>
      <p:pic>
        <p:nvPicPr>
          <p:cNvPr id="5" name="Содержимое 4" descr="Kalnys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500174"/>
            <a:ext cx="3214710" cy="428460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29124" y="1428736"/>
            <a:ext cx="4500594" cy="5214974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станній кошовий отаман Запорозької Січі у 1762 та 1765–1775 роках.</a:t>
            </a:r>
            <a:r>
              <a:rPr lang="ru-RU" sz="2400" dirty="0" smtClean="0"/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 російсько-турецькій війні 1768-1774 р., очолював діюче Запорозьке військо, виявляючи неабиякий організаторський хист, талант полководця і особисту хоробрість.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Після розгрому Січі провів чверть століття в нелюдських умовах: його по суті живцем замурували в кам'яному мішку Соловецького монастиря. Прожив 112 років.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8662" y="6000768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(1691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1803)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theme/theme1.xml><?xml version="1.0" encoding="utf-8"?>
<a:theme xmlns:a="http://schemas.openxmlformats.org/drawingml/2006/main" name="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7</Template>
  <TotalTime>214</TotalTime>
  <Words>303</Words>
  <PresentationFormat>Экран (4:3)</PresentationFormat>
  <Paragraphs>24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7</vt:lpstr>
      <vt:lpstr>Слайд 1</vt:lpstr>
      <vt:lpstr>Ще як були ми козаками…</vt:lpstr>
      <vt:lpstr>Захисники рідної землі</vt:lpstr>
      <vt:lpstr>Петро Конашевич-Сагайдачний</vt:lpstr>
      <vt:lpstr>Богдан Михайлович Хмельницький</vt:lpstr>
      <vt:lpstr>Кошовий отаман Іван Сірко</vt:lpstr>
      <vt:lpstr>Іван Степанович Мазепа</vt:lpstr>
      <vt:lpstr>Орлик Пилип Степанович</vt:lpstr>
      <vt:lpstr>Петро Іванович Калнишевський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Ще як були ми козаками…</dc:title>
  <dc:creator>Ludmila</dc:creator>
  <cp:lastModifiedBy>Ludmila</cp:lastModifiedBy>
  <cp:revision>25</cp:revision>
  <dcterms:created xsi:type="dcterms:W3CDTF">2015-03-29T07:37:55Z</dcterms:created>
  <dcterms:modified xsi:type="dcterms:W3CDTF">2015-04-03T19:11:10Z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625349</vt:lpwstr>
  </property>
  <property fmtid="{D5CDD505-2E9C-101B-9397-08002B2CF9AE}" name="NXPowerLiteVersion" pid="3">
    <vt:lpwstr>D4.1.4</vt:lpwstr>
  </property>
</Properties>
</file>