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56" r:id="rId2"/>
    <p:sldId id="260" r:id="rId3"/>
    <p:sldId id="261" r:id="rId4"/>
    <p:sldId id="257" r:id="rId5"/>
    <p:sldId id="258" r:id="rId6"/>
    <p:sldId id="262" r:id="rId7"/>
    <p:sldId id="263" r:id="rId8"/>
    <p:sldId id="25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416BAA-95C4-47F6-AE8C-CBDFFCC08B8C}" type="datetimeFigureOut">
              <a:rPr lang="uk-UA" smtClean="0"/>
              <a:pPr/>
              <a:t>06.04.2015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3E0A27-954E-4C9F-8527-6A1B6E0D66F6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E0A27-954E-4C9F-8527-6A1B6E0D66F6}" type="slidenum">
              <a:rPr lang="uk-UA" smtClean="0"/>
              <a:pPr/>
              <a:t>4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E0A27-954E-4C9F-8527-6A1B6E0D66F6}" type="slidenum">
              <a:rPr lang="uk-UA" smtClean="0"/>
              <a:pPr/>
              <a:t>5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a="http://schemas.openxmlformats.org/drawingml/2006/main" xmlns:r="http://schemas.openxmlformats.org/officeDocument/2006/relationships" preserve="1">
  <p:cSld name="Титульный слайд">
    <p:bg>
      <p:bgPr>
        <a:blipFill dpi="0" rotWithShape="1">
          <a:blip cstate="print"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клипарты\Оформляшки\5e226a3bbf95.png" id="2" name="Picture 2"/>
          <p:cNvPicPr>
            <a:picLocks noChangeArrowheads="1" noChangeAspect="1"/>
          </p:cNvPicPr>
          <p:nvPr/>
        </p:nvPicPr>
        <p:blipFill>
          <a:blip cstate="print" r:embed="rId3"/>
          <a:srcRect l="-1810"/>
          <a:stretch>
            <a:fillRect/>
          </a:stretch>
        </p:blipFill>
        <p:spPr bwMode="auto">
          <a:xfrm>
            <a:off x="357188" y="0"/>
            <a:ext cx="8532812" cy="640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Дата 3"/>
          <p:cNvSpPr>
            <a:spLocks noGrp="1"/>
          </p:cNvSpPr>
          <p:nvPr>
            <p:ph idx="10" sz="half" type="dt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idx="11" sz="quarter" type="ftr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58000" b="-5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6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://uk.wikipedia.org/wiki/%D0%91%D0%B0%D0%BD%D0%B4%D0%B5%D1%80%D0%B0_%D0%A1%D1%82%D0%B5%D0%BF%D0%B0%D0%BD_%D0%90%D0%BD%D0%B4%D1%80%D1%96%D0%B9%D0%BE%D0%B2%D0%B8%D1%87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285984" y="1142984"/>
            <a:ext cx="54292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Хто вони – «бандерівці»?</a:t>
            </a:r>
            <a:endParaRPr lang="uk-UA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Ludmila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3143248"/>
            <a:ext cx="1809750" cy="2524125"/>
          </a:xfrm>
          <a:prstGeom prst="rect">
            <a:avLst/>
          </a:prstGeom>
          <a:noFill/>
        </p:spPr>
      </p:pic>
      <p:pic>
        <p:nvPicPr>
          <p:cNvPr id="1029" name="Picture 5" descr="C:\Users\Ludmila\Desktop\upa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286124"/>
            <a:ext cx="3943358" cy="2243071"/>
          </a:xfrm>
          <a:prstGeom prst="rect">
            <a:avLst/>
          </a:prstGeom>
          <a:noFill/>
        </p:spPr>
      </p:pic>
      <p:pic>
        <p:nvPicPr>
          <p:cNvPr id="5" name="Picture 4" descr="D:\З Україною в серці\фото\ukraine-e13787120337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000108"/>
            <a:ext cx="2071702" cy="11789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86808" cy="1000132"/>
          </a:xfrm>
        </p:spPr>
        <p:txBody>
          <a:bodyPr/>
          <a:lstStyle/>
          <a:p>
            <a:r>
              <a:rPr lang="vi-VN" sz="4400" dirty="0" smtClean="0"/>
              <a:t>Євген Михайлович Коновалець</a:t>
            </a:r>
            <a:endParaRPr lang="uk-UA" sz="4400" dirty="0"/>
          </a:p>
        </p:txBody>
      </p:sp>
      <p:pic>
        <p:nvPicPr>
          <p:cNvPr id="5" name="Содержимое 4" descr="Yevgen_Konovale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29190" y="1285859"/>
            <a:ext cx="3571900" cy="514098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1285860"/>
            <a:ext cx="4186238" cy="4691063"/>
          </a:xfrm>
        </p:spPr>
        <p:txBody>
          <a:bodyPr/>
          <a:lstStyle/>
          <a:p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(1891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1938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Народився у сім’ї учителів. Полковник Армії УНР, у 1918–1919 командував дивізією, корпусом і групою Січових Стрільців;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командант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Українськ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ої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військов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ої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організаці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ї;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голова Проводу українських націоналістів (із 1927), перший голова ОУН. 23 травня 1938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Коновалець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вбитий у Роттердамі (Нідерланди) співробітником НКВС Павлом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Судоплатовим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043890" cy="1000108"/>
          </a:xfrm>
        </p:spPr>
        <p:txBody>
          <a:bodyPr/>
          <a:lstStyle/>
          <a:p>
            <a:r>
              <a:rPr lang="vi-VN" sz="4800" dirty="0" smtClean="0"/>
              <a:t>Роман Йосипович Шухевич</a:t>
            </a:r>
            <a:endParaRPr lang="uk-UA" sz="4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3438" y="1142984"/>
            <a:ext cx="4143404" cy="5286412"/>
          </a:xfrm>
        </p:spPr>
        <p:txBody>
          <a:bodyPr/>
          <a:lstStyle/>
          <a:p>
            <a:r>
              <a:rPr lang="uk-UA" sz="2400" b="1" dirty="0" smtClean="0">
                <a:latin typeface="+mj-lt"/>
              </a:rPr>
              <a:t>(</a:t>
            </a:r>
            <a:r>
              <a:rPr lang="vi-VN" sz="2400" b="1" dirty="0" smtClean="0">
                <a:latin typeface="+mj-lt"/>
              </a:rPr>
              <a:t>1907</a:t>
            </a:r>
            <a:r>
              <a:rPr lang="uk-UA" sz="2400" b="1" dirty="0" smtClean="0">
                <a:latin typeface="+mj-lt"/>
              </a:rPr>
              <a:t> -</a:t>
            </a:r>
            <a:r>
              <a:rPr lang="vi-VN" sz="2400" b="1" dirty="0" smtClean="0">
                <a:latin typeface="+mj-lt"/>
              </a:rPr>
              <a:t> 1950)</a:t>
            </a:r>
            <a:r>
              <a:rPr lang="uk-UA" sz="2400" dirty="0" smtClean="0">
                <a:latin typeface="+mj-lt"/>
              </a:rPr>
              <a:t>.</a:t>
            </a:r>
            <a:r>
              <a:rPr lang="vi-VN" sz="2400" dirty="0" smtClean="0">
                <a:latin typeface="+mj-lt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Народився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Львові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+mj-lt"/>
              </a:rPr>
              <a:t>Символ героїчної боротьби за УССД. </a:t>
            </a:r>
            <a:r>
              <a:rPr lang="vi-VN" sz="2400" dirty="0" smtClean="0">
                <a:latin typeface="+mj-lt"/>
              </a:rPr>
              <a:t>Член галицького</a:t>
            </a:r>
            <a:r>
              <a:rPr lang="uk-UA" sz="2400" dirty="0" smtClean="0">
                <a:latin typeface="+mj-lt"/>
              </a:rPr>
              <a:t> </a:t>
            </a:r>
            <a:r>
              <a:rPr lang="vi-VN" sz="2400" dirty="0" smtClean="0">
                <a:latin typeface="+mj-lt"/>
              </a:rPr>
              <a:t>крайового проводу </a:t>
            </a:r>
            <a:r>
              <a:rPr lang="uk-UA" sz="2400" dirty="0" smtClean="0">
                <a:latin typeface="+mj-lt"/>
              </a:rPr>
              <a:t>ОУН</a:t>
            </a:r>
            <a:r>
              <a:rPr lang="vi-VN" sz="2400" dirty="0" smtClean="0">
                <a:latin typeface="+mj-lt"/>
              </a:rPr>
              <a:t>. Генерал-хорунжий, головнокомандувач </a:t>
            </a:r>
            <a:r>
              <a:rPr lang="uk-UA" sz="2400" dirty="0" smtClean="0">
                <a:latin typeface="+mj-lt"/>
              </a:rPr>
              <a:t>УПА</a:t>
            </a:r>
            <a:r>
              <a:rPr lang="vi-VN" sz="2400" dirty="0" smtClean="0">
                <a:latin typeface="+mj-lt"/>
              </a:rPr>
              <a:t>, голова Секретаріату Української головної визвольної ради (1943–1950). </a:t>
            </a:r>
            <a:r>
              <a:rPr lang="uk-UA" sz="2400" dirty="0" smtClean="0">
                <a:latin typeface="+mj-lt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5 березня 1950 р. загинув  у підпільній хаті у с.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Білогорща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біля Львова під час бою із московськими окупантами.</a:t>
            </a:r>
          </a:p>
        </p:txBody>
      </p:sp>
      <p:pic>
        <p:nvPicPr>
          <p:cNvPr id="7" name="Содержимое 6" descr="shuk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214422"/>
            <a:ext cx="4095778" cy="3071834"/>
          </a:xfrm>
        </p:spPr>
      </p:pic>
      <p:sp>
        <p:nvSpPr>
          <p:cNvPr id="9" name="TextBox 8"/>
          <p:cNvSpPr txBox="1"/>
          <p:nvPr/>
        </p:nvSpPr>
        <p:spPr>
          <a:xfrm>
            <a:off x="714348" y="4500570"/>
            <a:ext cx="37862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Псевдо: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Білий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Дзвін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«Роман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Лозовський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«Степан»,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Чернець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Чух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«Тур», «Тарас Чупринка».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142852"/>
            <a:ext cx="7758138" cy="1000108"/>
          </a:xfrm>
        </p:spPr>
        <p:txBody>
          <a:bodyPr/>
          <a:lstStyle/>
          <a:p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Бандера Степан Андрійович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4" name="Содержимое 3" descr="55316_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86117" y="928670"/>
            <a:ext cx="5334004" cy="4000504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28596" y="1000108"/>
            <a:ext cx="2857520" cy="3857652"/>
          </a:xfrm>
        </p:spPr>
        <p:txBody>
          <a:bodyPr/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Політичний діяч, ідеолог і теоретик українського націоналістичного руху ХХ століття, після розколу Організації українських націоналістів голова Проводу ОУН-Б.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 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5072074"/>
            <a:ext cx="80724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Народився у селі Старий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Угринів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Калуського району Івано-Франківської області у сім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ї священика. Із Ярославом Стецьком були  авторами Акту проголошення Української Держави 30 червня 1941 року. </a:t>
            </a: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500694" y="428604"/>
            <a:ext cx="3008313" cy="116205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uk-UA" dirty="0"/>
          </a:p>
        </p:txBody>
      </p:sp>
      <p:pic>
        <p:nvPicPr>
          <p:cNvPr id="12" name="Содержимое 11" descr="Могила_С.Бандери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857884" y="214290"/>
            <a:ext cx="2828925" cy="3770427"/>
          </a:xfrm>
        </p:spPr>
      </p:pic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357158" y="928670"/>
            <a:ext cx="5572164" cy="3857652"/>
          </a:xfrm>
        </p:spPr>
        <p:txBody>
          <a:bodyPr/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5 липня 1941 року Бандеру помістили під домашній арешт, а з 15 вересня 1941 року в центральну Берлінську тюрму. З початку 1942 по серпень 1944 року перебував у концтаборі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Заксенгаузен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У вересні 1944 року його звільнили і запропонували участь у керівництві антирадянського збройного руху в тилу Червоної армії, однак Бандера на співпрацю з німцями не погодився. </a:t>
            </a:r>
          </a:p>
          <a:p>
            <a:endParaRPr lang="uk-UA" dirty="0"/>
          </a:p>
        </p:txBody>
      </p:sp>
      <p:sp>
        <p:nvSpPr>
          <p:cNvPr id="13" name="TextBox 12"/>
          <p:cNvSpPr txBox="1"/>
          <p:nvPr/>
        </p:nvSpPr>
        <p:spPr>
          <a:xfrm>
            <a:off x="5857884" y="4143380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Могила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Мюнхені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58" y="4714884"/>
            <a:ext cx="85011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КДБ вчинило вбивство Степана Бандери у Мюнхені 15 жовтня 1959 року. Це здійснив агент Богдан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Сташинський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Трагічна і доля рідних Степана Бандери: двох братів вбито в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Аушвіці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менший загинув теж від нацистів, батька убили радянські окупанти, а сестер вони ж відправили у Сибір.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0034" y="142852"/>
            <a:ext cx="5072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Трагічна доля сім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ї 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001056" cy="714380"/>
          </a:xfrm>
        </p:spPr>
        <p:txBody>
          <a:bodyPr/>
          <a:lstStyle/>
          <a:p>
            <a:pPr algn="ctr"/>
            <a:r>
              <a:rPr lang="vi-VN" sz="4800" dirty="0" smtClean="0"/>
              <a:t>Олена</a:t>
            </a:r>
            <a:r>
              <a:rPr lang="uk-UA" sz="4800" dirty="0" smtClean="0"/>
              <a:t> 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Іванівна</a:t>
            </a:r>
            <a:r>
              <a:rPr lang="vi-VN" sz="4800" dirty="0" smtClean="0"/>
              <a:t> Теліга</a:t>
            </a:r>
            <a:endParaRPr lang="uk-UA" sz="4800" dirty="0"/>
          </a:p>
        </p:txBody>
      </p:sp>
      <p:pic>
        <p:nvPicPr>
          <p:cNvPr id="5" name="Содержимое 4" descr="Теліга_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86380" y="932572"/>
            <a:ext cx="3032948" cy="488584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1428736"/>
            <a:ext cx="4257676" cy="4643470"/>
          </a:xfrm>
        </p:spPr>
        <p:txBody>
          <a:bodyPr/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Дівоче прізвище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Шовгеніва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Народилася під Москвою, із 12 років жила у Києві, у 16 років емігрувала до Чехословаччини. П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оетеса,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ітературний критик, діяч української культури, діячка ОУН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(із 1939 р.)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У жовтні 1941 р. повернулася до Києва.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22 лютого 1942 року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розстріляна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Бабиному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Яру разом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чоловіком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соратниками.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3504" y="5929330"/>
            <a:ext cx="30003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(1906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 1942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142852"/>
            <a:ext cx="4079883" cy="785818"/>
          </a:xfrm>
        </p:spPr>
        <p:txBody>
          <a:bodyPr/>
          <a:lstStyle/>
          <a:p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Олег Ольжич</a:t>
            </a:r>
            <a:endParaRPr lang="uk-UA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539563b25d9eb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29190" y="928670"/>
            <a:ext cx="3660793" cy="517825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57166"/>
            <a:ext cx="4400552" cy="6000792"/>
          </a:xfrm>
        </p:spPr>
        <p:txBody>
          <a:bodyPr/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Олег Кандиба, син поета Олександра Олеся, поет так званої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“Празької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школи”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Як вчений-археолог вивчав Трипільську культуру. Восени 1930 захистив докторську дисертацію. У 1938 читав лекції у Гарвардському університеті. У 1929 - член ОУН. Під час Другої світової війни Заступник Голови ОУН Андрія Мельника. У червні 1944 року, як борець за українську державність, загинув внаслідок жорстоких катувань у німецькому концтаборі Заксенхаузен.</a:t>
            </a:r>
          </a:p>
          <a:p>
            <a:endParaRPr lang="uk-UA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5286380" y="6072206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1907-1944)</a:t>
            </a:r>
            <a:endParaRPr lang="uk-UA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58204" cy="727058"/>
          </a:xfrm>
        </p:spPr>
        <p:txBody>
          <a:bodyPr/>
          <a:lstStyle/>
          <a:p>
            <a:r>
              <a:rPr lang="vi-VN" sz="4800" dirty="0" smtClean="0"/>
              <a:t>Я</a:t>
            </a:r>
            <a:r>
              <a:rPr lang="uk-UA" sz="4800" dirty="0" smtClean="0"/>
              <a:t>р</a:t>
            </a:r>
            <a:r>
              <a:rPr lang="vi-VN" sz="4800" dirty="0" smtClean="0"/>
              <a:t>ослав Семенович Стецько</a:t>
            </a:r>
            <a:endParaRPr lang="uk-UA" sz="4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928671"/>
            <a:ext cx="5143536" cy="3357585"/>
          </a:xfrm>
        </p:spPr>
        <p:txBody>
          <a:bodyPr/>
          <a:lstStyle/>
          <a:p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(1912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1986)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А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ктивний діяч ОУН. З 1941 р. — перший заступник провідника ОУН-Б С. Бандери. У 1942–1944 рр. перебував у німецькому концтаборі Заксенгаузен. Після звільнення керував антибільшовицьким блоком народів, був головою Проводу ОУН-Б.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4000504"/>
            <a:ext cx="50720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Його дружина  </a:t>
            </a: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Ярослава Йосипівна (1920 – 2003)</a:t>
            </a: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 була головою ОУН(б) (1991-2001), першим лідером партії Конгрес Український Націоналістів (КУН), депутатом Верховної Ради України другого, третього і четвертого скликань.</a:t>
            </a:r>
            <a:endParaRPr lang="uk-UA" sz="2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1177398082_0407.250x200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5008" y="4229106"/>
            <a:ext cx="2990909" cy="2392727"/>
          </a:xfrm>
        </p:spPr>
      </p:pic>
      <p:pic>
        <p:nvPicPr>
          <p:cNvPr id="9" name="Содержимое 4" descr="Stetsko-YArosla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715008" y="857232"/>
            <a:ext cx="2943853" cy="3265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</p:bldLst>
  </p:timing>
</p:sld>
</file>

<file path=ppt/theme/theme1.xml><?xml version="1.0" encoding="utf-8"?>
<a:theme xmlns:a="http://schemas.openxmlformats.org/drawingml/2006/main" name="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</Template>
  <TotalTime>251</TotalTime>
  <Words>522</Words>
  <PresentationFormat>Экран (4:3)</PresentationFormat>
  <Paragraphs>25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3</vt:lpstr>
      <vt:lpstr>Слайд 1</vt:lpstr>
      <vt:lpstr>Євген Михайлович Коновалець</vt:lpstr>
      <vt:lpstr>Роман Йосипович Шухевич</vt:lpstr>
      <vt:lpstr>Бандера Степан Андрійович </vt:lpstr>
      <vt:lpstr> </vt:lpstr>
      <vt:lpstr>Олена Іванівна Теліга</vt:lpstr>
      <vt:lpstr>Олег Ольжич</vt:lpstr>
      <vt:lpstr>Ярослав Семенович Стецько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Ludmila</dc:creator>
  <cp:lastModifiedBy>Ludmila</cp:lastModifiedBy>
  <cp:revision>29</cp:revision>
  <dcterms:created xsi:type="dcterms:W3CDTF">2015-03-29T15:17:05Z</dcterms:created>
  <dcterms:modified xsi:type="dcterms:W3CDTF">2015-04-06T16:02:03Z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413427</vt:lpwstr>
  </property>
  <property fmtid="{D5CDD505-2E9C-101B-9397-08002B2CF9AE}" name="NXPowerLiteVersion" pid="3">
    <vt:lpwstr>D4.1.4</vt:lpwstr>
  </property>
</Properties>
</file>