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Фізика\викторины\материаллы_конкурса\упізнай_вченого\фото_вчені\Слайд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114800"/>
            <a:ext cx="13716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r>
              <a:rPr lang="ru-RU" sz="20000" b="1" dirty="0" smtClean="0">
                <a:solidFill>
                  <a:srgbClr val="FFFF00"/>
                </a:solidFill>
              </a:rPr>
              <a:t>1</a:t>
            </a:r>
            <a:endParaRPr lang="ru-RU" sz="20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кола\Фізика\викторины\материаллы_конкурса\упізнай_вченого\фото_вчені\Слайд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191000"/>
            <a:ext cx="14847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2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кола\Фізика\викторины\материаллы_конкурса\упізнай_вченого\фото_вчені\Слайд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114800"/>
            <a:ext cx="148470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3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школа\Фізика\викторины\материаллы_конкурса\упізнай_вченого\фото_вчені\Слайд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1910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4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школа\Фізика\викторины\материаллы_конкурса\упізнай_вченого\фото_вчені\Слайд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2672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5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школа\Фізика\викторины\материаллы_конкурса\упізнай_вченого\фото_вчені\Слайд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1910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6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школа\Фізика\викторины\материаллы_конкурса\упізнай_вченого\фото_вчені\Слайд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038600"/>
            <a:ext cx="148470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0" b="1" dirty="0" smtClean="0">
                <a:solidFill>
                  <a:srgbClr val="FFFF00"/>
                </a:solidFill>
              </a:rPr>
              <a:t>7</a:t>
            </a:r>
            <a:endParaRPr lang="ru-RU" sz="20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</dc:creator>
  <cp:lastModifiedBy>мой</cp:lastModifiedBy>
  <cp:revision>1</cp:revision>
  <dcterms:created xsi:type="dcterms:W3CDTF">2013-02-05T18:00:00Z</dcterms:created>
  <dcterms:modified xsi:type="dcterms:W3CDTF">2013-02-05T18:22:46Z</dcterms:modified>
</cp:coreProperties>
</file>