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9" r:id="rId8"/>
    <p:sldId id="268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23E3F-F2BC-4A0B-BDCE-E77DD759A8A9}" type="datetimeFigureOut">
              <a:rPr lang="ru-RU"/>
              <a:pPr>
                <a:defRPr/>
              </a:pPr>
              <a:t>20.10.2015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3DB54-AA5A-46D8-B7E9-1648D9AEA1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592FB-F193-4252-8C5F-CE5CD96998EB}" type="datetimeFigureOut">
              <a:rPr lang="ru-RU"/>
              <a:pPr>
                <a:defRPr/>
              </a:pPr>
              <a:t>20.10.2015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3397C-A294-459B-9706-790E49C91B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B5B0A-6B40-42E6-9FEA-AC486B3551F3}" type="datetimeFigureOut">
              <a:rPr lang="ru-RU"/>
              <a:pPr>
                <a:defRPr/>
              </a:pPr>
              <a:t>20.10.2015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B35B7-6026-4E57-8878-197022E913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928D4-3A10-4F11-BA87-9BD87AA68D14}" type="datetimeFigureOut">
              <a:rPr lang="ru-RU"/>
              <a:pPr>
                <a:defRPr/>
              </a:pPr>
              <a:t>20.10.2015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B4C1A-D06E-4434-9944-EAA8E2E7EA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63BD7-E5FB-45A2-96FF-BBB94DDB2F49}" type="datetimeFigureOut">
              <a:rPr lang="ru-RU"/>
              <a:pPr>
                <a:defRPr/>
              </a:pPr>
              <a:t>20.10.2015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C4050-D630-4FA7-ACE8-E1A05B7CDF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9C1BA-682B-44E3-80E0-6B5A5BC2C9F7}" type="datetimeFigureOut">
              <a:rPr lang="ru-RU"/>
              <a:pPr>
                <a:defRPr/>
              </a:pPr>
              <a:t>20.10.2015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C04E5-3085-4C2D-AFB7-663D35A5F5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A7BE8-2263-4678-B973-2C1961840157}" type="datetimeFigureOut">
              <a:rPr lang="ru-RU"/>
              <a:pPr>
                <a:defRPr/>
              </a:pPr>
              <a:t>20.10.2015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5F349-EDE0-44F9-A245-08CDEB7D0B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E876C-9EE2-4F79-B80A-59A1473496BF}" type="datetimeFigureOut">
              <a:rPr lang="ru-RU"/>
              <a:pPr>
                <a:defRPr/>
              </a:pPr>
              <a:t>20.10.2015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7A583-7C97-481B-8DCD-4DF4A8BDDB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234A1-68C4-4D12-A089-3CAD537310CE}" type="datetimeFigureOut">
              <a:rPr lang="ru-RU"/>
              <a:pPr>
                <a:defRPr/>
              </a:pPr>
              <a:t>20.10.2015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70291-2A7D-4A26-865C-A42F5F4F1E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473AC-023D-41B6-AE08-D44D2067532D}" type="datetimeFigureOut">
              <a:rPr lang="ru-RU"/>
              <a:pPr>
                <a:defRPr/>
              </a:pPr>
              <a:t>20.10.2015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1BCBB-5B7A-45EC-AD2E-AC4D9D8944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C2402-257E-43F3-8717-8AE5445096CB}" type="datetimeFigureOut">
              <a:rPr lang="ru-RU"/>
              <a:pPr>
                <a:defRPr/>
              </a:pPr>
              <a:t>20.10.2015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E9B42-D6D8-48C8-82D0-E34DE4286B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EE977DB-20F0-478D-B952-C2559E4FDCD4}" type="datetimeFigureOut">
              <a:rPr lang="ru-RU"/>
              <a:pPr>
                <a:defRPr/>
              </a:pPr>
              <a:t>20.10.2015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C2991A-8938-4B30-BCFA-3ACB1422AC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4" r:id="rId9"/>
    <p:sldLayoutId id="2147483682" r:id="rId10"/>
    <p:sldLayoutId id="214748368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pn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4.xml" Type="http://schemas.openxmlformats.org/officeDocument/2006/relationships/slideLayout"/><Relationship Id="rId5" Target="../media/image9.jpe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4350"/>
          </a:xfrm>
        </p:spPr>
      </p:pic>
      <p:sp>
        <p:nvSpPr>
          <p:cNvPr id="5" name="Прямоугольник 4"/>
          <p:cNvSpPr/>
          <p:nvPr/>
        </p:nvSpPr>
        <p:spPr>
          <a:xfrm>
            <a:off x="785786" y="548680"/>
            <a:ext cx="785818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Подорож  </a:t>
            </a:r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до Мальдів</a:t>
            </a:r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uk-UA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29600" cy="1143000"/>
          </a:xfrm>
        </p:spPr>
        <p:txBody>
          <a:bodyPr/>
          <a:lstStyle/>
          <a:p>
            <a:r>
              <a:rPr lang="uk-UA" smtClean="0"/>
              <a:t>      </a:t>
            </a:r>
            <a:endParaRPr lang="ru-RU" smtClean="0">
              <a:latin typeface="Monotype Corsiva" pitchFamily="66" charset="0"/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uk-UA" sz="3200" smtClean="0">
                <a:latin typeface="Comic Sans MS" pitchFamily="66" charset="0"/>
              </a:rPr>
              <a:t>Моя мрія це подорож до острову “Мальдіви”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00496" y="2000240"/>
            <a:ext cx="4716016" cy="29098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Прапор </a:t>
            </a:r>
            <a:r>
              <a:rPr lang="uk-UA" dirty="0" smtClean="0"/>
              <a:t>                      </a:t>
            </a:r>
            <a:r>
              <a:rPr lang="uk-UA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Герб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988840"/>
            <a:ext cx="4428492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2040" y="1916832"/>
            <a:ext cx="4038600" cy="3028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              </a:t>
            </a:r>
            <a:r>
              <a:rPr lang="uk-UA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Візитна картка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8434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uk-UA" dirty="0" smtClean="0"/>
              <a:t>Офіційна мова -	</a:t>
            </a:r>
            <a:r>
              <a:rPr lang="uk-UA" dirty="0" err="1" smtClean="0"/>
              <a:t>дівехі</a:t>
            </a:r>
            <a:endParaRPr lang="uk-UA" dirty="0" smtClean="0"/>
          </a:p>
          <a:p>
            <a:r>
              <a:rPr lang="uk-UA" dirty="0" smtClean="0"/>
              <a:t>Незалежність від Великобританії - 	26 липня 1965 </a:t>
            </a:r>
          </a:p>
          <a:p>
            <a:r>
              <a:rPr lang="uk-UA" dirty="0" smtClean="0"/>
              <a:t>Площа - 298 </a:t>
            </a:r>
            <a:r>
              <a:rPr lang="uk-UA" dirty="0" err="1" smtClean="0"/>
              <a:t>км²</a:t>
            </a:r>
            <a:r>
              <a:rPr lang="uk-UA" dirty="0" smtClean="0"/>
              <a:t> </a:t>
            </a:r>
          </a:p>
          <a:p>
            <a:r>
              <a:rPr lang="uk-UA" dirty="0" smtClean="0"/>
              <a:t>Населення - 298,968</a:t>
            </a:r>
          </a:p>
          <a:p>
            <a:pPr>
              <a:buFont typeface="Wingdings 2" pitchFamily="18" charset="2"/>
              <a:buNone/>
            </a:pPr>
            <a:r>
              <a:rPr lang="uk-UA" dirty="0" smtClean="0"/>
              <a:t>       густота	1 003 </a:t>
            </a:r>
            <a:r>
              <a:rPr lang="uk-UA" dirty="0" err="1" smtClean="0"/>
              <a:t>чол</a:t>
            </a:r>
            <a:r>
              <a:rPr lang="uk-UA" dirty="0" smtClean="0"/>
              <a:t>,/</a:t>
            </a:r>
            <a:r>
              <a:rPr lang="uk-UA" dirty="0" err="1" smtClean="0"/>
              <a:t>км²</a:t>
            </a:r>
            <a:endParaRPr lang="uk-UA" dirty="0" smtClean="0"/>
          </a:p>
        </p:txBody>
      </p:sp>
      <p:sp>
        <p:nvSpPr>
          <p:cNvPr id="18435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/>
          <a:lstStyle/>
          <a:p>
            <a:r>
              <a:rPr lang="uk-UA" dirty="0" smtClean="0"/>
              <a:t>ВВП (ПКС) – повний $1.683 млрд., на душу населення $4,200 </a:t>
            </a:r>
          </a:p>
          <a:p>
            <a:r>
              <a:rPr lang="uk-UA" dirty="0" smtClean="0"/>
              <a:t>Валюта - мальдівська </a:t>
            </a:r>
            <a:r>
              <a:rPr lang="uk-UA" dirty="0" err="1" smtClean="0"/>
              <a:t>руфія</a:t>
            </a:r>
            <a:endParaRPr lang="uk-UA" dirty="0" smtClean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b="1" dirty="0" lang="uk-UA" smtClean="0">
                <a:ln cmpd="dbl" w="24500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algn="tl" blurRad="38100" dir="7020000" dist="38100">
                    <a:srgbClr val="000000">
                      <a:alpha val="35000"/>
                    </a:srgbClr>
                  </a:outerShdw>
                </a:effectLst>
                <a:latin charset="0" pitchFamily="66" typeface="Monotype Corsiva"/>
              </a:rPr>
              <a:t>              Столиця - Мале</a:t>
            </a:r>
            <a:endParaRPr b="1" dirty="0" lang="ru-RU">
              <a:ln cmpd="dbl" w="24500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algn="tl" blurRad="38100" dir="7020000" dist="38100">
                  <a:srgbClr val="000000">
                    <a:alpha val="35000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id="4098" name="Picture 2"/>
          <p:cNvPicPr>
            <a:picLocks noChangeArrowheads="1" noChangeAspect="1" noGrp="1"/>
          </p:cNvPicPr>
          <p:nvPr>
            <p:ph idx="1" sz="half"/>
          </p:nvPr>
        </p:nvPicPr>
        <p:blipFill>
          <a:blip cstate="print" r:embed="rId2"/>
          <a:srcRect/>
          <a:stretch>
            <a:fillRect/>
          </a:stretch>
        </p:blipFill>
        <p:spPr>
          <a:xfrm>
            <a:off x="0" y="1412775"/>
            <a:ext cx="4057848" cy="2736305"/>
          </a:xfrm>
          <a:effectLst>
            <a:softEdge rad="112500"/>
          </a:effectLst>
        </p:spPr>
      </p:pic>
      <p:pic>
        <p:nvPicPr>
          <p:cNvPr id="4099" name="Picture 3"/>
          <p:cNvPicPr>
            <a:picLocks noChangeArrowheads="1" noChangeAspect="1" noGrp="1"/>
          </p:cNvPicPr>
          <p:nvPr>
            <p:ph idx="2" sz="half"/>
          </p:nvPr>
        </p:nvPicPr>
        <p:blipFill>
          <a:blip cstate="print" r:embed="rId3"/>
          <a:srcRect/>
          <a:stretch>
            <a:fillRect/>
          </a:stretch>
        </p:blipFill>
        <p:spPr>
          <a:xfrm>
            <a:off x="4067944" y="4149080"/>
            <a:ext cx="5076056" cy="2708920"/>
          </a:xfrm>
          <a:effectLst>
            <a:softEdge rad="112500"/>
          </a:effectLst>
        </p:spPr>
      </p:pic>
      <p:pic>
        <p:nvPicPr>
          <p:cNvPr id="4100" name="Picture 4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-1" y="4149080"/>
            <a:ext cx="4067945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067944" y="1357298"/>
            <a:ext cx="5076056" cy="2771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                     Мальдіви</a:t>
            </a:r>
            <a:endParaRPr lang="uk-UA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9458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uk-UA" dirty="0" smtClean="0"/>
              <a:t>Клімат — екваторіально-мусонний. Середньомісячні температури коливаються від +24 до +30 °С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5976" y="1700808"/>
            <a:ext cx="4788024" cy="3177100"/>
          </a:xfrm>
          <a:prstGeom prst="roundRect">
            <a:avLst>
              <a:gd name="adj" fmla="val 16667"/>
            </a:avLst>
          </a:prstGeom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                     Туризм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00174"/>
            <a:ext cx="4038600" cy="4433888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Мальдіви — це справжній рай для тих, хто полюбляє лагідне море, піщані пляжі, заспокійливий затишок гаїв кокосових пальм, риболовлю, підводне полювання. Наприклад, 1997 р. Мальдіви відвідали 325 тис. іноземних туристів.</a:t>
            </a:r>
            <a:endParaRPr lang="uk-UA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43372" y="1571612"/>
            <a:ext cx="4786346" cy="50846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88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Дякую за увагу!!!!</a:t>
            </a:r>
            <a:endParaRPr lang="ru-RU" sz="880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5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85</TotalTime>
  <Words>107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Тема5</vt:lpstr>
      <vt:lpstr>Слайд 1</vt:lpstr>
      <vt:lpstr>      </vt:lpstr>
      <vt:lpstr>Прапор                       Герб</vt:lpstr>
      <vt:lpstr>              Візитна картка</vt:lpstr>
      <vt:lpstr>              Столиця - Мале</vt:lpstr>
      <vt:lpstr>                     Мальдіви</vt:lpstr>
      <vt:lpstr>                     Туризм</vt:lpstr>
      <vt:lpstr>Дякую за увагу!!!!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Аня</dc:creator>
  <cp:lastModifiedBy>ТОХА</cp:lastModifiedBy>
  <cp:revision>42</cp:revision>
  <dcterms:created xsi:type="dcterms:W3CDTF">2013-03-12T16:39:23Z</dcterms:created>
  <dcterms:modified xsi:type="dcterms:W3CDTF">2015-10-20T17:18:57Z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301589</vt:lpwstr>
  </property>
  <property fmtid="{D5CDD505-2E9C-101B-9397-08002B2CF9AE}" name="NXPowerLiteVersion" pid="3">
    <vt:lpwstr>D4.1.4</vt:lpwstr>
  </property>
</Properties>
</file>