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notesSlide+xml" PartName="/ppt/notesSlides/notesSlide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tags+xml" PartName="/ppt/tags/tag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8" r:id="rId2"/>
    <p:sldId id="256" r:id="rId3"/>
    <p:sldId id="270" r:id="rId4"/>
    <p:sldId id="271" r:id="rId5"/>
    <p:sldId id="268" r:id="rId6"/>
    <p:sldId id="266" r:id="rId7"/>
    <p:sldId id="267" r:id="rId8"/>
    <p:sldId id="274" r:id="rId9"/>
    <p:sldId id="265" r:id="rId10"/>
    <p:sldId id="261" r:id="rId11"/>
    <p:sldId id="262" r:id="rId12"/>
    <p:sldId id="273" r:id="rId13"/>
    <p:sldId id="260" r:id="rId14"/>
    <p:sldId id="275" r:id="rId15"/>
    <p:sldId id="263" r:id="rId16"/>
    <p:sldId id="264" r:id="rId17"/>
    <p:sldId id="276" r:id="rId18"/>
  </p:sldIdLst>
  <p:sldSz cx="9144000" cy="6858000" type="screen4x3"/>
  <p:notesSz cx="6858000" cy="9144000"/>
  <p:custDataLst>
    <p:tags r:id="rId20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8E30E4-EC48-4D49-BB17-10A115C5A8E4}" type="datetimeFigureOut">
              <a:rPr lang="ru-RU" smtClean="0"/>
              <a:pPr/>
              <a:t>22.11.2015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EA0357-5A7E-4DDA-B88A-0F3D464914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204192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EA0357-5A7E-4DDA-B88A-0F3D46491418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020CB-1362-49F6-BB50-BE975A35B847}" type="datetime1">
              <a:rPr lang="ru-RU" smtClean="0"/>
              <a:pPr/>
              <a:t>22.11.2015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C7D03-3BB6-43EE-B013-287CE1B0D3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291542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1B443-D660-4FB1-ABA4-1FE400986195}" type="datetime1">
              <a:rPr lang="ru-RU" smtClean="0"/>
              <a:pPr/>
              <a:t>22.11.2015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C7D03-3BB6-43EE-B013-287CE1B0D3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72240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41110-6202-4675-93D4-8AA49C1A5065}" type="datetime1">
              <a:rPr lang="ru-RU" smtClean="0"/>
              <a:pPr/>
              <a:t>22.11.2015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C7D03-3BB6-43EE-B013-287CE1B0D3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57325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81F70-7098-4B63-A896-0301A1869290}" type="datetime1">
              <a:rPr lang="ru-RU" smtClean="0"/>
              <a:pPr/>
              <a:t>22.11.2015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C7D03-3BB6-43EE-B013-287CE1B0D3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948553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2428A-0AE7-4FEE-B0E1-F1C9DD3D90B8}" type="datetime1">
              <a:rPr lang="ru-RU" smtClean="0"/>
              <a:pPr/>
              <a:t>22.11.2015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C7D03-3BB6-43EE-B013-287CE1B0D3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680858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24C50-48E0-4A91-AD1C-DDB1AA9C71C1}" type="datetime1">
              <a:rPr lang="ru-RU" smtClean="0"/>
              <a:pPr/>
              <a:t>22.11.2015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C7D03-3BB6-43EE-B013-287CE1B0D3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3331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BDF1E-59D3-49D0-A7AD-334F98AB158A}" type="datetime1">
              <a:rPr lang="ru-RU" smtClean="0"/>
              <a:pPr/>
              <a:t>22.11.2015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C7D03-3BB6-43EE-B013-287CE1B0D3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47197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8671E-B102-4989-81FB-1A2206F5EE7C}" type="datetime1">
              <a:rPr lang="ru-RU" smtClean="0"/>
              <a:pPr/>
              <a:t>22.11.2015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C7D03-3BB6-43EE-B013-287CE1B0D3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532610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A7637-8EF6-447D-8B64-45DA9E5ECD64}" type="datetime1">
              <a:rPr lang="ru-RU" smtClean="0"/>
              <a:pPr/>
              <a:t>22.11.2015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C7D03-3BB6-43EE-B013-287CE1B0D3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73798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C266E-A3F8-493F-86CE-6BA6EACABC21}" type="datetime1">
              <a:rPr lang="ru-RU" smtClean="0"/>
              <a:pPr/>
              <a:t>22.11.2015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C7D03-3BB6-43EE-B013-287CE1B0D3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41349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0F904-FD21-4CEB-A046-A7480C00096E}" type="datetime1">
              <a:rPr lang="ru-RU" smtClean="0"/>
              <a:pPr/>
              <a:t>22.11.2015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C7D03-3BB6-43EE-B013-287CE1B0D3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259283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3EFE7D-8D89-4681-974B-27E4F01F2B69}" type="datetime1">
              <a:rPr lang="ru-RU" smtClean="0"/>
              <a:pPr/>
              <a:t>22.11.2015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7C7D03-3BB6-43EE-B013-287CE1B0D3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51859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Z99\Desktop\&#1057;&#1074;&#1103;&#1090;&#1086;%20&#1052;&#1080;&#1082;&#1086;&#1083;&#1072;&#1103;\&#1072;&#1091;&#1076;&#1080;&#1086;\4.&#1057;&#1090;&#1091;&#1082;%20&#1074;%20&#1076;&#1074;&#1077;&#1088;&#1100;.mp3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Z99\Desktop\&#1057;&#1074;&#1103;&#1090;&#1086;%20&#1052;&#1080;&#1082;&#1086;&#1083;&#1072;&#1103;\&#1072;&#1091;&#1076;&#1080;&#1086;\5.&#1090;&#1072;&#1085;&#1077;&#1094;%20&#1095;&#1077;&#1088;&#1090;&#1103;&#1090;.mp3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Z99\Desktop\&#1057;&#1074;&#1103;&#1090;&#1086;%20&#1052;&#1080;&#1082;&#1086;&#1083;&#1072;&#1103;\&#1072;&#1091;&#1076;&#1080;&#1086;\6.%20kolokolchik.mp3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 ?><Relationships xmlns="http://schemas.openxmlformats.org/package/2006/relationships"><Relationship Id="rId3" Target="../media/image27.jpeg" Type="http://schemas.openxmlformats.org/officeDocument/2006/relationships/image"/><Relationship Id="rId2" Target="../slideLayouts/slideLayout1.xml" Type="http://schemas.openxmlformats.org/officeDocument/2006/relationships/slideLayout"/><Relationship Id="rId1" Target="file:///C:\Users\Z99\Desktop\&#1057;&#1074;&#1103;&#1090;&#1086;%20&#1052;&#1080;&#1082;&#1086;&#1083;&#1072;&#1103;\&#1074;&#1080;&#1076;&#1077;&#1086;\3.%20&#1053;&#1110;&#1095;&#1082;&#1072;.avi" TargetMode="External" Type="http://schemas.openxmlformats.org/officeDocument/2006/relationships/video"/><Relationship Id="rId4" Target="../media/image28.jpeg" Type="http://schemas.openxmlformats.org/officeDocument/2006/relationships/image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 ?><Relationships xmlns="http://schemas.openxmlformats.org/package/2006/relationships"><Relationship Id="rId3" Target="../media/image24.jpeg" Type="http://schemas.openxmlformats.org/officeDocument/2006/relationships/image"/><Relationship Id="rId2" Target="../slideLayouts/slideLayout1.xml" Type="http://schemas.openxmlformats.org/officeDocument/2006/relationships/slideLayout"/><Relationship Id="rId1" Target="file:///C:\Users\Z99\Desktop\&#1057;&#1074;&#1103;&#1090;&#1086;%20&#1052;&#1080;&#1082;&#1086;&#1083;&#1072;&#1103;\&#1074;&#1080;&#1076;&#1077;&#1086;\4.avi" TargetMode="External" Type="http://schemas.openxmlformats.org/officeDocument/2006/relationships/video"/><Relationship Id="rId4" Target="../media/image31.jpeg" Type="http://schemas.openxmlformats.org/officeDocument/2006/relationships/image"/></Relationships>
</file>

<file path=ppt/slides/_rels/slide2.xml.rels><?xml version="1.0" encoding="UTF-8" standalone="yes" ?><Relationships xmlns="http://schemas.openxmlformats.org/package/2006/relationships"><Relationship Id="rId3" Target="../media/image4.jpeg" Type="http://schemas.openxmlformats.org/officeDocument/2006/relationships/image"/><Relationship Id="rId2" Target="../slideLayouts/slideLayout1.xml" Type="http://schemas.openxmlformats.org/officeDocument/2006/relationships/slideLayout"/><Relationship Id="rId1" Target="file:///C:\Users\Z99\Desktop\&#1057;&#1074;&#1103;&#1090;&#1086;%20&#1052;&#1080;&#1082;&#1086;&#1083;&#1072;&#1103;\&#1074;&#1080;&#1076;&#1077;&#1086;\1.avi" TargetMode="External" Type="http://schemas.openxmlformats.org/officeDocument/2006/relationships/video"/><Relationship Id="rId4" Target="../media/image5.jpeg" Type="http://schemas.openxmlformats.org/officeDocument/2006/relationships/image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Z99\Desktop\&#1057;&#1074;&#1103;&#1090;&#1086;%20&#1052;&#1080;&#1082;&#1086;&#1083;&#1072;&#1103;\&#1072;&#1091;&#1076;&#1080;&#1086;\1.&#1054;&#1081;,_&#1093;&#1090;&#1086;,_&#1093;&#1090;&#1086;_&#1052;&#1080;&#1082;&#1086;&#1083;&#1072;&#1103;_&#1083;&#1102;&#1073;&#1080;&#1090;&#1100;_(-).mp3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Z99\Desktop\&#1057;&#1074;&#1103;&#1090;&#1086;%20&#1052;&#1080;&#1082;&#1086;&#1083;&#1072;&#1103;\&#1072;&#1091;&#1076;&#1080;&#1086;\2.%20&#1042;&#1077;&#1089;&#1077;&#1083;&#1082;&#1086;&#1074;&#1072;%20(&#1074;&#1099;&#1088;)%20m%20nus%20%20(mp3top100.net)%20%5b&#1042;&#1099;&#1089;&#1096;&#1077;&#1077;%20&#1082;&#1072;&#1095;&#1077;&#1089;&#1090;&#1074;&#1086;%5d.wav.wav" TargetMode="Externa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 ?><Relationships xmlns="http://schemas.openxmlformats.org/package/2006/relationships"><Relationship Id="rId3" Target="../media/image15.jpeg" Type="http://schemas.openxmlformats.org/officeDocument/2006/relationships/image"/><Relationship Id="rId2" Target="../slideLayouts/slideLayout1.xml" Type="http://schemas.openxmlformats.org/officeDocument/2006/relationships/slideLayout"/><Relationship Id="rId1" Target="file:///C:\Users\Z99\Desktop\&#1057;&#1074;&#1103;&#1090;&#1086;%20&#1052;&#1080;&#1082;&#1086;&#1083;&#1072;&#1103;\&#1074;&#1080;&#1076;&#1077;&#1086;\2.avi" TargetMode="External" Type="http://schemas.openxmlformats.org/officeDocument/2006/relationships/video"/><Relationship Id="rId4" Target="../media/image16.jpeg" Type="http://schemas.openxmlformats.org/officeDocument/2006/relationships/image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Z99\Desktop\&#1057;&#1074;&#1103;&#1090;&#1086;%20&#1052;&#1080;&#1082;&#1086;&#1083;&#1072;&#1103;\&#1072;&#1091;&#1076;&#1080;&#1086;\3.%20&#1090;&#1072;&#1085;&#1077;&#1094;%20&#1072;&#1085;&#1075;&#1077;&#1083;&#1086;&#1074;.mp3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C7D03-3BB6-43EE-B013-287CE1B0D3C2}" type="slidenum">
              <a:rPr lang="ru-RU" smtClean="0"/>
              <a:pPr/>
              <a:t>1</a:t>
            </a:fld>
            <a:endParaRPr lang="ru-RU"/>
          </a:p>
        </p:txBody>
      </p:sp>
      <p:pic>
        <p:nvPicPr>
          <p:cNvPr id="11266" name="Picture 2" descr="http://novini.net.ua/wp-content/uploads/2013/11/3408_700x500_dim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461" y="954144"/>
            <a:ext cx="6667500" cy="47625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42370" y="162120"/>
            <a:ext cx="86233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СВЯТО МИКОЛАЯ</a:t>
            </a:r>
            <a:endParaRPr lang="ru-RU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67200" y="5853856"/>
            <a:ext cx="47509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</a:t>
            </a:r>
            <a:r>
              <a:rPr lang="uk-UA" sz="2000" b="1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ідготувала</a:t>
            </a:r>
            <a:r>
              <a:rPr lang="uk-UA" sz="20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Борисюк Лілія Геннадіївна, учитель початкових класів ЗОШ № 9  м. Дзержинська Донецької обл.</a:t>
            </a:r>
            <a:endParaRPr lang="ru-RU" sz="2000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659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C7D03-3BB6-43EE-B013-287CE1B0D3C2}" type="slidenum">
              <a:rPr lang="ru-RU" smtClean="0"/>
              <a:pPr/>
              <a:t>10</a:t>
            </a:fld>
            <a:endParaRPr lang="ru-RU"/>
          </a:p>
        </p:txBody>
      </p:sp>
      <p:pic>
        <p:nvPicPr>
          <p:cNvPr id="5122" name="Picture 2" descr="http://svyatoynikolay.ru/wp-content/uploads/2015/05/adres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191000" cy="3114676"/>
          </a:xfrm>
          <a:prstGeom prst="rect">
            <a:avLst/>
          </a:prstGeom>
          <a:noFill/>
        </p:spPr>
      </p:pic>
      <p:pic>
        <p:nvPicPr>
          <p:cNvPr id="4" name="4.Стук в двер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839200" y="6364357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47320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31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C7D03-3BB6-43EE-B013-287CE1B0D3C2}" type="slidenum">
              <a:rPr lang="ru-RU" smtClean="0"/>
              <a:pPr/>
              <a:t>11</a:t>
            </a:fld>
            <a:endParaRPr lang="ru-RU"/>
          </a:p>
        </p:txBody>
      </p:sp>
      <p:pic>
        <p:nvPicPr>
          <p:cNvPr id="8194" name="Picture 2" descr="http://cs623427.vk.me/v623427047/efe3/oiJMMeodvP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10810" y="0"/>
            <a:ext cx="6033190" cy="6818676"/>
          </a:xfrm>
          <a:prstGeom prst="rect">
            <a:avLst/>
          </a:prstGeom>
          <a:noFill/>
        </p:spPr>
      </p:pic>
      <p:pic>
        <p:nvPicPr>
          <p:cNvPr id="4" name="5.танец чертя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81654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525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C7D03-3BB6-43EE-B013-287CE1B0D3C2}" type="slidenum">
              <a:rPr lang="ru-RU" smtClean="0"/>
              <a:pPr/>
              <a:t>12</a:t>
            </a:fld>
            <a:endParaRPr lang="ru-RU"/>
          </a:p>
        </p:txBody>
      </p:sp>
      <p:pic>
        <p:nvPicPr>
          <p:cNvPr id="33794" name="Picture 2" descr="http://data9.gallery.ru/albums/gallery/202470-c18c9-22667081-m750x7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6479" y="302108"/>
            <a:ext cx="7143750" cy="63055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855677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C7D03-3BB6-43EE-B013-287CE1B0D3C2}" type="slidenum">
              <a:rPr lang="ru-RU" smtClean="0"/>
              <a:pPr/>
              <a:t>13</a:t>
            </a:fld>
            <a:endParaRPr lang="ru-RU"/>
          </a:p>
        </p:txBody>
      </p:sp>
      <p:pic>
        <p:nvPicPr>
          <p:cNvPr id="7172" name="Picture 4" descr="http://www.poetryclub.com.ua/upload/poem_all/0030594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704522" cy="6862630"/>
          </a:xfrm>
          <a:prstGeom prst="rect">
            <a:avLst/>
          </a:prstGeom>
          <a:noFill/>
        </p:spPr>
      </p:pic>
      <p:pic>
        <p:nvPicPr>
          <p:cNvPr id="5" name="6. kolokolchik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839200" y="6364357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45861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72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C7D03-3BB6-43EE-B013-287CE1B0D3C2}" type="slidenum">
              <a:rPr lang="ru-RU" smtClean="0"/>
              <a:pPr/>
              <a:t>14</a:t>
            </a:fld>
            <a:endParaRPr lang="ru-RU"/>
          </a:p>
        </p:txBody>
      </p:sp>
      <p:pic>
        <p:nvPicPr>
          <p:cNvPr id="35842" name="Picture 2" descr="http://www2.bigpi.biysk.ru/chudo/photo.php?photo_id=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9223513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045861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C7D03-3BB6-43EE-B013-287CE1B0D3C2}" type="slidenum">
              <a:rPr lang="ru-RU" smtClean="0"/>
              <a:pPr/>
              <a:t>15</a:t>
            </a:fld>
            <a:endParaRPr lang="ru-RU"/>
          </a:p>
        </p:txBody>
      </p:sp>
      <p:pic>
        <p:nvPicPr>
          <p:cNvPr id="3" name="3. Нічка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199833" y="0"/>
            <a:ext cx="3790122" cy="2131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8137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608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C7D03-3BB6-43EE-B013-287CE1B0D3C2}" type="slidenum">
              <a:rPr lang="ru-RU" smtClean="0"/>
              <a:pPr/>
              <a:t>16</a:t>
            </a:fld>
            <a:endParaRPr lang="ru-RU"/>
          </a:p>
        </p:txBody>
      </p:sp>
      <p:pic>
        <p:nvPicPr>
          <p:cNvPr id="10244" name="Picture 4" descr="http://i.piccy.info/i9/e4ef4085411303bacd31441cd164f1fd/1387453674/100611/642614/Sv_Mykolai_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9024" y="0"/>
            <a:ext cx="9482164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44926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C7D03-3BB6-43EE-B013-287CE1B0D3C2}" type="slidenum">
              <a:rPr lang="ru-RU" smtClean="0"/>
              <a:pPr/>
              <a:t>17</a:t>
            </a:fld>
            <a:endParaRPr lang="ru-RU"/>
          </a:p>
        </p:txBody>
      </p:sp>
      <p:pic>
        <p:nvPicPr>
          <p:cNvPr id="6" name="4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45861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746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832992" y="6422834"/>
            <a:ext cx="1233889" cy="43516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C7D03-3BB6-43EE-B013-287CE1B0D3C2}" type="slidenum">
              <a:rPr lang="ru-RU" smtClean="0"/>
              <a:pPr/>
              <a:t>2</a:t>
            </a:fld>
            <a:endParaRPr lang="ru-RU"/>
          </a:p>
        </p:txBody>
      </p:sp>
      <p:pic>
        <p:nvPicPr>
          <p:cNvPr id="11" name="1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630017" y="1250679"/>
            <a:ext cx="6096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43293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55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832992" y="6422834"/>
            <a:ext cx="1233889" cy="43516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C7D03-3BB6-43EE-B013-287CE1B0D3C2}" type="slidenum">
              <a:rPr lang="ru-RU" smtClean="0"/>
              <a:pPr/>
              <a:t>3</a:t>
            </a:fld>
            <a:endParaRPr lang="ru-RU"/>
          </a:p>
        </p:txBody>
      </p:sp>
      <p:pic>
        <p:nvPicPr>
          <p:cNvPr id="29700" name="Picture 4" descr="http://arttower.ru/forum/uploads_gallery/1198349834/gallery_14_1_252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887886" y="-1"/>
            <a:ext cx="12404901" cy="756699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43293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832992" y="6422834"/>
            <a:ext cx="1233889" cy="43516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C7D03-3BB6-43EE-B013-287CE1B0D3C2}" type="slidenum">
              <a:rPr lang="ru-RU" smtClean="0"/>
              <a:pPr/>
              <a:t>4</a:t>
            </a:fld>
            <a:endParaRPr lang="ru-RU"/>
          </a:p>
        </p:txBody>
      </p:sp>
      <p:pic>
        <p:nvPicPr>
          <p:cNvPr id="29698" name="Picture 2" descr="http://www.bergal.kz/upload/blogs/5f1acdfdc2bbd2e18a96c5132202820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65043" y="-1"/>
            <a:ext cx="9766851" cy="6858001"/>
          </a:xfrm>
          <a:prstGeom prst="rect">
            <a:avLst/>
          </a:prstGeom>
          <a:noFill/>
        </p:spPr>
      </p:pic>
      <p:pic>
        <p:nvPicPr>
          <p:cNvPr id="5" name="1.Ой,_хто,_хто_Миколая_любить_(-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839200" y="6364357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43293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695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C7D03-3BB6-43EE-B013-287CE1B0D3C2}" type="slidenum">
              <a:rPr lang="ru-RU" smtClean="0"/>
              <a:pPr/>
              <a:t>5</a:t>
            </a:fld>
            <a:endParaRPr lang="ru-RU"/>
          </a:p>
        </p:txBody>
      </p:sp>
      <p:pic>
        <p:nvPicPr>
          <p:cNvPr id="3076" name="Picture 4" descr="http://www.walldevil.com/wallpapers/a49/desktop-background-sfondo-piano-sfondi-colo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2. Веселкова (выр) m nus  (mp3top100.net) [Высшее качество].wav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55677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759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C7D03-3BB6-43EE-B013-287CE1B0D3C2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6146" name="Picture 2" descr="http://totosha.kiev.ua/images/blog/turqui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27640" y="-455672"/>
            <a:ext cx="5516359" cy="858948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60212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C7D03-3BB6-43EE-B013-287CE1B0D3C2}" type="slidenum">
              <a:rPr lang="ru-RU" smtClean="0"/>
              <a:pPr/>
              <a:t>7</a:t>
            </a:fld>
            <a:endParaRPr lang="ru-RU"/>
          </a:p>
        </p:txBody>
      </p:sp>
      <p:pic>
        <p:nvPicPr>
          <p:cNvPr id="1026" name="Picture 2" descr="http://thecity.com.ua/wp-content/uploads/2013/11/parad-mikolajchikiv-v-uzhgorod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33655"/>
            <a:ext cx="9144000" cy="463826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42370" y="162120"/>
            <a:ext cx="86233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В НАДВЕЧІР</a:t>
            </a:r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’</a:t>
            </a:r>
            <a:r>
              <a:rPr lang="uk-UA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Ї</a:t>
            </a:r>
            <a:endParaRPr lang="ru-RU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4770" y="5814100"/>
            <a:ext cx="86233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СВЯТОГО  МИКОЛАЯ</a:t>
            </a:r>
            <a:endParaRPr lang="ru-RU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3043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C7D03-3BB6-43EE-B013-287CE1B0D3C2}" type="slidenum">
              <a:rPr lang="ru-RU" smtClean="0"/>
              <a:pPr/>
              <a:t>8</a:t>
            </a:fld>
            <a:endParaRPr lang="ru-RU"/>
          </a:p>
        </p:txBody>
      </p:sp>
      <p:pic>
        <p:nvPicPr>
          <p:cNvPr id="5" name="2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537253" y="0"/>
            <a:ext cx="6096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55380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392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C7D03-3BB6-43EE-B013-287CE1B0D3C2}" type="slidenum">
              <a:rPr lang="ru-RU" smtClean="0"/>
              <a:pPr/>
              <a:t>9</a:t>
            </a:fld>
            <a:endParaRPr lang="ru-RU"/>
          </a:p>
        </p:txBody>
      </p:sp>
      <p:pic>
        <p:nvPicPr>
          <p:cNvPr id="4098" name="Picture 2" descr="http://zosh-nomer3.com/_nw/8/3001584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57256" y="145772"/>
            <a:ext cx="6874837" cy="6533323"/>
          </a:xfrm>
          <a:prstGeom prst="rect">
            <a:avLst/>
          </a:prstGeom>
          <a:noFill/>
        </p:spPr>
      </p:pic>
      <p:pic>
        <p:nvPicPr>
          <p:cNvPr id="4" name="3. танец ангелов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401339" y="5502965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55380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3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1f4dbe148fce31a71bcd2abc74cedac713942ef"/>
</p:tagLst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132</TotalTime>
  <Words>44</Words>
  <Application>Microsoft Office PowerPoint</Application>
  <PresentationFormat>Экран (4:3)</PresentationFormat>
  <Paragraphs>22</Paragraphs>
  <Slides>17</Slides>
  <Notes>1</Notes>
  <HiddenSlides>0</HiddenSlides>
  <MMClips>10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DNS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Олег Грибан</dc:creator>
  <cp:lastModifiedBy>Z99</cp:lastModifiedBy>
  <cp:revision>19</cp:revision>
  <dcterms:created xsi:type="dcterms:W3CDTF">2013-12-08T15:39:25Z</dcterms:created>
  <dcterms:modified xsi:type="dcterms:W3CDTF">2015-11-22T00:08:12Z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1500348</vt:lpwstr>
  </property>
  <property fmtid="{D5CDD505-2E9C-101B-9397-08002B2CF9AE}" name="NXPowerLiteVersion" pid="3">
    <vt:lpwstr>D4.1.4</vt:lpwstr>
  </property>
</Properties>
</file>