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9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7" r:id="rId15"/>
    <p:sldId id="270" r:id="rId16"/>
    <p:sldId id="271" r:id="rId17"/>
    <p:sldId id="273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696"/>
    <a:srgbClr val="F11BE2"/>
    <a:srgbClr val="890980"/>
    <a:srgbClr val="A31529"/>
    <a:srgbClr val="C7D636"/>
    <a:srgbClr val="F35F0D"/>
    <a:srgbClr val="246E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B2AD0B-38A9-4ABF-8EA7-ACB9BEE7D578}" type="doc">
      <dgm:prSet loTypeId="urn:microsoft.com/office/officeart/2008/layout/VerticalCurvedList" loCatId="list" qsTypeId="urn:microsoft.com/office/officeart/2005/8/quickstyle/3d4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4E04E4C7-A3B7-4B85-8FFD-67523F370992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002060"/>
              </a:solidFill>
            </a:rPr>
            <a:t>Необходимо научиться понимать, что зло и обиды, которые вы копите на обидчика, прежде всего, негативно скажутся на вас самих.</a:t>
          </a:r>
          <a:endParaRPr lang="ru-RU" sz="2000" dirty="0">
            <a:solidFill>
              <a:srgbClr val="002060"/>
            </a:solidFill>
          </a:endParaRPr>
        </a:p>
      </dgm:t>
    </dgm:pt>
    <dgm:pt modelId="{D38616CA-5043-4591-B2D1-E5C5609FFC84}" type="parTrans" cxnId="{6FF2BD01-4FED-4BEF-9EE4-DF33365CD482}">
      <dgm:prSet/>
      <dgm:spPr/>
      <dgm:t>
        <a:bodyPr/>
        <a:lstStyle/>
        <a:p>
          <a:endParaRPr lang="ru-RU"/>
        </a:p>
      </dgm:t>
    </dgm:pt>
    <dgm:pt modelId="{713ADF8E-9803-40A6-8A56-6DD583B1EA65}" type="sibTrans" cxnId="{6FF2BD01-4FED-4BEF-9EE4-DF33365CD482}">
      <dgm:prSet/>
      <dgm:spPr/>
      <dgm:t>
        <a:bodyPr/>
        <a:lstStyle/>
        <a:p>
          <a:endParaRPr lang="ru-RU"/>
        </a:p>
      </dgm:t>
    </dgm:pt>
    <dgm:pt modelId="{9709A032-B9DC-47CD-A81E-1BD5339D9FA1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</a:rPr>
            <a:t>Помните, что ваше прощение делает вас духовно и морально выше вашего обидчика.</a:t>
          </a:r>
          <a:endParaRPr lang="ru-RU" dirty="0">
            <a:solidFill>
              <a:srgbClr val="002060"/>
            </a:solidFill>
          </a:endParaRPr>
        </a:p>
      </dgm:t>
    </dgm:pt>
    <dgm:pt modelId="{29C5C634-41D5-4567-9C38-ADF00B0E05BA}" type="parTrans" cxnId="{D1EF86BA-A26F-4E87-AD5C-D412700AEC94}">
      <dgm:prSet/>
      <dgm:spPr/>
      <dgm:t>
        <a:bodyPr/>
        <a:lstStyle/>
        <a:p>
          <a:endParaRPr lang="ru-RU"/>
        </a:p>
      </dgm:t>
    </dgm:pt>
    <dgm:pt modelId="{9EF91A8E-8D46-4566-8C5D-8E40943CF802}" type="sibTrans" cxnId="{D1EF86BA-A26F-4E87-AD5C-D412700AEC94}">
      <dgm:prSet/>
      <dgm:spPr/>
      <dgm:t>
        <a:bodyPr/>
        <a:lstStyle/>
        <a:p>
          <a:endParaRPr lang="ru-RU"/>
        </a:p>
      </dgm:t>
    </dgm:pt>
    <dgm:pt modelId="{3D71DF1B-E8DD-4A96-A341-620E30387527}">
      <dgm:prSet/>
      <dgm:spPr/>
      <dgm:t>
        <a:bodyPr/>
        <a:lstStyle/>
        <a:p>
          <a:r>
            <a:rPr lang="ru-RU" b="1" dirty="0" smtClean="0">
              <a:solidFill>
                <a:srgbClr val="005696"/>
              </a:solidFill>
            </a:rPr>
            <a:t>Только научившись прощать, мы можем двигаться вперед, оставив позади страхи, гнев и одиночество.</a:t>
          </a:r>
          <a:endParaRPr lang="ru-RU" b="1" dirty="0">
            <a:solidFill>
              <a:srgbClr val="005696"/>
            </a:solidFill>
          </a:endParaRPr>
        </a:p>
      </dgm:t>
    </dgm:pt>
    <dgm:pt modelId="{2B16308B-704F-4D9E-900D-1EA8039AB11F}" type="parTrans" cxnId="{E44811C1-9442-44E5-8039-ED78F473337F}">
      <dgm:prSet/>
      <dgm:spPr/>
      <dgm:t>
        <a:bodyPr/>
        <a:lstStyle/>
        <a:p>
          <a:endParaRPr lang="ru-RU"/>
        </a:p>
      </dgm:t>
    </dgm:pt>
    <dgm:pt modelId="{E00C22BC-B430-49E7-81F4-09B3ED2A4C2D}" type="sibTrans" cxnId="{E44811C1-9442-44E5-8039-ED78F473337F}">
      <dgm:prSet/>
      <dgm:spPr/>
      <dgm:t>
        <a:bodyPr/>
        <a:lstStyle/>
        <a:p>
          <a:endParaRPr lang="ru-RU"/>
        </a:p>
      </dgm:t>
    </dgm:pt>
    <dgm:pt modelId="{D97E579E-58A5-4FC4-B152-5CBA4E3FD40D}" type="pres">
      <dgm:prSet presAssocID="{A5B2AD0B-38A9-4ABF-8EA7-ACB9BEE7D578}" presName="Name0" presStyleCnt="0">
        <dgm:presLayoutVars>
          <dgm:chMax val="7"/>
          <dgm:chPref val="7"/>
          <dgm:dir/>
        </dgm:presLayoutVars>
      </dgm:prSet>
      <dgm:spPr/>
    </dgm:pt>
    <dgm:pt modelId="{D811B075-EF2D-4180-B79A-E42D881BBA6E}" type="pres">
      <dgm:prSet presAssocID="{A5B2AD0B-38A9-4ABF-8EA7-ACB9BEE7D578}" presName="Name1" presStyleCnt="0"/>
      <dgm:spPr/>
    </dgm:pt>
    <dgm:pt modelId="{72097E0C-59F2-4250-85E2-BE45F8410AEA}" type="pres">
      <dgm:prSet presAssocID="{A5B2AD0B-38A9-4ABF-8EA7-ACB9BEE7D578}" presName="cycle" presStyleCnt="0"/>
      <dgm:spPr/>
    </dgm:pt>
    <dgm:pt modelId="{EBED1B9F-742A-411B-96D7-0020BF76D3CE}" type="pres">
      <dgm:prSet presAssocID="{A5B2AD0B-38A9-4ABF-8EA7-ACB9BEE7D578}" presName="srcNode" presStyleLbl="node1" presStyleIdx="0" presStyleCnt="3"/>
      <dgm:spPr/>
    </dgm:pt>
    <dgm:pt modelId="{329C84E5-BFC5-462B-AAAA-07197A9AE03A}" type="pres">
      <dgm:prSet presAssocID="{A5B2AD0B-38A9-4ABF-8EA7-ACB9BEE7D578}" presName="conn" presStyleLbl="parChTrans1D2" presStyleIdx="0" presStyleCnt="1"/>
      <dgm:spPr/>
    </dgm:pt>
    <dgm:pt modelId="{FE8865F9-36E3-4373-86D2-760E6DD21335}" type="pres">
      <dgm:prSet presAssocID="{A5B2AD0B-38A9-4ABF-8EA7-ACB9BEE7D578}" presName="extraNode" presStyleLbl="node1" presStyleIdx="0" presStyleCnt="3"/>
      <dgm:spPr/>
    </dgm:pt>
    <dgm:pt modelId="{5888CB28-4C64-4E77-BD8E-174581056A59}" type="pres">
      <dgm:prSet presAssocID="{A5B2AD0B-38A9-4ABF-8EA7-ACB9BEE7D578}" presName="dstNode" presStyleLbl="node1" presStyleIdx="0" presStyleCnt="3"/>
      <dgm:spPr/>
    </dgm:pt>
    <dgm:pt modelId="{DB65BAFA-E90A-4603-BC61-4A1646827A53}" type="pres">
      <dgm:prSet presAssocID="{4E04E4C7-A3B7-4B85-8FFD-67523F370992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B488F6-53E2-4280-8D98-CCAD6E300339}" type="pres">
      <dgm:prSet presAssocID="{4E04E4C7-A3B7-4B85-8FFD-67523F370992}" presName="accent_1" presStyleCnt="0"/>
      <dgm:spPr/>
    </dgm:pt>
    <dgm:pt modelId="{9E2905F3-371B-4090-977C-0AE9A484C709}" type="pres">
      <dgm:prSet presAssocID="{4E04E4C7-A3B7-4B85-8FFD-67523F370992}" presName="accentRepeatNode" presStyleLbl="solidFgAcc1" presStyleIdx="0" presStyleCnt="3"/>
      <dgm:spPr/>
    </dgm:pt>
    <dgm:pt modelId="{81E53EEF-F862-4B79-922C-FA67E6B83F3E}" type="pres">
      <dgm:prSet presAssocID="{9709A032-B9DC-47CD-A81E-1BD5339D9FA1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8A3F5A-6287-4210-80EA-19B41ED11C3D}" type="pres">
      <dgm:prSet presAssocID="{9709A032-B9DC-47CD-A81E-1BD5339D9FA1}" presName="accent_2" presStyleCnt="0"/>
      <dgm:spPr/>
    </dgm:pt>
    <dgm:pt modelId="{912ED5C2-0918-45FB-B490-E4D5A62AEA75}" type="pres">
      <dgm:prSet presAssocID="{9709A032-B9DC-47CD-A81E-1BD5339D9FA1}" presName="accentRepeatNode" presStyleLbl="solidFgAcc1" presStyleIdx="1" presStyleCnt="3"/>
      <dgm:spPr/>
    </dgm:pt>
    <dgm:pt modelId="{EF62E1F4-D63A-48CA-BDA3-95E4A5EA6231}" type="pres">
      <dgm:prSet presAssocID="{3D71DF1B-E8DD-4A96-A341-620E30387527}" presName="text_3" presStyleLbl="node1" presStyleIdx="2" presStyleCnt="3">
        <dgm:presLayoutVars>
          <dgm:bulletEnabled val="1"/>
        </dgm:presLayoutVars>
      </dgm:prSet>
      <dgm:spPr/>
    </dgm:pt>
    <dgm:pt modelId="{024C4DDA-A563-41F2-A26A-FCFF2DC849AA}" type="pres">
      <dgm:prSet presAssocID="{3D71DF1B-E8DD-4A96-A341-620E30387527}" presName="accent_3" presStyleCnt="0"/>
      <dgm:spPr/>
    </dgm:pt>
    <dgm:pt modelId="{01123834-9FD4-4BB9-ABD2-0E11429698B3}" type="pres">
      <dgm:prSet presAssocID="{3D71DF1B-E8DD-4A96-A341-620E30387527}" presName="accentRepeatNode" presStyleLbl="solidFgAcc1" presStyleIdx="2" presStyleCnt="3"/>
      <dgm:spPr/>
    </dgm:pt>
  </dgm:ptLst>
  <dgm:cxnLst>
    <dgm:cxn modelId="{7617E5C4-FF08-405D-8A3B-48D326E50E33}" type="presOf" srcId="{4E04E4C7-A3B7-4B85-8FFD-67523F370992}" destId="{DB65BAFA-E90A-4603-BC61-4A1646827A53}" srcOrd="0" destOrd="0" presId="urn:microsoft.com/office/officeart/2008/layout/VerticalCurvedList"/>
    <dgm:cxn modelId="{6FF2BD01-4FED-4BEF-9EE4-DF33365CD482}" srcId="{A5B2AD0B-38A9-4ABF-8EA7-ACB9BEE7D578}" destId="{4E04E4C7-A3B7-4B85-8FFD-67523F370992}" srcOrd="0" destOrd="0" parTransId="{D38616CA-5043-4591-B2D1-E5C5609FFC84}" sibTransId="{713ADF8E-9803-40A6-8A56-6DD583B1EA65}"/>
    <dgm:cxn modelId="{CED62E21-23C9-4B58-B5F5-E287E23958C5}" type="presOf" srcId="{9709A032-B9DC-47CD-A81E-1BD5339D9FA1}" destId="{81E53EEF-F862-4B79-922C-FA67E6B83F3E}" srcOrd="0" destOrd="0" presId="urn:microsoft.com/office/officeart/2008/layout/VerticalCurvedList"/>
    <dgm:cxn modelId="{651809E3-EDFB-4BDB-8B97-F8E7A055B62C}" type="presOf" srcId="{3D71DF1B-E8DD-4A96-A341-620E30387527}" destId="{EF62E1F4-D63A-48CA-BDA3-95E4A5EA6231}" srcOrd="0" destOrd="0" presId="urn:microsoft.com/office/officeart/2008/layout/VerticalCurvedList"/>
    <dgm:cxn modelId="{D1EF86BA-A26F-4E87-AD5C-D412700AEC94}" srcId="{A5B2AD0B-38A9-4ABF-8EA7-ACB9BEE7D578}" destId="{9709A032-B9DC-47CD-A81E-1BD5339D9FA1}" srcOrd="1" destOrd="0" parTransId="{29C5C634-41D5-4567-9C38-ADF00B0E05BA}" sibTransId="{9EF91A8E-8D46-4566-8C5D-8E40943CF802}"/>
    <dgm:cxn modelId="{B1F6EEF9-7D73-44F0-B420-8D28C09A5EBE}" type="presOf" srcId="{A5B2AD0B-38A9-4ABF-8EA7-ACB9BEE7D578}" destId="{D97E579E-58A5-4FC4-B152-5CBA4E3FD40D}" srcOrd="0" destOrd="0" presId="urn:microsoft.com/office/officeart/2008/layout/VerticalCurvedList"/>
    <dgm:cxn modelId="{FE99116D-3A7F-4097-AE10-682653A82727}" type="presOf" srcId="{713ADF8E-9803-40A6-8A56-6DD583B1EA65}" destId="{329C84E5-BFC5-462B-AAAA-07197A9AE03A}" srcOrd="0" destOrd="0" presId="urn:microsoft.com/office/officeart/2008/layout/VerticalCurvedList"/>
    <dgm:cxn modelId="{E44811C1-9442-44E5-8039-ED78F473337F}" srcId="{A5B2AD0B-38A9-4ABF-8EA7-ACB9BEE7D578}" destId="{3D71DF1B-E8DD-4A96-A341-620E30387527}" srcOrd="2" destOrd="0" parTransId="{2B16308B-704F-4D9E-900D-1EA8039AB11F}" sibTransId="{E00C22BC-B430-49E7-81F4-09B3ED2A4C2D}"/>
    <dgm:cxn modelId="{130AEB1C-99CA-4D6D-8487-DC0964FE3FF0}" type="presParOf" srcId="{D97E579E-58A5-4FC4-B152-5CBA4E3FD40D}" destId="{D811B075-EF2D-4180-B79A-E42D881BBA6E}" srcOrd="0" destOrd="0" presId="urn:microsoft.com/office/officeart/2008/layout/VerticalCurvedList"/>
    <dgm:cxn modelId="{F0F4436B-C39B-49FD-AC6F-43612C956E15}" type="presParOf" srcId="{D811B075-EF2D-4180-B79A-E42D881BBA6E}" destId="{72097E0C-59F2-4250-85E2-BE45F8410AEA}" srcOrd="0" destOrd="0" presId="urn:microsoft.com/office/officeart/2008/layout/VerticalCurvedList"/>
    <dgm:cxn modelId="{093D464E-ADBC-488A-A7BA-ABE8DDFD6DB0}" type="presParOf" srcId="{72097E0C-59F2-4250-85E2-BE45F8410AEA}" destId="{EBED1B9F-742A-411B-96D7-0020BF76D3CE}" srcOrd="0" destOrd="0" presId="urn:microsoft.com/office/officeart/2008/layout/VerticalCurvedList"/>
    <dgm:cxn modelId="{09457D0F-B3BE-4706-B7ED-7BA9C48A8EF3}" type="presParOf" srcId="{72097E0C-59F2-4250-85E2-BE45F8410AEA}" destId="{329C84E5-BFC5-462B-AAAA-07197A9AE03A}" srcOrd="1" destOrd="0" presId="urn:microsoft.com/office/officeart/2008/layout/VerticalCurvedList"/>
    <dgm:cxn modelId="{F285A9FE-F829-4BDD-B837-465D7D6E380F}" type="presParOf" srcId="{72097E0C-59F2-4250-85E2-BE45F8410AEA}" destId="{FE8865F9-36E3-4373-86D2-760E6DD21335}" srcOrd="2" destOrd="0" presId="urn:microsoft.com/office/officeart/2008/layout/VerticalCurvedList"/>
    <dgm:cxn modelId="{34892314-2F9B-415C-9D90-87D174F75DAA}" type="presParOf" srcId="{72097E0C-59F2-4250-85E2-BE45F8410AEA}" destId="{5888CB28-4C64-4E77-BD8E-174581056A59}" srcOrd="3" destOrd="0" presId="urn:microsoft.com/office/officeart/2008/layout/VerticalCurvedList"/>
    <dgm:cxn modelId="{3F113533-90F3-4FEA-B104-ADD84CCD5C50}" type="presParOf" srcId="{D811B075-EF2D-4180-B79A-E42D881BBA6E}" destId="{DB65BAFA-E90A-4603-BC61-4A1646827A53}" srcOrd="1" destOrd="0" presId="urn:microsoft.com/office/officeart/2008/layout/VerticalCurvedList"/>
    <dgm:cxn modelId="{E6EFB9F9-4F5D-4856-9E96-A9875C5781D0}" type="presParOf" srcId="{D811B075-EF2D-4180-B79A-E42D881BBA6E}" destId="{C3B488F6-53E2-4280-8D98-CCAD6E300339}" srcOrd="2" destOrd="0" presId="urn:microsoft.com/office/officeart/2008/layout/VerticalCurvedList"/>
    <dgm:cxn modelId="{55641AF0-4394-4655-BAE9-FA48E491928E}" type="presParOf" srcId="{C3B488F6-53E2-4280-8D98-CCAD6E300339}" destId="{9E2905F3-371B-4090-977C-0AE9A484C709}" srcOrd="0" destOrd="0" presId="urn:microsoft.com/office/officeart/2008/layout/VerticalCurvedList"/>
    <dgm:cxn modelId="{5666DDD4-D42B-4843-9BCE-D3332127127D}" type="presParOf" srcId="{D811B075-EF2D-4180-B79A-E42D881BBA6E}" destId="{81E53EEF-F862-4B79-922C-FA67E6B83F3E}" srcOrd="3" destOrd="0" presId="urn:microsoft.com/office/officeart/2008/layout/VerticalCurvedList"/>
    <dgm:cxn modelId="{38A97D18-2490-4110-8A7B-BF3639E4F908}" type="presParOf" srcId="{D811B075-EF2D-4180-B79A-E42D881BBA6E}" destId="{0F8A3F5A-6287-4210-80EA-19B41ED11C3D}" srcOrd="4" destOrd="0" presId="urn:microsoft.com/office/officeart/2008/layout/VerticalCurvedList"/>
    <dgm:cxn modelId="{6DFFD7DD-F3CD-4603-B3BB-6BAA89C4236E}" type="presParOf" srcId="{0F8A3F5A-6287-4210-80EA-19B41ED11C3D}" destId="{912ED5C2-0918-45FB-B490-E4D5A62AEA75}" srcOrd="0" destOrd="0" presId="urn:microsoft.com/office/officeart/2008/layout/VerticalCurvedList"/>
    <dgm:cxn modelId="{B9616D2C-9488-4E00-86CD-3299D9AF73AC}" type="presParOf" srcId="{D811B075-EF2D-4180-B79A-E42D881BBA6E}" destId="{EF62E1F4-D63A-48CA-BDA3-95E4A5EA6231}" srcOrd="5" destOrd="0" presId="urn:microsoft.com/office/officeart/2008/layout/VerticalCurvedList"/>
    <dgm:cxn modelId="{00CCE3B0-9FD4-4E80-BE7D-97B021DAD273}" type="presParOf" srcId="{D811B075-EF2D-4180-B79A-E42D881BBA6E}" destId="{024C4DDA-A563-41F2-A26A-FCFF2DC849AA}" srcOrd="6" destOrd="0" presId="urn:microsoft.com/office/officeart/2008/layout/VerticalCurvedList"/>
    <dgm:cxn modelId="{1301027A-BE71-4C52-9EDE-CBB0CCA5FFD9}" type="presParOf" srcId="{024C4DDA-A563-41F2-A26A-FCFF2DC849AA}" destId="{01123834-9FD4-4BB9-ABD2-0E11429698B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9C84E5-BFC5-462B-AAAA-07197A9AE03A}">
      <dsp:nvSpPr>
        <dsp:cNvPr id="0" name=""/>
        <dsp:cNvSpPr/>
      </dsp:nvSpPr>
      <dsp:spPr>
        <a:xfrm>
          <a:off x="-6104772" y="-934303"/>
          <a:ext cx="7269206" cy="7269206"/>
        </a:xfrm>
        <a:prstGeom prst="blockArc">
          <a:avLst>
            <a:gd name="adj1" fmla="val 18900000"/>
            <a:gd name="adj2" fmla="val 2700000"/>
            <a:gd name="adj3" fmla="val 297"/>
          </a:avLst>
        </a:pr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65BAFA-E90A-4603-BC61-4A1646827A53}">
      <dsp:nvSpPr>
        <dsp:cNvPr id="0" name=""/>
        <dsp:cNvSpPr/>
      </dsp:nvSpPr>
      <dsp:spPr>
        <a:xfrm>
          <a:off x="749603" y="540060"/>
          <a:ext cx="6160644" cy="108012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7345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002060"/>
              </a:solidFill>
            </a:rPr>
            <a:t>Необходимо научиться понимать, что зло и обиды, которые вы копите на обидчика, прежде всего, негативно скажутся на вас самих.</a:t>
          </a:r>
          <a:endParaRPr lang="ru-RU" sz="2000" kern="1200" dirty="0">
            <a:solidFill>
              <a:srgbClr val="002060"/>
            </a:solidFill>
          </a:endParaRPr>
        </a:p>
      </dsp:txBody>
      <dsp:txXfrm>
        <a:off x="749603" y="540060"/>
        <a:ext cx="6160644" cy="1080120"/>
      </dsp:txXfrm>
    </dsp:sp>
    <dsp:sp modelId="{9E2905F3-371B-4090-977C-0AE9A484C709}">
      <dsp:nvSpPr>
        <dsp:cNvPr id="0" name=""/>
        <dsp:cNvSpPr/>
      </dsp:nvSpPr>
      <dsp:spPr>
        <a:xfrm>
          <a:off x="74528" y="405045"/>
          <a:ext cx="1350150" cy="13501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E53EEF-F862-4B79-922C-FA67E6B83F3E}">
      <dsp:nvSpPr>
        <dsp:cNvPr id="0" name=""/>
        <dsp:cNvSpPr/>
      </dsp:nvSpPr>
      <dsp:spPr>
        <a:xfrm>
          <a:off x="1142226" y="2160240"/>
          <a:ext cx="5768020" cy="1080120"/>
        </a:xfrm>
        <a:prstGeom prst="rect">
          <a:avLst/>
        </a:prstGeom>
        <a:solidFill>
          <a:schemeClr val="accent2">
            <a:hueOff val="-1425142"/>
            <a:satOff val="34473"/>
            <a:lumOff val="1382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7345" tIns="58420" rIns="58420" bIns="5842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solidFill>
                <a:srgbClr val="002060"/>
              </a:solidFill>
            </a:rPr>
            <a:t>Помните, что ваше прощение делает вас духовно и морально выше вашего обидчика.</a:t>
          </a:r>
          <a:endParaRPr lang="ru-RU" sz="2300" kern="1200" dirty="0">
            <a:solidFill>
              <a:srgbClr val="002060"/>
            </a:solidFill>
          </a:endParaRPr>
        </a:p>
      </dsp:txBody>
      <dsp:txXfrm>
        <a:off x="1142226" y="2160240"/>
        <a:ext cx="5768020" cy="1080120"/>
      </dsp:txXfrm>
    </dsp:sp>
    <dsp:sp modelId="{912ED5C2-0918-45FB-B490-E4D5A62AEA75}">
      <dsp:nvSpPr>
        <dsp:cNvPr id="0" name=""/>
        <dsp:cNvSpPr/>
      </dsp:nvSpPr>
      <dsp:spPr>
        <a:xfrm>
          <a:off x="467151" y="2025225"/>
          <a:ext cx="1350150" cy="13501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1425142"/>
              <a:satOff val="34473"/>
              <a:lumOff val="13824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62E1F4-D63A-48CA-BDA3-95E4A5EA6231}">
      <dsp:nvSpPr>
        <dsp:cNvPr id="0" name=""/>
        <dsp:cNvSpPr/>
      </dsp:nvSpPr>
      <dsp:spPr>
        <a:xfrm>
          <a:off x="749603" y="3780420"/>
          <a:ext cx="6160644" cy="1080120"/>
        </a:xfrm>
        <a:prstGeom prst="rect">
          <a:avLst/>
        </a:prstGeom>
        <a:solidFill>
          <a:schemeClr val="accent2">
            <a:hueOff val="-2850285"/>
            <a:satOff val="68946"/>
            <a:lumOff val="2764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7345" tIns="58420" rIns="58420" bIns="5842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solidFill>
                <a:srgbClr val="005696"/>
              </a:solidFill>
            </a:rPr>
            <a:t>Только научившись прощать, мы можем двигаться вперед, оставив позади страхи, гнев и одиночество.</a:t>
          </a:r>
          <a:endParaRPr lang="ru-RU" sz="2300" b="1" kern="1200" dirty="0">
            <a:solidFill>
              <a:srgbClr val="005696"/>
            </a:solidFill>
          </a:endParaRPr>
        </a:p>
      </dsp:txBody>
      <dsp:txXfrm>
        <a:off x="749603" y="3780420"/>
        <a:ext cx="6160644" cy="1080120"/>
      </dsp:txXfrm>
    </dsp:sp>
    <dsp:sp modelId="{01123834-9FD4-4BB9-ABD2-0E11429698B3}">
      <dsp:nvSpPr>
        <dsp:cNvPr id="0" name=""/>
        <dsp:cNvSpPr/>
      </dsp:nvSpPr>
      <dsp:spPr>
        <a:xfrm>
          <a:off x="74528" y="3645405"/>
          <a:ext cx="1350150" cy="13501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2850285"/>
              <a:satOff val="68946"/>
              <a:lumOff val="2764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2FF41FD-7132-4F28-99A0-69F506574BA8}" type="datetimeFigureOut">
              <a:rPr lang="ru-RU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8069A9-3163-49D0-8A4B-FF002A9856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5066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114550"/>
            <a:ext cx="7924800" cy="1771650"/>
          </a:xfrm>
        </p:spPr>
        <p:txBody>
          <a:bodyPr>
            <a:noAutofit/>
          </a:bodyPr>
          <a:lstStyle>
            <a:lvl1pPr algn="r">
              <a:defRPr sz="6000" cap="all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3886200"/>
            <a:ext cx="7924800" cy="121920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3C5EE7-6468-4742-861D-E8DB12CA0B25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A5829D-B9AB-4326-8963-60928BEE17F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464694-BE17-4896-B90A-12CDEAC43C44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98BA81-34DC-4589-9D68-29C240E6CC4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TextBox 6"/>
          <p:cNvSpPr txBox="1"/>
          <p:nvPr/>
        </p:nvSpPr>
        <p:spPr>
          <a:xfrm rot="13549715">
            <a:off x="8120300" y="5774378"/>
            <a:ext cx="990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8000"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</a:schemeClr>
                    </a:gs>
                    <a:gs pos="100000">
                      <a:schemeClr val="bg2">
                        <a:lumMod val="20000"/>
                        <a:lumOff val="80000"/>
                      </a:schemeClr>
                    </a:gs>
                  </a:gsLst>
                  <a:lin ang="5400000" scaled="0"/>
                </a:gradFill>
                <a:sym typeface="Wingdings"/>
              </a:rPr>
              <a:t></a:t>
            </a:r>
            <a:endParaRPr sz="8000">
              <a:gradFill>
                <a:gsLst>
                  <a:gs pos="0">
                    <a:schemeClr val="accent2">
                      <a:lumMod val="75000"/>
                    </a:schemeClr>
                  </a:gs>
                  <a:gs pos="50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bg2">
                      <a:lumMod val="20000"/>
                      <a:lumOff val="80000"/>
                    </a:schemeClr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133600"/>
            <a:ext cx="7772400" cy="1362075"/>
          </a:xfrm>
        </p:spPr>
        <p:txBody>
          <a:bodyPr anchor="b" anchorCtr="0"/>
          <a:lstStyle>
            <a:lvl1pPr algn="r">
              <a:defRPr sz="3600" b="0" i="0" cap="all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505200"/>
            <a:ext cx="7772400" cy="9017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4770F8-5116-4673-A102-FCA338CF1FFF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34AE09-38BE-42AD-91AC-EAAF5862B8E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TextBox 6"/>
          <p:cNvSpPr txBox="1"/>
          <p:nvPr/>
        </p:nvSpPr>
        <p:spPr>
          <a:xfrm rot="2783796">
            <a:off x="6232" y="-270992"/>
            <a:ext cx="990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8000"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</a:schemeClr>
                    </a:gs>
                    <a:gs pos="100000">
                      <a:schemeClr val="bg2">
                        <a:lumMod val="20000"/>
                        <a:lumOff val="80000"/>
                      </a:schemeClr>
                    </a:gs>
                  </a:gsLst>
                  <a:lin ang="5400000" scaled="0"/>
                </a:gradFill>
                <a:sym typeface="Wingdings"/>
              </a:rPr>
              <a:t></a:t>
            </a:r>
            <a:endParaRPr sz="8000">
              <a:gradFill>
                <a:gsLst>
                  <a:gs pos="0">
                    <a:schemeClr val="accent2">
                      <a:lumMod val="75000"/>
                    </a:schemeClr>
                  </a:gs>
                  <a:gs pos="50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bg2">
                      <a:lumMod val="20000"/>
                      <a:lumOff val="80000"/>
                    </a:schemeClr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153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33600" y="1600200"/>
            <a:ext cx="3200400" cy="45259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86400" y="1600200"/>
            <a:ext cx="3200400" cy="45259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4587F3-F5F5-4F4E-8F1A-D2412F9DABD7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C4C0A-727D-4D9E-BA9B-B67A605BC5B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153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1515035"/>
            <a:ext cx="3200400" cy="63976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000" b="0">
                <a:solidFill>
                  <a:schemeClr val="bg2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33600" y="2285999"/>
            <a:ext cx="3200400" cy="38401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86400" y="1515035"/>
            <a:ext cx="3200400" cy="63976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000" b="0">
                <a:solidFill>
                  <a:schemeClr val="bg2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86400" y="2285999"/>
            <a:ext cx="3200400" cy="38401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55535A-1C20-4C75-9674-3DA9F43D9529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C0A607-6569-41D7-936E-D0829CA85CE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DC1548-CEDE-47D2-80F8-627FB5D62E9F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E0F20A-2D3E-4C9B-B8D3-07FF8520F4D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551C8E-765C-4359-904B-2167D3674257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A8CE82-3249-46D8-A804-7C43D2EC0A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 rot="13549715">
            <a:off x="8120300" y="5774378"/>
            <a:ext cx="990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8000"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chemeClr val="accent2">
                        <a:lumMod val="40000"/>
                        <a:lumOff val="60000"/>
                      </a:schemeClr>
                    </a:gs>
                    <a:gs pos="100000">
                      <a:schemeClr val="bg2">
                        <a:lumMod val="20000"/>
                        <a:lumOff val="80000"/>
                      </a:schemeClr>
                    </a:gs>
                  </a:gsLst>
                  <a:lin ang="5400000" scaled="0"/>
                </a:gradFill>
                <a:sym typeface="Wingdings 2"/>
              </a:rPr>
              <a:t></a:t>
            </a:r>
            <a:endParaRPr sz="8000">
              <a:gradFill>
                <a:gsLst>
                  <a:gs pos="0">
                    <a:schemeClr val="accent2">
                      <a:lumMod val="75000"/>
                    </a:schemeClr>
                  </a:gs>
                  <a:gs pos="50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bg2">
                      <a:lumMod val="20000"/>
                      <a:lumOff val="80000"/>
                    </a:schemeClr>
                  </a:gs>
                </a:gsLst>
                <a:lin ang="5400000" scaled="0"/>
              </a:gra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153" y="273050"/>
            <a:ext cx="2680447" cy="116205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49" y="914400"/>
            <a:ext cx="5338763" cy="479901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4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5153" y="1905001"/>
            <a:ext cx="2223247" cy="4037012"/>
          </a:xfrm>
        </p:spPr>
        <p:txBody>
          <a:bodyPr/>
          <a:lstStyle>
            <a:lvl1pPr marL="0" indent="0">
              <a:buNone/>
              <a:defRPr sz="1400" i="1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21341" y="6539753"/>
            <a:ext cx="1828800" cy="228600"/>
          </a:xfrm>
        </p:spPr>
        <p:txBody>
          <a:bodyPr/>
          <a:lstStyle/>
          <a:p>
            <a:pPr>
              <a:defRPr/>
            </a:pPr>
            <a:fld id="{5969E8D2-FB93-4ACC-9F21-F24F4C4B336F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6D51E6-74A4-4D15-907F-1F0D1DF9649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274320"/>
            <a:ext cx="2679192" cy="11612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" y="1901952"/>
            <a:ext cx="2221992" cy="4041648"/>
          </a:xfrm>
        </p:spPr>
        <p:txBody>
          <a:bodyPr/>
          <a:lstStyle>
            <a:lvl1pPr marL="0" indent="0">
              <a:buNone/>
              <a:defRPr sz="1400" i="1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882B32-ECF9-42C1-8A21-573C6B33BCCF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2FA4AE-D30D-4A93-8CF7-16531D2498F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3575304" y="914400"/>
            <a:ext cx="5340096" cy="48006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95344" y="1234440"/>
            <a:ext cx="4700016" cy="4160520"/>
          </a:xfrm>
          <a:solidFill>
            <a:schemeClr val="bg1"/>
          </a:solidFill>
          <a:effectLst>
            <a:innerShdw blurRad="152400">
              <a:schemeClr val="bg2">
                <a:lumMod val="25000"/>
              </a:schemeClr>
            </a:innerShdw>
            <a:softEdge rad="19050"/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8810" y="4828310"/>
            <a:ext cx="6780213" cy="640080"/>
          </a:xfrm>
        </p:spPr>
        <p:txBody>
          <a:bodyPr anchor="b"/>
          <a:lstStyle>
            <a:lvl1pPr algn="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08811" y="5486400"/>
            <a:ext cx="6780212" cy="640358"/>
          </a:xfrm>
        </p:spPr>
        <p:txBody>
          <a:bodyPr/>
          <a:lstStyle>
            <a:lvl1pPr marL="0" indent="0" algn="r">
              <a:buNone/>
              <a:defRPr sz="1400" i="1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E8B922-8135-4235-B59C-3331C7BE5E99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BFF4CD-0422-4FFB-9BA9-37A5243033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50863" y="685800"/>
            <a:ext cx="8138160" cy="38404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16623" y="1005840"/>
            <a:ext cx="7406640" cy="3200400"/>
          </a:xfrm>
          <a:solidFill>
            <a:schemeClr val="tx1"/>
          </a:solidFill>
          <a:effectLst>
            <a:innerShdw blurRad="152400">
              <a:schemeClr val="bg2">
                <a:lumMod val="25000"/>
              </a:schemeClr>
            </a:innerShdw>
            <a:softEdge rad="19050"/>
          </a:effectLst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274320"/>
            <a:ext cx="2679192" cy="11612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" y="1901952"/>
            <a:ext cx="2221992" cy="4041648"/>
          </a:xfrm>
        </p:spPr>
        <p:txBody>
          <a:bodyPr/>
          <a:lstStyle>
            <a:lvl1pPr marL="0" indent="0">
              <a:buNone/>
              <a:defRPr sz="1400" i="1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E8B922-8135-4235-B59C-3331C7BE5E99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BFF4CD-0422-4FFB-9BA9-37A5243033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3575304" y="914400"/>
            <a:ext cx="2514600" cy="48006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18204" y="1257300"/>
            <a:ext cx="1828800" cy="4114800"/>
          </a:xfrm>
          <a:solidFill>
            <a:schemeClr val="bg1"/>
          </a:solidFill>
          <a:effectLst>
            <a:innerShdw blurRad="152400">
              <a:schemeClr val="bg2">
                <a:lumMod val="25000"/>
              </a:schemeClr>
            </a:innerShdw>
            <a:softEdge rad="19050"/>
          </a:effectLst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  <p:sp>
        <p:nvSpPr>
          <p:cNvPr id="11" name="Rectangle 10"/>
          <p:cNvSpPr>
            <a:spLocks/>
          </p:cNvSpPr>
          <p:nvPr/>
        </p:nvSpPr>
        <p:spPr>
          <a:xfrm>
            <a:off x="6400800" y="914400"/>
            <a:ext cx="2514600" cy="48006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2"/>
          <p:cNvSpPr>
            <a:spLocks noGrp="1"/>
          </p:cNvSpPr>
          <p:nvPr>
            <p:ph type="pic" idx="13"/>
          </p:nvPr>
        </p:nvSpPr>
        <p:spPr>
          <a:xfrm>
            <a:off x="6743700" y="1257300"/>
            <a:ext cx="1828800" cy="4114800"/>
          </a:xfrm>
          <a:solidFill>
            <a:schemeClr val="bg1"/>
          </a:solidFill>
          <a:effectLst>
            <a:innerShdw blurRad="152400">
              <a:schemeClr val="bg2">
                <a:lumMod val="25000"/>
              </a:schemeClr>
            </a:innerShdw>
            <a:softEdge rad="19050"/>
          </a:effectLst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</p:spTree>
  </p:cSld>
  <p:clrMapOvr>
    <a:masterClrMapping/>
  </p:clrMapOvr>
  <p:hf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274320"/>
            <a:ext cx="2679192" cy="11612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" y="1901952"/>
            <a:ext cx="2221992" cy="4041648"/>
          </a:xfrm>
        </p:spPr>
        <p:txBody>
          <a:bodyPr/>
          <a:lstStyle>
            <a:lvl1pPr marL="0" indent="0">
              <a:buNone/>
              <a:defRPr sz="1400" i="1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E8B922-8135-4235-B59C-3331C7BE5E99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BFF4CD-0422-4FFB-9BA9-37A5243033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3575304" y="914400"/>
            <a:ext cx="5340096" cy="2286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95344" y="1257300"/>
            <a:ext cx="4700016" cy="1600200"/>
          </a:xfrm>
          <a:solidFill>
            <a:schemeClr val="bg1"/>
          </a:solidFill>
          <a:effectLst>
            <a:innerShdw blurRad="152400">
              <a:schemeClr val="bg2">
                <a:lumMod val="25000"/>
              </a:schemeClr>
            </a:innerShdw>
            <a:softEdge rad="19050"/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3566160" y="3429000"/>
            <a:ext cx="5340096" cy="2286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2"/>
          <p:cNvSpPr>
            <a:spLocks noGrp="1"/>
          </p:cNvSpPr>
          <p:nvPr>
            <p:ph type="pic" idx="13"/>
          </p:nvPr>
        </p:nvSpPr>
        <p:spPr>
          <a:xfrm>
            <a:off x="3886200" y="3771900"/>
            <a:ext cx="4700016" cy="1600200"/>
          </a:xfrm>
          <a:solidFill>
            <a:schemeClr val="bg1"/>
          </a:solidFill>
          <a:effectLst>
            <a:innerShdw blurRad="152400">
              <a:schemeClr val="bg2">
                <a:lumMod val="25000"/>
              </a:schemeClr>
            </a:innerShdw>
            <a:softEdge rad="19050"/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</p:spTree>
  </p:cSld>
  <p:clrMapOvr>
    <a:masterClrMapping/>
  </p:clrMapOvr>
  <p:hf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274320"/>
            <a:ext cx="2679192" cy="11612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" y="1901952"/>
            <a:ext cx="2221992" cy="4041648"/>
          </a:xfrm>
        </p:spPr>
        <p:txBody>
          <a:bodyPr/>
          <a:lstStyle>
            <a:lvl1pPr marL="0" indent="0">
              <a:buNone/>
              <a:defRPr sz="1400" i="1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E8B922-8135-4235-B59C-3331C7BE5E99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BFF4CD-0422-4FFB-9BA9-37A5243033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3575304" y="914400"/>
            <a:ext cx="5340096" cy="2286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95344" y="1257300"/>
            <a:ext cx="4700016" cy="1600200"/>
          </a:xfrm>
          <a:solidFill>
            <a:schemeClr val="bg1"/>
          </a:solidFill>
          <a:effectLst>
            <a:innerShdw blurRad="152400">
              <a:schemeClr val="bg2">
                <a:lumMod val="25000"/>
              </a:schemeClr>
            </a:innerShdw>
            <a:softEdge rad="19050"/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3581400" y="3427413"/>
            <a:ext cx="2514600" cy="2286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>
            <a:off x="3924300" y="3770313"/>
            <a:ext cx="1828800" cy="1600200"/>
          </a:xfrm>
          <a:solidFill>
            <a:schemeClr val="bg1"/>
          </a:solidFill>
          <a:effectLst>
            <a:innerShdw blurRad="152400">
              <a:schemeClr val="bg2">
                <a:lumMod val="25000"/>
              </a:schemeClr>
            </a:innerShdw>
            <a:softEdge rad="19050"/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6400800" y="3427413"/>
            <a:ext cx="2514600" cy="2286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2"/>
          <p:cNvSpPr>
            <a:spLocks noGrp="1"/>
          </p:cNvSpPr>
          <p:nvPr>
            <p:ph type="pic" idx="14"/>
          </p:nvPr>
        </p:nvSpPr>
        <p:spPr>
          <a:xfrm>
            <a:off x="6742113" y="3770313"/>
            <a:ext cx="1828800" cy="1600200"/>
          </a:xfrm>
          <a:solidFill>
            <a:schemeClr val="bg1"/>
          </a:solidFill>
          <a:effectLst>
            <a:innerShdw blurRad="152400">
              <a:schemeClr val="bg2">
                <a:lumMod val="25000"/>
              </a:schemeClr>
            </a:innerShdw>
            <a:softEdge rad="19050"/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</p:spTree>
  </p:cSld>
  <p:clrMapOvr>
    <a:masterClrMapping/>
  </p:clrMapOvr>
  <p:hf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274320"/>
            <a:ext cx="2679192" cy="11612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" y="1901952"/>
            <a:ext cx="2221992" cy="4041648"/>
          </a:xfrm>
        </p:spPr>
        <p:txBody>
          <a:bodyPr/>
          <a:lstStyle>
            <a:lvl1pPr marL="0" indent="0">
              <a:buNone/>
              <a:defRPr sz="1400" i="1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E8B922-8135-4235-B59C-3331C7BE5E99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BFF4CD-0422-4FFB-9BA9-37A5243033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581400" y="3427413"/>
            <a:ext cx="2514600" cy="2286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>
            <a:off x="3924300" y="3770313"/>
            <a:ext cx="1828800" cy="1600200"/>
          </a:xfrm>
          <a:solidFill>
            <a:schemeClr val="bg1"/>
          </a:solidFill>
          <a:effectLst>
            <a:innerShdw blurRad="152400">
              <a:schemeClr val="bg2">
                <a:lumMod val="25000"/>
              </a:schemeClr>
            </a:innerShdw>
            <a:softEdge rad="19050"/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6400800" y="3427413"/>
            <a:ext cx="2514600" cy="2286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2"/>
          <p:cNvSpPr>
            <a:spLocks noGrp="1"/>
          </p:cNvSpPr>
          <p:nvPr>
            <p:ph type="pic" idx="14"/>
          </p:nvPr>
        </p:nvSpPr>
        <p:spPr>
          <a:xfrm>
            <a:off x="6742113" y="3770313"/>
            <a:ext cx="1828800" cy="1600200"/>
          </a:xfrm>
          <a:solidFill>
            <a:schemeClr val="bg1"/>
          </a:solidFill>
          <a:effectLst>
            <a:innerShdw blurRad="152400">
              <a:schemeClr val="bg2">
                <a:lumMod val="25000"/>
              </a:schemeClr>
            </a:innerShdw>
            <a:softEdge rad="19050"/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3581400" y="914400"/>
            <a:ext cx="2514600" cy="2286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2"/>
          <p:cNvSpPr>
            <a:spLocks noGrp="1"/>
          </p:cNvSpPr>
          <p:nvPr>
            <p:ph type="pic" idx="15"/>
          </p:nvPr>
        </p:nvSpPr>
        <p:spPr>
          <a:xfrm>
            <a:off x="3924300" y="1261872"/>
            <a:ext cx="1828800" cy="1600200"/>
          </a:xfrm>
          <a:solidFill>
            <a:schemeClr val="bg1"/>
          </a:solidFill>
          <a:effectLst>
            <a:innerShdw blurRad="152400">
              <a:schemeClr val="bg2">
                <a:lumMod val="25000"/>
              </a:schemeClr>
            </a:innerShdw>
            <a:softEdge rad="19050"/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6400800" y="914400"/>
            <a:ext cx="2514600" cy="2286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Picture Placeholder 2"/>
          <p:cNvSpPr>
            <a:spLocks noGrp="1"/>
          </p:cNvSpPr>
          <p:nvPr>
            <p:ph type="pic" idx="16"/>
          </p:nvPr>
        </p:nvSpPr>
        <p:spPr>
          <a:xfrm>
            <a:off x="6742113" y="1261872"/>
            <a:ext cx="1828800" cy="1600200"/>
          </a:xfrm>
          <a:solidFill>
            <a:schemeClr val="bg1"/>
          </a:solidFill>
          <a:effectLst>
            <a:innerShdw blurRad="152400">
              <a:schemeClr val="bg2">
                <a:lumMod val="25000"/>
              </a:schemeClr>
            </a:innerShdw>
            <a:softEdge rad="19050"/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</p:spTree>
  </p:cSld>
  <p:clrMapOvr>
    <a:masterClrMapping/>
  </p:clrMapOvr>
  <p:hf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37F926-7641-4234-8CF6-23CECD4E08B8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572D38-1F8D-4EA1-9068-0AB317C1393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19364" y="699247"/>
            <a:ext cx="1667435" cy="501416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199" y="699247"/>
            <a:ext cx="6037729" cy="501416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C8385F-45DC-4138-A14F-E1BF1C036316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9D0247-B5AD-456F-9052-132E534C41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153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1600200"/>
            <a:ext cx="6553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1341" y="6539753"/>
            <a:ext cx="1828800" cy="228600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AE8B922-8135-4235-B59C-3331C7BE5E99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43400" y="6539753"/>
            <a:ext cx="3657600" cy="228600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539753"/>
            <a:ext cx="609600" cy="228600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7BFF4CD-0422-4FFB-9BA9-37A5243033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hdr="0" ftr="0"/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spcBef>
          <a:spcPts val="1500"/>
        </a:spcBef>
        <a:buFont typeface="Wingdings" pitchFamily="2" charset="2"/>
        <a:buChar char="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1500"/>
        </a:spcBef>
        <a:buFont typeface="Century" pitchFamily="18" charset="0"/>
        <a:buChar char="…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457200" algn="l" defTabSz="914400" rtl="0" eaLnBrk="1" latinLnBrk="0" hangingPunct="1">
        <a:spcBef>
          <a:spcPts val="1500"/>
        </a:spcBef>
        <a:buFont typeface="Wingdings" pitchFamily="2" charset="2"/>
        <a:buChar char="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457200" algn="l" defTabSz="914400" rtl="0" eaLnBrk="1" latinLnBrk="0" hangingPunct="1">
        <a:spcBef>
          <a:spcPts val="1500"/>
        </a:spcBef>
        <a:buFont typeface="Century" pitchFamily="18" charset="0"/>
        <a:buChar char="…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-457200" algn="l" defTabSz="914400" rtl="0" eaLnBrk="1" latinLnBrk="0" hangingPunct="1">
        <a:spcBef>
          <a:spcPts val="1500"/>
        </a:spcBef>
        <a:buFont typeface="Wingdings" pitchFamily="2" charset="2"/>
        <a:buChar char="Ï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8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5.png"/><Relationship Id="rId4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5214938"/>
            <a:ext cx="9144000" cy="13573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30" name="Picture 6" descr="H:\Documents and Settings\Aida\Рабочий стол\канцелярия учёба ученик\sb_ma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1214422"/>
            <a:ext cx="3214710" cy="3214710"/>
          </a:xfrm>
          <a:prstGeom prst="rect">
            <a:avLst/>
          </a:prstGeom>
          <a:ln>
            <a:noFill/>
          </a:ln>
          <a:effectLst>
            <a:reflection blurRad="6350" stA="50000" endA="300" endPos="55500" dist="50800" dir="5400000" sy="-100000" algn="bl" rotWithShape="0"/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5" y="5000625"/>
            <a:ext cx="8639175" cy="1714500"/>
          </a:xfrm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5400" b="1" dirty="0" smtClean="0">
                <a:solidFill>
                  <a:srgbClr val="F11BE2"/>
                </a:solidFill>
                <a:latin typeface="Arial" pitchFamily="34" charset="0"/>
                <a:cs typeface="Arial" pitchFamily="34" charset="0"/>
              </a:rPr>
              <a:t>Учимся прощать</a:t>
            </a:r>
            <a:endParaRPr lang="ru-RU" sz="5400" b="1" dirty="0" smtClean="0">
              <a:solidFill>
                <a:srgbClr val="F11BE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Куб 3"/>
          <p:cNvSpPr/>
          <p:nvPr/>
        </p:nvSpPr>
        <p:spPr>
          <a:xfrm rot="655611">
            <a:off x="514320" y="657204"/>
            <a:ext cx="1000132" cy="1000132"/>
          </a:xfrm>
          <a:prstGeom prst="cube">
            <a:avLst/>
          </a:prstGeom>
          <a:solidFill>
            <a:srgbClr val="F35F0D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</a:p>
        </p:txBody>
      </p:sp>
      <p:sp>
        <p:nvSpPr>
          <p:cNvPr id="6" name="Куб 5"/>
          <p:cNvSpPr/>
          <p:nvPr/>
        </p:nvSpPr>
        <p:spPr>
          <a:xfrm rot="341114">
            <a:off x="5619211" y="547121"/>
            <a:ext cx="1000132" cy="1000132"/>
          </a:xfrm>
          <a:prstGeom prst="cube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</a:p>
        </p:txBody>
      </p:sp>
      <p:sp>
        <p:nvSpPr>
          <p:cNvPr id="8" name="Куб 7"/>
          <p:cNvSpPr/>
          <p:nvPr/>
        </p:nvSpPr>
        <p:spPr>
          <a:xfrm rot="21057848">
            <a:off x="1286744" y="786687"/>
            <a:ext cx="1000132" cy="1000132"/>
          </a:xfrm>
          <a:prstGeom prst="cube">
            <a:avLst/>
          </a:prstGeom>
          <a:solidFill>
            <a:srgbClr val="92D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</a:p>
        </p:txBody>
      </p:sp>
      <p:sp>
        <p:nvSpPr>
          <p:cNvPr id="10" name="Куб 9"/>
          <p:cNvSpPr/>
          <p:nvPr/>
        </p:nvSpPr>
        <p:spPr>
          <a:xfrm rot="197207">
            <a:off x="3823584" y="4037906"/>
            <a:ext cx="1000132" cy="1000132"/>
          </a:xfrm>
          <a:prstGeom prst="cube">
            <a:avLst/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</a:p>
        </p:txBody>
      </p:sp>
      <p:sp>
        <p:nvSpPr>
          <p:cNvPr id="11" name="Куб 10"/>
          <p:cNvSpPr/>
          <p:nvPr/>
        </p:nvSpPr>
        <p:spPr>
          <a:xfrm rot="963488">
            <a:off x="5762383" y="3905003"/>
            <a:ext cx="1000132" cy="1000132"/>
          </a:xfrm>
          <a:prstGeom prst="cube">
            <a:avLst/>
          </a:prstGeom>
          <a:solidFill>
            <a:srgbClr val="00B0F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ь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Куб 11"/>
          <p:cNvSpPr/>
          <p:nvPr/>
        </p:nvSpPr>
        <p:spPr>
          <a:xfrm rot="235563">
            <a:off x="2176173" y="604545"/>
            <a:ext cx="1000132" cy="1000132"/>
          </a:xfrm>
          <a:prstGeom prst="cube">
            <a:avLst/>
          </a:prstGeom>
          <a:solidFill>
            <a:srgbClr val="00B0F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</a:t>
            </a:r>
          </a:p>
        </p:txBody>
      </p:sp>
      <p:sp>
        <p:nvSpPr>
          <p:cNvPr id="14" name="Куб 13"/>
          <p:cNvSpPr/>
          <p:nvPr/>
        </p:nvSpPr>
        <p:spPr>
          <a:xfrm rot="21177302">
            <a:off x="4772433" y="4058062"/>
            <a:ext cx="1000132" cy="1000132"/>
          </a:xfrm>
          <a:prstGeom prst="cube">
            <a:avLst/>
          </a:prstGeom>
          <a:solidFill>
            <a:srgbClr val="00569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</a:p>
        </p:txBody>
      </p:sp>
      <p:sp>
        <p:nvSpPr>
          <p:cNvPr id="15" name="Куб 14"/>
          <p:cNvSpPr/>
          <p:nvPr/>
        </p:nvSpPr>
        <p:spPr>
          <a:xfrm rot="21203102">
            <a:off x="6483664" y="697195"/>
            <a:ext cx="1000132" cy="1000132"/>
          </a:xfrm>
          <a:prstGeom prst="cube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</a:p>
        </p:txBody>
      </p:sp>
      <p:sp>
        <p:nvSpPr>
          <p:cNvPr id="16" name="Куб 15"/>
          <p:cNvSpPr/>
          <p:nvPr/>
        </p:nvSpPr>
        <p:spPr>
          <a:xfrm rot="768778">
            <a:off x="1812927" y="3884637"/>
            <a:ext cx="1000132" cy="1000132"/>
          </a:xfrm>
          <a:prstGeom prst="cube">
            <a:avLst/>
          </a:prstGeom>
          <a:solidFill>
            <a:srgbClr val="246E2D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Куб 17"/>
          <p:cNvSpPr/>
          <p:nvPr/>
        </p:nvSpPr>
        <p:spPr>
          <a:xfrm rot="771623">
            <a:off x="7313963" y="955991"/>
            <a:ext cx="1000132" cy="1000132"/>
          </a:xfrm>
          <a:prstGeom prst="cube">
            <a:avLst/>
          </a:prstGeom>
          <a:solidFill>
            <a:srgbClr val="7030A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ё</a:t>
            </a:r>
          </a:p>
        </p:txBody>
      </p:sp>
      <p:sp>
        <p:nvSpPr>
          <p:cNvPr id="19" name="Куб 18"/>
          <p:cNvSpPr/>
          <p:nvPr/>
        </p:nvSpPr>
        <p:spPr>
          <a:xfrm>
            <a:off x="7500958" y="3857628"/>
            <a:ext cx="1000132" cy="1000132"/>
          </a:xfrm>
          <a:prstGeom prst="cube">
            <a:avLst/>
          </a:prstGeom>
          <a:solidFill>
            <a:srgbClr val="F35F0D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</a:p>
        </p:txBody>
      </p:sp>
      <p:sp>
        <p:nvSpPr>
          <p:cNvPr id="7" name="Куб 6"/>
          <p:cNvSpPr/>
          <p:nvPr/>
        </p:nvSpPr>
        <p:spPr>
          <a:xfrm rot="538400">
            <a:off x="3072242" y="429042"/>
            <a:ext cx="1000132" cy="1000132"/>
          </a:xfrm>
          <a:prstGeom prst="cube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</a:t>
            </a:r>
          </a:p>
        </p:txBody>
      </p:sp>
      <p:sp>
        <p:nvSpPr>
          <p:cNvPr id="5" name="Куб 4"/>
          <p:cNvSpPr/>
          <p:nvPr/>
        </p:nvSpPr>
        <p:spPr>
          <a:xfrm rot="21393800">
            <a:off x="2815127" y="3958144"/>
            <a:ext cx="1000132" cy="1000132"/>
          </a:xfrm>
          <a:prstGeom prst="cube">
            <a:avLst/>
          </a:prstGeom>
          <a:solidFill>
            <a:srgbClr val="C7D63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42875" y="6634163"/>
            <a:ext cx="1195388" cy="2460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http://aida.ucoz.ru</a:t>
            </a:r>
            <a:endParaRPr lang="ru-RU" sz="10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464694-BE17-4896-B90A-12CDEAC43C44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98BA81-34DC-4589-9D68-29C240E6CC4A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115616" y="476672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890980"/>
                </a:solidFill>
              </a:rPr>
              <a:t>План занятия</a:t>
            </a:r>
            <a:endParaRPr lang="ru-RU" sz="3600" b="1" dirty="0">
              <a:solidFill>
                <a:srgbClr val="89098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512" y="1299825"/>
            <a:ext cx="74888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800" b="1" dirty="0" smtClean="0">
                <a:solidFill>
                  <a:srgbClr val="005696"/>
                </a:solidFill>
              </a:rPr>
              <a:t>Что значит прощать?</a:t>
            </a:r>
          </a:p>
          <a:p>
            <a:pPr marL="342900" indent="-342900">
              <a:buAutoNum type="arabicPeriod"/>
            </a:pPr>
            <a:r>
              <a:rPr lang="ru-RU" sz="2800" b="1" dirty="0" smtClean="0">
                <a:solidFill>
                  <a:srgbClr val="005696"/>
                </a:solidFill>
              </a:rPr>
              <a:t>Упражнение « Угадай-ка».</a:t>
            </a:r>
          </a:p>
          <a:p>
            <a:pPr marL="342900" indent="-342900">
              <a:buAutoNum type="arabicPeriod"/>
            </a:pPr>
            <a:r>
              <a:rPr lang="ru-RU" sz="2800" b="1" dirty="0" smtClean="0">
                <a:solidFill>
                  <a:srgbClr val="005696"/>
                </a:solidFill>
              </a:rPr>
              <a:t> Разминка «Не стоит обижаться, а лучше рассмеяться».</a:t>
            </a:r>
          </a:p>
          <a:p>
            <a:pPr marL="342900" indent="-342900">
              <a:buAutoNum type="arabicPeriod"/>
            </a:pPr>
            <a:r>
              <a:rPr lang="ru-RU" sz="2800" b="1" dirty="0" smtClean="0">
                <a:solidFill>
                  <a:srgbClr val="005696"/>
                </a:solidFill>
              </a:rPr>
              <a:t>Притча.</a:t>
            </a:r>
          </a:p>
          <a:p>
            <a:pPr marL="342900" indent="-342900">
              <a:buAutoNum type="arabicPeriod"/>
            </a:pPr>
            <a:r>
              <a:rPr lang="ru-RU" sz="2800" b="1" dirty="0" smtClean="0">
                <a:solidFill>
                  <a:srgbClr val="005696"/>
                </a:solidFill>
              </a:rPr>
              <a:t>Подумаем над ситуацией.</a:t>
            </a:r>
          </a:p>
          <a:p>
            <a:pPr marL="342900" indent="-342900">
              <a:buAutoNum type="arabicPeriod"/>
            </a:pPr>
            <a:r>
              <a:rPr lang="ru-RU" sz="2800" b="1" dirty="0" smtClean="0">
                <a:solidFill>
                  <a:srgbClr val="005696"/>
                </a:solidFill>
              </a:rPr>
              <a:t>Пишу письмо.</a:t>
            </a:r>
          </a:p>
          <a:p>
            <a:pPr marL="342900" indent="-342900">
              <a:buAutoNum type="arabicPeriod"/>
            </a:pPr>
            <a:r>
              <a:rPr lang="ru-RU" sz="2800" b="1" dirty="0" smtClean="0">
                <a:solidFill>
                  <a:srgbClr val="005696"/>
                </a:solidFill>
              </a:rPr>
              <a:t>Рефлексия. </a:t>
            </a:r>
            <a:br>
              <a:rPr lang="ru-RU" sz="2800" b="1" dirty="0" smtClean="0">
                <a:solidFill>
                  <a:srgbClr val="005696"/>
                </a:solidFill>
              </a:rPr>
            </a:br>
            <a:endParaRPr lang="ru-RU" sz="2800" b="1" dirty="0">
              <a:solidFill>
                <a:srgbClr val="005696"/>
              </a:solidFill>
            </a:endParaRPr>
          </a:p>
        </p:txBody>
      </p:sp>
      <p:pic>
        <p:nvPicPr>
          <p:cNvPr id="16386" name="Picture 2" descr="C:\Users\Vitaly\Desktop\прощение\44V2GCASMT1ZRCAUM5X3LCAH1KTLPCA0K4G0LCA9ZBMCLCAJ16UVYCAEV9HCPCATH5LDICA3AQKCWCAEDV5M1CA1SIQMMCA9MORR3CAEBFFVJCABG4DW1CAOLYFBJCAWSLOSZCAUT5W9FCAX50G5DCARLFF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284984"/>
            <a:ext cx="2736304" cy="3168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603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464694-BE17-4896-B90A-12CDEAC43C44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98BA81-34DC-4589-9D68-29C240E6CC4A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476672"/>
            <a:ext cx="70567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Я ушел в свою обиду </a:t>
            </a:r>
          </a:p>
          <a:p>
            <a:r>
              <a:rPr lang="ru-RU" sz="2000" b="1" dirty="0" smtClean="0"/>
              <a:t>И сказал, что я не выйду. </a:t>
            </a:r>
          </a:p>
          <a:p>
            <a:r>
              <a:rPr lang="ru-RU" sz="2000" b="1" dirty="0" smtClean="0"/>
              <a:t>Вот не выйду никогда! </a:t>
            </a:r>
          </a:p>
          <a:p>
            <a:r>
              <a:rPr lang="ru-RU" sz="2000" b="1" dirty="0" smtClean="0"/>
              <a:t>Буду жить в ней все года! 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И в обиде я не видел </a:t>
            </a:r>
          </a:p>
          <a:p>
            <a:r>
              <a:rPr lang="ru-RU" sz="2000" b="1" dirty="0" smtClean="0"/>
              <a:t>Ни цветочка, ни куста… </a:t>
            </a:r>
          </a:p>
          <a:p>
            <a:r>
              <a:rPr lang="ru-RU" sz="2000" b="1" dirty="0" smtClean="0"/>
              <a:t>И в обиде я обидел </a:t>
            </a:r>
          </a:p>
          <a:p>
            <a:r>
              <a:rPr lang="ru-RU" sz="2000" b="1" dirty="0" smtClean="0"/>
              <a:t>И щеночка и кота… 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Я в обиде съел пирог, </a:t>
            </a:r>
          </a:p>
          <a:p>
            <a:r>
              <a:rPr lang="ru-RU" sz="2000" b="1" dirty="0" smtClean="0"/>
              <a:t>И в обиде я прилег, </a:t>
            </a:r>
          </a:p>
          <a:p>
            <a:r>
              <a:rPr lang="ru-RU" sz="2000" b="1" dirty="0" smtClean="0"/>
              <a:t>И проспал в ней два часа. </a:t>
            </a:r>
          </a:p>
          <a:p>
            <a:r>
              <a:rPr lang="ru-RU" sz="2000" b="1" dirty="0" smtClean="0"/>
              <a:t>Открываю я глаза… </a:t>
            </a:r>
          </a:p>
          <a:p>
            <a:r>
              <a:rPr lang="ru-RU" sz="2000" b="1" dirty="0" smtClean="0"/>
              <a:t>А она куда-то делась! </a:t>
            </a:r>
          </a:p>
          <a:p>
            <a:r>
              <a:rPr lang="ru-RU" sz="2000" b="1" dirty="0" smtClean="0"/>
              <a:t>Но искать не захотелось. </a:t>
            </a:r>
          </a:p>
          <a:p>
            <a:r>
              <a:rPr lang="ru-RU" sz="2000" b="1" dirty="0" smtClean="0"/>
              <a:t>Эмма </a:t>
            </a:r>
            <a:r>
              <a:rPr lang="ru-RU" sz="2000" b="1" dirty="0" err="1" smtClean="0"/>
              <a:t>Мошковская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/>
              <a:t>- Как вы думаете, о чем мы сегодня поговорим? </a:t>
            </a:r>
            <a:endParaRPr lang="ru-RU" sz="2000" b="1" dirty="0"/>
          </a:p>
        </p:txBody>
      </p:sp>
      <p:pic>
        <p:nvPicPr>
          <p:cNvPr id="17410" name="Picture 2" descr="C:\Users\Vitaly\Desktop\прощение\D9R92CA3RN5W6CA0KLPM8CAVGT6LVCA0RZMQ0CA6HHNC9CAEJPQQ3CA8STZCKCASH1NVSCAN9P3T1CAKHDPN2CAA25ZN0CAQ7CLOYCA76GTJHCACC6NAUCAXB7TTBCAUUZY0ECA8FHLNICASOY83XCA547DK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60648"/>
            <a:ext cx="4248472" cy="51769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641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464694-BE17-4896-B90A-12CDEAC43C44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98BA81-34DC-4589-9D68-29C240E6CC4A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0"/>
            <a:ext cx="6696744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Простить</a:t>
            </a:r>
            <a:r>
              <a:rPr lang="ru-RU" sz="2400" b="1" dirty="0">
                <a:solidFill>
                  <a:srgbClr val="005696"/>
                </a:solidFill>
              </a:rPr>
              <a:t> - значит признать: да, этот человек поступил со мной плохо, у него долг передо мною, но я не буду ждать, что он отдаст мне этот долг, я прощу и забуду и не буду больше копаться в этом прошлом, потому что мне нужны силы, чтобы жить и действовать в настоящем. Многие думают, что простить - это значит помириться с обидчиком и продолжать и дальше терпеть от него обиды. Поэтому многие люди боятся прощать - они думают, что, простив, они уступят обидчику, признают его право обижать их и дальше. Но это не так. </a:t>
            </a:r>
            <a:r>
              <a:rPr lang="ru-RU" sz="2400" b="1" dirty="0">
                <a:solidFill>
                  <a:srgbClr val="A31529"/>
                </a:solidFill>
              </a:rPr>
              <a:t>Прощение и примирение - разные вещи</a:t>
            </a:r>
            <a:r>
              <a:rPr lang="ru-RU" sz="2400" b="1" dirty="0">
                <a:solidFill>
                  <a:srgbClr val="005696"/>
                </a:solidFill>
              </a:rPr>
              <a:t>. </a:t>
            </a:r>
            <a:r>
              <a:rPr lang="ru-RU" sz="2400" b="1" dirty="0">
                <a:solidFill>
                  <a:srgbClr val="F11BE2"/>
                </a:solidFill>
              </a:rPr>
              <a:t>Прощать нужно всегда и всех, а вот мириться нужно далеко не со всеми. </a:t>
            </a:r>
            <a:br>
              <a:rPr lang="ru-RU" sz="2400" b="1" dirty="0">
                <a:solidFill>
                  <a:srgbClr val="F11BE2"/>
                </a:solidFill>
              </a:rPr>
            </a:br>
            <a:r>
              <a:rPr lang="ru-RU" sz="2400" b="1" dirty="0">
                <a:solidFill>
                  <a:srgbClr val="005696"/>
                </a:solidFill>
              </a:rPr>
              <a:t/>
            </a:r>
            <a:br>
              <a:rPr lang="ru-RU" sz="2400" b="1" dirty="0">
                <a:solidFill>
                  <a:srgbClr val="005696"/>
                </a:solidFill>
              </a:rPr>
            </a:br>
            <a:endParaRPr lang="ru-RU" sz="2400" b="1" dirty="0">
              <a:solidFill>
                <a:srgbClr val="005696"/>
              </a:solidFill>
            </a:endParaRPr>
          </a:p>
        </p:txBody>
      </p:sp>
      <p:pic>
        <p:nvPicPr>
          <p:cNvPr id="18434" name="Picture 2" descr="C:\Users\Vitaly\Desktop\прощение\untitled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740" y="404664"/>
            <a:ext cx="2033740" cy="2160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6411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464694-BE17-4896-B90A-12CDEAC43C44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98BA81-34DC-4589-9D68-29C240E6CC4A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pic>
        <p:nvPicPr>
          <p:cNvPr id="19458" name="Picture 2" descr="http://t1.gstatic.com/images?q=tbn:ANd9GcRS9gIIshEkDpqgPvTv2BlIv1tJTedbQ05a71fHsJnxuFuTdyd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32656"/>
            <a:ext cx="2218184" cy="19335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http://t1.gstatic.com/images?q=tbn:ANd9GcQY6lO6UuJVNzpKld6w7imQwF7LiZ0s86Ml6XyhRc9hKd2l5b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11" y="1299444"/>
            <a:ext cx="1702904" cy="28575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http://t1.gstatic.com/images?q=tbn:ANd9GcTI_yqsY6ieCpMl-2FuQhweR0dXWisq19CcGG7g0FAioy395ko9B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4157021"/>
            <a:ext cx="2045066" cy="22736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Picture 8" descr="http://t0.gstatic.com/images?q=tbn:ANd9GcSFIDGaAvnYJ5CUH1cLq3oj8yKpKA2GC6mq-GXk3BkYB4ovZeY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948227"/>
            <a:ext cx="2447925" cy="18669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http://t2.gstatic.com/images?q=tbn:ANd9GcSYBJ0WeGTPVsS356tetMkeMD_5Y45NYAbETZJVXA6A6qWiw2tfvVie7aY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211" y="1294735"/>
            <a:ext cx="1743075" cy="13049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8" name="Picture 12" descr="http://t2.gstatic.com/images?q=tbn:ANd9GcS-vtb7daf-yKqHJrNabTmuGowqgVbP205ppYlc-6RB1qaUZevDRQ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441" y="2409106"/>
            <a:ext cx="2466975" cy="18478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70" name="Picture 14" descr="http://t2.gstatic.com/images?q=tbn:ANd9GcTp_k1jF1M_j0YRxwkbq9gufe-gPGj_qITq0LZCOlXF3cewefat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597000"/>
            <a:ext cx="2209800" cy="20669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72" name="Picture 16" descr="http://t1.gstatic.com/images?q=tbn:ANd9GcSPott6ygo0nFjSkmi2liBQEVRAXt26ZPDxSgVRoM8MITO-bsOciA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536" y="4815128"/>
            <a:ext cx="2438400" cy="18764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74" name="Picture 18" descr="http://img-fotki.yandex.ru/get/5411/28738197.19/0_7610c_f802b531_L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211969"/>
            <a:ext cx="2187955" cy="16409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0"/>
            <a:ext cx="66247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Упражнение «Угадай-ка» </a:t>
            </a:r>
            <a:br>
              <a:rPr lang="ru-RU" sz="2400" b="1" dirty="0">
                <a:solidFill>
                  <a:srgbClr val="C00000"/>
                </a:solidFill>
              </a:rPr>
            </a:br>
            <a:r>
              <a:rPr lang="ru-RU" sz="2400" b="1" dirty="0"/>
              <a:t>- Вглядитесь в лица детей. Кто из них обижен? Как вы догадались? </a:t>
            </a:r>
            <a:br>
              <a:rPr lang="ru-RU" sz="2400" b="1" dirty="0"/>
            </a:b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07389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464694-BE17-4896-B90A-12CDEAC43C44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98BA81-34DC-4589-9D68-29C240E6CC4A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90875" y="188639"/>
            <a:ext cx="675738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Разминка «Не стоит обижаться, а лучше рассмеяться» </a:t>
            </a:r>
            <a:br>
              <a:rPr lang="ru-RU" sz="2800" b="1" dirty="0">
                <a:solidFill>
                  <a:srgbClr val="C00000"/>
                </a:solidFill>
              </a:rPr>
            </a:br>
            <a:r>
              <a:rPr lang="ru-RU" dirty="0"/>
              <a:t>- </a:t>
            </a:r>
            <a:r>
              <a:rPr lang="ru-RU" sz="2800" b="1" dirty="0"/>
              <a:t>Когда мы обижены наши плечи приподняты, руки сжаты в кулаки, брови нахмурены, живот напряжен. </a:t>
            </a:r>
            <a:br>
              <a:rPr lang="ru-RU" sz="2800" b="1" dirty="0"/>
            </a:br>
            <a:r>
              <a:rPr lang="ru-RU" sz="2800" b="1" dirty="0"/>
              <a:t>- А теперь расправьте плечи, губы улыбаются, голова высоко поднята, лицо веселое – такими мы бываем, когда мы не обижаемся и с радостью прощаем! </a:t>
            </a:r>
            <a:br>
              <a:rPr lang="ru-RU" sz="2800" b="1" dirty="0"/>
            </a:br>
            <a:endParaRPr lang="ru-RU" sz="2800" b="1" dirty="0"/>
          </a:p>
        </p:txBody>
      </p:sp>
      <p:pic>
        <p:nvPicPr>
          <p:cNvPr id="20482" name="Picture 2" descr="C:\Users\Vitaly\Desktop\прощение\B5RZDCAKY2QN1CAS98RIGCAWZRI1YCASTGSVGCABZU03JCA4U1X8DCAEX7JYECARVXL6WCAZ7P6OQCAV4Y6GSCAGCDV3QCAWJA5F5CAFXG2INCAASK1ZSCAB020W4CA6219JTCA4BWUEKCAHLO282CAMNN1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04664"/>
            <a:ext cx="2088232" cy="35283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http://romankalugin.com/wp-content/uploads/2012/01/obid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632693"/>
            <a:ext cx="2588791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4442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464694-BE17-4896-B90A-12CDEAC43C44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98BA81-34DC-4589-9D68-29C240E6CC4A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260649"/>
            <a:ext cx="712879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2060"/>
                </a:solidFill>
              </a:rPr>
              <a:t>Жил-был мальчик с ужасным характером. Его отец дал ему мешочек с гвоздями и сказал забивать по гвоздю в садовую ограду каждый раз, когда он будет терять терпение и с кем-то ссориться. В первый день мальчик забил 37гвоздей. 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/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В течение следующих недель он старался сдерживаться, и количество забитых гвоздей уменьшалось день ото дня. Оказалось, что сдерживаться легче, чем забивать гвозди... 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/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Наконец наступил день, когда мальчик не забил в ограду ни одного гвоздя. Тогда он пошел к своему отцу и сказал об этом. И отец сказал ему вытаскивать по одному гвоздю из ограды за каждый день, в который он не потеряет терпения. Дни шли за днями, и наконец мальчик смог сказать отцу, что он вытащил из ограды все гвозди.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/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Отец привел сына к ограде и сказал: "Сын мой, ты хорошо вел себя, но посмотри на эти дыры в ограде. Она больше никогда не будет такой, как раньше. Когда ты с кем-то ссоришься и говоришь вещи, которые могут сделать больно, ты наносишь собеседнику рану вроде этой. Ты можешь вонзить в человека нож, а потом его вытащить, но рана все равно останется..." Неважно, сколько раз ты будешь просить прощения, рана останется. Душевная рана приносит столько же боли, сколько телесная.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endParaRPr lang="ru-RU" sz="1600" b="1" dirty="0">
              <a:solidFill>
                <a:srgbClr val="002060"/>
              </a:solidFill>
            </a:endParaRPr>
          </a:p>
        </p:txBody>
      </p:sp>
      <p:pic>
        <p:nvPicPr>
          <p:cNvPr id="21506" name="Picture 2" descr="http://t2.gstatic.com/images?q=tbn:ANd9GcRX3gUXtRbT4ZPc953uetJ1-QF0SHptdyplRSWawirREBPv76Re9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16632"/>
            <a:ext cx="1744587" cy="28375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http://t2.gstatic.com/images?q=tbn:ANd9GcTFCO66lWgfYf60u2L1VM4bP4jveE_OAZMpY7XcS2mlTY6qAKx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5" y="3384581"/>
            <a:ext cx="1816594" cy="2579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674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464694-BE17-4896-B90A-12CDEAC43C44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98BA81-34DC-4589-9D68-29C240E6CC4A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32656"/>
            <a:ext cx="6390456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</a:rPr>
              <a:t>Упражнение «Подари свет примирения»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Звучит музыка. </a:t>
            </a:r>
            <a:br>
              <a:rPr lang="ru-RU" dirty="0"/>
            </a:br>
            <a:r>
              <a:rPr lang="ru-RU" b="1" dirty="0"/>
              <a:t>- Закрой глаза. Наполнись светом. Он внутри тебя такой прекрасный и лучезарный. Мысленно пошли лучик света своим родным и близким. Еще один луч подари человеку, с которым у вас была ссора. А теперь подари свой свет всему живому вокруг. </a:t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pic>
        <p:nvPicPr>
          <p:cNvPr id="22530" name="Picture 2" descr="C:\Users\Vitaly\Desktop\прощение\6Y0LVCAUNZE03CABGXIANCA57P7XMCAEIT8CVCAOYSAQ7CABA9Y4ACAORFEA6CASUO33CCA369S0KCAJRRES7CAFPAHUNCAYBAL49CARANZA0CAXMM6OVCAATLM5UCAS79OIHCAHH6F72CAT4Y2IKCA2ZWFZ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242" y="404664"/>
            <a:ext cx="2155254" cy="23042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C:\Users\Vitaly\Desktop\прощение\1257515115_blue20080402_001-1024x81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45" y="3404578"/>
            <a:ext cx="2990727" cy="30952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C:\Users\Vitaly\Desktop\прощение\V9C11CAG90TTYCAKN4A0ICA6Z7ZDUCADYPSVBCA2MH3P4CAUYLKRACAMQBH63CAJ599Y5CAC8RCH0CAO5XCGVCAJXK1R9CA38WJJ3CA9Z2BPCCAMVL5Q7CAT0PQZQCAADDBKXCA9DJQAVCAH6LHTICA777B5I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020116"/>
            <a:ext cx="4608512" cy="33027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асслабляющая-музыка-2-Без-названия(muzofon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621596" y="59024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61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0242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464694-BE17-4896-B90A-12CDEAC43C44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98BA81-34DC-4589-9D68-29C240E6CC4A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123728" y="404664"/>
            <a:ext cx="5482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</a:rPr>
              <a:t>Важные Этапы Прощения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1340769"/>
            <a:ext cx="639045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1</a:t>
            </a:r>
            <a:r>
              <a:rPr lang="ru-RU" sz="2400" b="1" dirty="0"/>
              <a:t>. </a:t>
            </a:r>
            <a:r>
              <a:rPr lang="ru-RU" sz="2400" b="1" dirty="0">
                <a:solidFill>
                  <a:srgbClr val="C00000"/>
                </a:solidFill>
              </a:rPr>
              <a:t>Определи свои эмоции </a:t>
            </a:r>
            <a:r>
              <a:rPr lang="ru-RU" sz="2400" b="1" dirty="0"/>
              <a:t>(часто их бывает несколько). Осознай, в чем ты обвиняешь себя или другого человека, и определи, какие переживания это у тебя вызывает.</a:t>
            </a:r>
          </a:p>
          <a:p>
            <a:r>
              <a:rPr lang="ru-RU" sz="2400" b="1" dirty="0"/>
              <a:t>2</a:t>
            </a:r>
            <a:r>
              <a:rPr lang="ru-RU" sz="2400" b="1" dirty="0">
                <a:solidFill>
                  <a:srgbClr val="C00000"/>
                </a:solidFill>
              </a:rPr>
              <a:t>. Возьми на себя ответственность. </a:t>
            </a:r>
            <a:r>
              <a:rPr lang="ru-RU" sz="2400" b="1" dirty="0"/>
              <a:t>Проявить ответственность – значит осознать, что у тебя всегда есть выбор – реагировать с любовью или со страхом. Чего ты боишься? Теперь осознай, что ты, возможно, боишься быть обвиненным в том же, в чем винишь другого человека</a:t>
            </a:r>
          </a:p>
        </p:txBody>
      </p:sp>
      <p:pic>
        <p:nvPicPr>
          <p:cNvPr id="23554" name="Picture 2" descr="C:\Users\Vitaly\Desktop\прощение\6CMRNCAYK6FIICAK989TUCAA84P4ZCAJS96ITCA76KF8VCABSZS1HCA47Q99PCABQQXVICAJF8FE4CAQ8PD9RCAW7W5U4CA4PJVF9CA2BS1QECA6R3TIICABQ5PQMCAPLY4F2CAJ0L5PUCA7T8VJDCAGW02O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052736"/>
            <a:ext cx="2438400" cy="187642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C:\Users\Vitaly\Desktop\прощение\9OV41CAFUR06SCA693E8TCAIX8828CACGAM1RCAZM6H1PCA1YMOD6CA7WZ2KCCAE0Z8B2CALBUPTTCASPW62QCAWT92I1CAXHFLBOCA6L5621CAH7RO8ECAV9JQUSCAJ5QI7ACA7MMCKMCANIVDAECABN2N0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344" y="3861048"/>
            <a:ext cx="2363280" cy="21838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9773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464694-BE17-4896-B90A-12CDEAC43C44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98BA81-34DC-4589-9D68-29C240E6CC4A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32657"/>
            <a:ext cx="639045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3. </a:t>
            </a:r>
            <a:r>
              <a:rPr lang="ru-RU" sz="2400" b="1" dirty="0">
                <a:solidFill>
                  <a:srgbClr val="C00000"/>
                </a:solidFill>
              </a:rPr>
              <a:t>Пойми другого человека </a:t>
            </a:r>
            <a:r>
              <a:rPr lang="ru-RU" sz="2400" b="1" dirty="0"/>
              <a:t>и сними напряжение. Для того чтобы снять напряжение и понять другого человека, поставь себя на его место и почувствуй его намерения. Подумай о том, что и он, возможно, винит и себя, и тебя – в том же, в чем ты винишь его. Он боится, так же как и ты.</a:t>
            </a:r>
          </a:p>
          <a:p>
            <a:r>
              <a:rPr lang="ru-RU" sz="2400" b="1" dirty="0"/>
              <a:t>4. </a:t>
            </a:r>
            <a:r>
              <a:rPr lang="ru-RU" sz="2400" b="1" dirty="0">
                <a:solidFill>
                  <a:srgbClr val="C00000"/>
                </a:solidFill>
              </a:rPr>
              <a:t>Прости себя</a:t>
            </a:r>
            <a:r>
              <a:rPr lang="ru-RU" sz="2400" b="1" dirty="0"/>
              <a:t>. Это самый важный этап прощения. Для того чтобы простить себя, дай себе право бояться, проявлять слабость, заблуждаться, иметь недостатки, страдать и злиться. Прими себя таким, какой ты есть в настоящий момент, зная, что это временное состояние</a:t>
            </a:r>
          </a:p>
        </p:txBody>
      </p:sp>
      <p:pic>
        <p:nvPicPr>
          <p:cNvPr id="24578" name="Picture 2" descr="http://t2.gstatic.com/images?q=tbn:ANd9GcTH35Jvnxs2GaNpB9ZfqMaqLFG44YDQ3OaIwEdWlaQzrTFLFXm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32657"/>
            <a:ext cx="2314575" cy="19716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http://t1.gstatic.com/images?q=tbn:ANd9GcRDWFDGkpwLO_rFueQgVje_vW9iWVr6iQJ-02ngjFU3OY35Bxq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717032"/>
            <a:ext cx="2343150" cy="26172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2913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464694-BE17-4896-B90A-12CDEAC43C44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98BA81-34DC-4589-9D68-29C240E6CC4A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260648"/>
            <a:ext cx="828092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5. </a:t>
            </a:r>
            <a:r>
              <a:rPr lang="ru-RU" sz="2000" b="1" dirty="0">
                <a:solidFill>
                  <a:srgbClr val="C00000"/>
                </a:solidFill>
              </a:rPr>
              <a:t>Почувствуй желание попросить прощения. </a:t>
            </a:r>
            <a:r>
              <a:rPr lang="ru-RU" sz="2000" b="1" dirty="0"/>
              <a:t>Готовясь к этапу представь себе, что просишь прощения у человека, которого ты осуждал, критиковал или в чем-то обвинял. Если этот образ вызывает у тебя чувство радости и свободы, ты готов к следующему этапу.</a:t>
            </a:r>
          </a:p>
          <a:p>
            <a:r>
              <a:rPr lang="ru-RU" sz="2000" b="1" dirty="0"/>
              <a:t>6. </a:t>
            </a:r>
            <a:r>
              <a:rPr lang="ru-RU" sz="2000" b="1" dirty="0">
                <a:solidFill>
                  <a:srgbClr val="C00000"/>
                </a:solidFill>
              </a:rPr>
              <a:t>Встреться с человеком, у которого хочешь попросить прощения. </a:t>
            </a:r>
            <a:r>
              <a:rPr lang="ru-RU" sz="2000" b="1" dirty="0"/>
              <a:t>Расскажи ему о своих переживаниях и попроси прощения за то, что осуждал, критиковал или ненавидел его. О том, что ты сам простил его, упоминай только в том случае, если он об этом заговорит.</a:t>
            </a:r>
          </a:p>
        </p:txBody>
      </p:sp>
      <p:pic>
        <p:nvPicPr>
          <p:cNvPr id="25602" name="Picture 2" descr="C:\Users\Vitaly\Desktop\прощение\7JSQ4CAHWNQTVCA5K2164CA69BFF6CA5OT7TCCATT96ZSCAS6EVZHCAUIPHEXCAQUN5D2CAWAJQ0BCA9JW2OBCA1FYXBSCAUSW72SCAAZSBUTCAPXABQ5CAY4F53DCAY31RINCAMJOEZ4CABNPV93CAADUCP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5" y="3589585"/>
            <a:ext cx="3384376" cy="27917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C:\Users\Vitaly\Desktop\прощение\G09BYCA27JTAUCAJDFRLGCA5DGLYVCAZ3BAQKCADU0IUYCAER32KHCA7GVAUXCACCLC39CA2AYOVECAVJD3Q5CAEFOQG6CA068YOMCAA07ZJBCAAV9EX5CA1YTAA1CAR94V2CCAXS63OYCA0T60LFCAQEP8G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34" y="3816019"/>
            <a:ext cx="2946201" cy="25653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79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464694-BE17-4896-B90A-12CDEAC43C44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98BA81-34DC-4589-9D68-29C240E6CC4A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404664"/>
            <a:ext cx="5400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7. </a:t>
            </a:r>
            <a:r>
              <a:rPr lang="ru-RU" sz="2000" b="1" dirty="0">
                <a:solidFill>
                  <a:srgbClr val="C00000"/>
                </a:solidFill>
              </a:rPr>
              <a:t>Установи связь или прими решение в отношении родителя. </a:t>
            </a:r>
            <a:r>
              <a:rPr lang="ru-RU" sz="2000" b="1" dirty="0"/>
              <a:t>Вспомни подобную ситуацию в прошлом с человеком, представлявшим для тебя власть, авторитет, – с отцом, матерью, дедом, бабушкой, учителем и др. Этот человек должен быть того же пола, что и тот, кого ты только что простил. Повтори с ним все этапы прощения.</a:t>
            </a:r>
          </a:p>
          <a:p>
            <a:r>
              <a:rPr lang="ru-RU" sz="2000" b="1" dirty="0"/>
              <a:t>Если эмоции, которые ты переживаешь, направлены против тебя самого, пройди этапы 1, 2, 4 и 7.</a:t>
            </a:r>
          </a:p>
        </p:txBody>
      </p:sp>
      <p:pic>
        <p:nvPicPr>
          <p:cNvPr id="26626" name="Picture 2" descr="http://t0.gstatic.com/images?q=tbn:ANd9GcTf-bAb8CnuL4kRPU6YV4h0puGcKlGPL4PQqD-v7QXPIQoOjKFm9K1YT-etH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59" y="4293096"/>
            <a:ext cx="2543646" cy="2232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http://t2.gstatic.com/images?q=tbn:ANd9GcRvpjJVQwwatMDA6UlY3asHTt4m1GrkfI_V7mDq098eRLln1DXqu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4664"/>
            <a:ext cx="2952328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6" descr="http://t2.gstatic.com/images?q=tbn:ANd9GcQ4VbXiFNJ8zzCr2bkG-GdGri2fLBZ7c_v1jPsaC8ztGdxvUEPdhe46A8HS7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831500"/>
            <a:ext cx="3816423" cy="27658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1684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464694-BE17-4896-B90A-12CDEAC43C44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98BA81-34DC-4589-9D68-29C240E6CC4A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771800" y="44624"/>
            <a:ext cx="38427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 smtClean="0"/>
              <a:t> 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Притча о прощении.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764704"/>
            <a:ext cx="871296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005696"/>
                </a:solidFill>
              </a:rPr>
              <a:t>Как-то собрались души на совещание перед воплощением на Землю. И вот Бог спрашивает одну из них: </a:t>
            </a:r>
            <a:br>
              <a:rPr lang="ru-RU" sz="1400" b="1" dirty="0" smtClean="0">
                <a:solidFill>
                  <a:srgbClr val="005696"/>
                </a:solidFill>
              </a:rPr>
            </a:br>
            <a:r>
              <a:rPr lang="ru-RU" sz="1400" b="1" dirty="0" smtClean="0">
                <a:solidFill>
                  <a:srgbClr val="005696"/>
                </a:solidFill>
              </a:rPr>
              <a:t>- Зачем ты идёшь на Землю? </a:t>
            </a:r>
            <a:br>
              <a:rPr lang="ru-RU" sz="1400" b="1" dirty="0" smtClean="0">
                <a:solidFill>
                  <a:srgbClr val="005696"/>
                </a:solidFill>
              </a:rPr>
            </a:br>
            <a:r>
              <a:rPr lang="ru-RU" sz="1400" b="1" dirty="0" smtClean="0">
                <a:solidFill>
                  <a:srgbClr val="005696"/>
                </a:solidFill>
              </a:rPr>
              <a:t>- Я хочу научиться прощать. </a:t>
            </a:r>
            <a:br>
              <a:rPr lang="ru-RU" sz="1400" b="1" dirty="0" smtClean="0">
                <a:solidFill>
                  <a:srgbClr val="005696"/>
                </a:solidFill>
              </a:rPr>
            </a:br>
            <a:r>
              <a:rPr lang="ru-RU" sz="1400" b="1" dirty="0" smtClean="0">
                <a:solidFill>
                  <a:srgbClr val="005696"/>
                </a:solidFill>
              </a:rPr>
              <a:t>- Кого же ты собираешься прощать? Посмотри, какие души все чистые, светлые, любящие. Они настолько любят тебя, что ничего не могут сделать такого, за что их нужно прощать. </a:t>
            </a:r>
            <a:br>
              <a:rPr lang="ru-RU" sz="1400" b="1" dirty="0" smtClean="0">
                <a:solidFill>
                  <a:srgbClr val="005696"/>
                </a:solidFill>
              </a:rPr>
            </a:br>
            <a:r>
              <a:rPr lang="ru-RU" sz="1400" b="1" dirty="0" smtClean="0">
                <a:solidFill>
                  <a:srgbClr val="005696"/>
                </a:solidFill>
              </a:rPr>
              <a:t>Посмотрела Душа на своих сестричек, действительно, она их любит безусловно и они её так же любят! Пригорюнилась Душа и говорит: - А мне так хочется научиться прощать! </a:t>
            </a:r>
            <a:br>
              <a:rPr lang="ru-RU" sz="1400" b="1" dirty="0" smtClean="0">
                <a:solidFill>
                  <a:srgbClr val="005696"/>
                </a:solidFill>
              </a:rPr>
            </a:br>
            <a:r>
              <a:rPr lang="ru-RU" sz="1400" b="1" dirty="0" smtClean="0">
                <a:solidFill>
                  <a:srgbClr val="005696"/>
                </a:solidFill>
              </a:rPr>
              <a:t>Тут подходит к ней другая Душа и говорит: </a:t>
            </a:r>
            <a:br>
              <a:rPr lang="ru-RU" sz="1400" b="1" dirty="0" smtClean="0">
                <a:solidFill>
                  <a:srgbClr val="005696"/>
                </a:solidFill>
              </a:rPr>
            </a:br>
            <a:r>
              <a:rPr lang="ru-RU" sz="1400" b="1" dirty="0" smtClean="0">
                <a:solidFill>
                  <a:srgbClr val="005696"/>
                </a:solidFill>
              </a:rPr>
              <a:t>- Не горюй, я тебя так сильно люблю, что готова быть рядом с тобой на Земле и помочь тебе испытать прощение. Я стану твоим мужем и буду тебе изменять, пить, а ты будешь учиться меня прощать. </a:t>
            </a:r>
            <a:br>
              <a:rPr lang="ru-RU" sz="1400" b="1" dirty="0" smtClean="0">
                <a:solidFill>
                  <a:srgbClr val="005696"/>
                </a:solidFill>
              </a:rPr>
            </a:br>
            <a:r>
              <a:rPr lang="ru-RU" sz="1400" b="1" dirty="0" smtClean="0">
                <a:solidFill>
                  <a:srgbClr val="005696"/>
                </a:solidFill>
              </a:rPr>
              <a:t>Другая Душа подходит и говорит: </a:t>
            </a:r>
            <a:br>
              <a:rPr lang="ru-RU" sz="1400" b="1" dirty="0" smtClean="0">
                <a:solidFill>
                  <a:srgbClr val="005696"/>
                </a:solidFill>
              </a:rPr>
            </a:br>
            <a:r>
              <a:rPr lang="ru-RU" sz="1400" b="1" dirty="0" smtClean="0">
                <a:solidFill>
                  <a:srgbClr val="005696"/>
                </a:solidFill>
              </a:rPr>
              <a:t>- Я тебя тоже очень люблю и пойду с тобой: буду твоей мамой, наказывать тебя, всячески вмешиваться в твою жизнь и мешать жить счастливо, а ты будешь учиться меня прощать. </a:t>
            </a:r>
            <a:br>
              <a:rPr lang="ru-RU" sz="1400" b="1" dirty="0" smtClean="0">
                <a:solidFill>
                  <a:srgbClr val="005696"/>
                </a:solidFill>
              </a:rPr>
            </a:br>
            <a:r>
              <a:rPr lang="ru-RU" sz="1400" b="1" dirty="0" smtClean="0">
                <a:solidFill>
                  <a:srgbClr val="005696"/>
                </a:solidFill>
              </a:rPr>
              <a:t>Третья Душа говорит: </a:t>
            </a:r>
            <a:br>
              <a:rPr lang="ru-RU" sz="1400" b="1" dirty="0" smtClean="0">
                <a:solidFill>
                  <a:srgbClr val="005696"/>
                </a:solidFill>
              </a:rPr>
            </a:br>
            <a:r>
              <a:rPr lang="ru-RU" sz="1400" b="1" dirty="0" smtClean="0">
                <a:solidFill>
                  <a:srgbClr val="005696"/>
                </a:solidFill>
              </a:rPr>
              <a:t>- А я буду твоей лучшей подругой и в самый неподходящий момент предам тебя, а ты будешь учиться прощать. </a:t>
            </a:r>
            <a:br>
              <a:rPr lang="ru-RU" sz="1400" b="1" dirty="0" smtClean="0">
                <a:solidFill>
                  <a:srgbClr val="005696"/>
                </a:solidFill>
              </a:rPr>
            </a:br>
            <a:r>
              <a:rPr lang="ru-RU" sz="1400" b="1" dirty="0" smtClean="0">
                <a:solidFill>
                  <a:srgbClr val="005696"/>
                </a:solidFill>
              </a:rPr>
              <a:t>Ещё одна Душа подходит и говорит: </a:t>
            </a:r>
            <a:br>
              <a:rPr lang="ru-RU" sz="1400" b="1" dirty="0" smtClean="0">
                <a:solidFill>
                  <a:srgbClr val="005696"/>
                </a:solidFill>
              </a:rPr>
            </a:br>
            <a:r>
              <a:rPr lang="ru-RU" sz="1400" b="1" dirty="0" smtClean="0">
                <a:solidFill>
                  <a:srgbClr val="005696"/>
                </a:solidFill>
              </a:rPr>
              <a:t>- А я стану твоим начальником, и из-за любви к тебе буду относиться к тебе жёстко и несправедливо, чтобы ты могла испытать прощение. </a:t>
            </a:r>
            <a:br>
              <a:rPr lang="ru-RU" sz="1400" b="1" dirty="0" smtClean="0">
                <a:solidFill>
                  <a:srgbClr val="005696"/>
                </a:solidFill>
              </a:rPr>
            </a:br>
            <a:r>
              <a:rPr lang="ru-RU" sz="1400" b="1" dirty="0" smtClean="0">
                <a:solidFill>
                  <a:srgbClr val="005696"/>
                </a:solidFill>
              </a:rPr>
              <a:t>Ещё одна Душа вызвалась быть злой и несправедливой свекровью... </a:t>
            </a:r>
            <a:br>
              <a:rPr lang="ru-RU" sz="1400" b="1" dirty="0" smtClean="0">
                <a:solidFill>
                  <a:srgbClr val="005696"/>
                </a:solidFill>
              </a:rPr>
            </a:br>
            <a:r>
              <a:rPr lang="ru-RU" sz="1400" b="1" dirty="0" smtClean="0">
                <a:solidFill>
                  <a:srgbClr val="005696"/>
                </a:solidFill>
              </a:rPr>
              <a:t>Таким образом, собралась группа любящих друг друга душ, придумали сценарий своей жизни на Земле для проживания опыта прощения и воплотились. Но оказалось, что на Земле вспомнить Себя и о своём договоре очень сложно. </a:t>
            </a:r>
            <a:br>
              <a:rPr lang="ru-RU" sz="1400" b="1" dirty="0" smtClean="0">
                <a:solidFill>
                  <a:srgbClr val="005696"/>
                </a:solidFill>
              </a:rPr>
            </a:br>
            <a:r>
              <a:rPr lang="ru-RU" sz="1400" b="1" dirty="0" smtClean="0">
                <a:solidFill>
                  <a:srgbClr val="005696"/>
                </a:solidFill>
              </a:rPr>
              <a:t>Большинство приняли всерьёз эту жизнь, стали обижаться и гневаться друг на друга, забыв о том, что они сами составили этот сценарий жизни, а главное - что все любят друг друга! </a:t>
            </a:r>
          </a:p>
          <a:p>
            <a:endParaRPr lang="ru-RU" sz="1400" b="1" dirty="0">
              <a:solidFill>
                <a:srgbClr val="005696"/>
              </a:solidFill>
            </a:endParaRPr>
          </a:p>
        </p:txBody>
      </p:sp>
      <p:pic>
        <p:nvPicPr>
          <p:cNvPr id="27650" name="Picture 2" descr="C:\Users\Vitaly\Desktop\прощение\11WO9CAKLFDUHCACN7UJ3CAYF8CK4CA2MFLQBCA3CA572CAYK65YWCA5C9MO7CAQ6CP1BCASHIRTFCA0R0CEBCAA88NY1CA9VJ0P3CAIQTLK3CATFSPZ1CAU94279CA5K62R6CAE9S0I1CA25ONJXCAP6XQ3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5584" y="44624"/>
            <a:ext cx="579985" cy="73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53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A23E6E-CBFA-4F94-9FE9-B9C110194578}" type="datetime1">
              <a:rPr lang="ru-RU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989C6B-C5E4-4711-BFD5-5E712B3CA3F2}" type="slidenum">
              <a:rPr lang="ru-RU"/>
              <a:pPr>
                <a:defRPr/>
              </a:pPr>
              <a:t>14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640499" y="143054"/>
            <a:ext cx="42175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11BE2"/>
                </a:solidFill>
              </a:rPr>
              <a:t>Молчание и молчание.</a:t>
            </a:r>
            <a:endParaRPr lang="ru-RU" sz="2800" b="1" dirty="0">
              <a:solidFill>
                <a:srgbClr val="F11BE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751344"/>
            <a:ext cx="667848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b="1" dirty="0" smtClean="0">
                <a:solidFill>
                  <a:srgbClr val="890980"/>
                </a:solidFill>
              </a:rPr>
              <a:t>Однажды там, где нужно было слово, встретились молчание и молчание. За один шаг до надвигающейся беды узнали друг друга две горькие обиды. Взгляды их выражали одиночество, пустоту, и в них было что-то тоскливое. </a:t>
            </a:r>
            <a:br>
              <a:rPr lang="ru-RU" sz="2000" b="1" dirty="0" smtClean="0">
                <a:solidFill>
                  <a:srgbClr val="890980"/>
                </a:solidFill>
              </a:rPr>
            </a:br>
            <a:r>
              <a:rPr lang="ru-RU" sz="2000" b="1" dirty="0" smtClean="0">
                <a:solidFill>
                  <a:srgbClr val="890980"/>
                </a:solidFill>
              </a:rPr>
              <a:t/>
            </a:r>
            <a:br>
              <a:rPr lang="ru-RU" sz="2000" b="1" dirty="0" smtClean="0">
                <a:solidFill>
                  <a:srgbClr val="890980"/>
                </a:solidFill>
              </a:rPr>
            </a:br>
            <a:r>
              <a:rPr lang="ru-RU" sz="2000" b="1" dirty="0" smtClean="0">
                <a:solidFill>
                  <a:srgbClr val="890980"/>
                </a:solidFill>
              </a:rPr>
              <a:t>Вдруг раздвинулась бездна и за спинами встали твердые скалы. Ужаснулись молчание и молчание. Они увидели конец своей дороги. Немые губы сжались и языки мучительно искали слово. </a:t>
            </a:r>
            <a:br>
              <a:rPr lang="ru-RU" sz="2000" b="1" dirty="0" smtClean="0">
                <a:solidFill>
                  <a:srgbClr val="890980"/>
                </a:solidFill>
              </a:rPr>
            </a:br>
            <a:r>
              <a:rPr lang="ru-RU" sz="2000" b="1" dirty="0" smtClean="0">
                <a:solidFill>
                  <a:srgbClr val="890980"/>
                </a:solidFill>
              </a:rPr>
              <a:t/>
            </a:r>
            <a:br>
              <a:rPr lang="ru-RU" sz="2000" b="1" dirty="0" smtClean="0">
                <a:solidFill>
                  <a:srgbClr val="890980"/>
                </a:solidFill>
              </a:rPr>
            </a:br>
            <a:r>
              <a:rPr lang="ru-RU" sz="2000" b="1" dirty="0" smtClean="0">
                <a:solidFill>
                  <a:srgbClr val="890980"/>
                </a:solidFill>
              </a:rPr>
              <a:t>Их силы были на исходе. И осталось - не вместе жить, а вместе умереть. И потянулись руки навстречу, и слово родилось: «Прости!»</a:t>
            </a:r>
          </a:p>
          <a:p>
            <a:endParaRPr lang="ru-RU" sz="2000" dirty="0"/>
          </a:p>
        </p:txBody>
      </p:sp>
      <p:pic>
        <p:nvPicPr>
          <p:cNvPr id="3079" name="Picture 7" descr="http://t1.gstatic.com/images?q=tbn:ANd9GcQaua-uy1fBbuiIMp-o-84fbWUaIXWg8_ab-Pykqaas6LVxRrjSo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96752"/>
            <a:ext cx="2543175" cy="18002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http://t0.gstatic.com/images?q=tbn:ANd9GcQPGFz1O0KEFA6QX4Dz6KBbSw_nSX_QNIkULIz1LS6eWhB9FHLu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972" y="4509120"/>
            <a:ext cx="2486025" cy="18383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551C8E-765C-4359-904B-2167D3674257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A8CE82-3249-46D8-A804-7C43D2EC0AC5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637440027"/>
              </p:ext>
            </p:extLst>
          </p:nvPr>
        </p:nvGraphicFramePr>
        <p:xfrm>
          <a:off x="2009081" y="794611"/>
          <a:ext cx="698477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445959" y="1344985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F11BE2"/>
                </a:solidFill>
              </a:rPr>
              <a:t>1</a:t>
            </a:r>
            <a:endParaRPr lang="ru-RU" sz="4800" b="1" dirty="0">
              <a:solidFill>
                <a:srgbClr val="F11BE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99364" y="3140968"/>
            <a:ext cx="5826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F11BE2"/>
                </a:solidFill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69492" y="4675584"/>
            <a:ext cx="8214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11BE2"/>
                </a:solidFill>
              </a:rPr>
              <a:t>3</a:t>
            </a:r>
            <a:endParaRPr lang="ru-RU" sz="4000" b="1" dirty="0">
              <a:solidFill>
                <a:srgbClr val="F11BE2"/>
              </a:solidFill>
            </a:endParaRPr>
          </a:p>
        </p:txBody>
      </p:sp>
      <p:pic>
        <p:nvPicPr>
          <p:cNvPr id="28674" name="Picture 2" descr="http://t3.gstatic.com/images?q=tbn:ANd9GcQjD7X5nZ0EKYqwUvLr_wyOq5y_91cNH1CuGMWVBiSrjX5yW8UHO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06" y="83443"/>
            <a:ext cx="1678593" cy="12573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http://t1.gstatic.com/images?q=tbn:ANd9GcQO3ouBqu_VMytUj14O31YU_OcqcRwkboa9moeZJ2o9pFtkERV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33" y="5029527"/>
            <a:ext cx="1819275" cy="13620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8" name="Picture 6" descr="http://t1.gstatic.com/images?q=tbn:ANd9GcSsqv_QfZp8k3gtz-grwquctv05pWevcSM8IdrcVtILQY6Vv8E8w8Vpkjd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83" y="2344971"/>
            <a:ext cx="1762125" cy="15919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938736" y="230872"/>
            <a:ext cx="56086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800" b="1" dirty="0">
                <a:solidFill>
                  <a:srgbClr val="C00000"/>
                </a:solidFill>
              </a:rPr>
              <a:t>Вывод</a:t>
            </a:r>
            <a:endParaRPr lang="ru-RU" sz="4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451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551C8E-765C-4359-904B-2167D3674257}" type="datetime1">
              <a:rPr lang="ru-RU" smtClean="0"/>
              <a:pPr>
                <a:defRPr/>
              </a:pPr>
              <a:t>27.02.2012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A8CE82-3249-46D8-A804-7C43D2EC0AC5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23061" y="332656"/>
            <a:ext cx="547072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kern="10" dirty="0" smtClean="0">
                <a:solidFill>
                  <a:srgbClr val="C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Сегодня на уроке я...</a:t>
            </a:r>
            <a:endParaRPr lang="ru-RU" sz="4400" b="1" kern="10" dirty="0">
              <a:solidFill>
                <a:srgbClr val="C00000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51264" y="1412776"/>
            <a:ext cx="52690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kern="10" dirty="0" smtClean="0">
                <a:solidFill>
                  <a:srgbClr val="7030A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научился</a:t>
            </a:r>
          </a:p>
          <a:p>
            <a:pPr algn="ctr"/>
            <a:r>
              <a:rPr lang="ru-RU" sz="4800" b="1" kern="10" dirty="0" smtClean="0">
                <a:solidFill>
                  <a:srgbClr val="7030A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было интересно</a:t>
            </a:r>
          </a:p>
          <a:p>
            <a:pPr algn="ctr"/>
            <a:r>
              <a:rPr lang="ru-RU" sz="4800" b="1" kern="10" dirty="0" smtClean="0">
                <a:solidFill>
                  <a:srgbClr val="7030A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было трудно </a:t>
            </a:r>
          </a:p>
          <a:p>
            <a:pPr algn="ctr"/>
            <a:r>
              <a:rPr lang="ru-RU" sz="4800" b="1" kern="10" dirty="0" smtClean="0">
                <a:solidFill>
                  <a:srgbClr val="7030A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мои ощущения</a:t>
            </a:r>
          </a:p>
          <a:p>
            <a:pPr algn="ctr"/>
            <a:r>
              <a:rPr lang="ru-RU" sz="4800" b="1" kern="10" dirty="0" smtClean="0">
                <a:solidFill>
                  <a:srgbClr val="7030A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больше всего понравилось...</a:t>
            </a:r>
            <a:endParaRPr lang="ru-RU" sz="4800" b="1" kern="10" dirty="0">
              <a:solidFill>
                <a:srgbClr val="7030A0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9698" name="Picture 2" descr="http://t1.gstatic.com/images?q=tbn:ANd9GcT0USCOJUpOALseihT-WOCAqL8bI8lqzXY19dej_4XmuVgQnSGc-gLSmng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44" y="260089"/>
            <a:ext cx="1684015" cy="16840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C:\Users\Vitaly\Desktop\прощение\THLQNCA8UGEBUCA3LVKJGCA8LZUVCCAU5OTMICAH2DFJICANZX35VCALRHHI2CAWV4NF1CAD36THWCAJMC9LFCAC0JOL2CAAOSCN4CAUVAY41CACXVV6WCARNZT62CAKCNZUUCAP4C5QBCAM9B3N6CAH0F09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0089"/>
            <a:ext cx="1666875" cy="14097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0" name="Picture 4" descr="C:\Users\Vitaly\Desktop\прощение\H7W5JCATXCFEVCAQ3196VCAXHPVXECA3DSNM0CADD45OMCAKON0N5CA1Y10SHCA2HAS1ECAK70I9TCAA72AFLCADO4XW9CASRNBO4CA5VOSWRCAAJHNMHCACIG441CATQ7RGBCALD95R8CA28XRMLCAWIFMI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933056"/>
            <a:ext cx="1819275" cy="2514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1" name="Picture 5" descr="C:\Users\Vitaly\Desktop\прощение\B9LBPCAQIBEPVCA3G9MT7CAI5YM4GCAMXGK18CAS33ARBCA1SV3P5CAR80TGNCAD070MZCA2D4TZQCAD1IFRVCAL7OCSRCAQOLKFZCAW4R3IOCA1JZF16CAT0N9CDCAGR0US8CAO9MFYUCAWU2ZSCCAXJE4WZ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204" y="4797152"/>
            <a:ext cx="2466975" cy="1847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4956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t2.gstatic.com/images?q=tbn:ANd9GcQvP3ejOoNvODpykWWijbVGf5E34KNKjEqFY4e7Q8sBrkU6Rac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7992888" cy="5256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5728900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Будьте всегда в хорошем настроении !!!!!!!!!!!!!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detskie_pesni_-_ot_ulybki(zaycev.net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44408" y="553338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436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4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Relationship Id="rId4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Celebration">
  <a:themeElements>
    <a:clrScheme name="Celebration">
      <a:dk1>
        <a:srgbClr val="49345F"/>
      </a:dk1>
      <a:lt1>
        <a:srgbClr val="DDD9C3"/>
      </a:lt1>
      <a:dk2>
        <a:srgbClr val="000000"/>
      </a:dk2>
      <a:lt2>
        <a:srgbClr val="FFFFFF"/>
      </a:lt2>
      <a:accent1>
        <a:srgbClr val="310095"/>
      </a:accent1>
      <a:accent2>
        <a:srgbClr val="886286"/>
      </a:accent2>
      <a:accent3>
        <a:srgbClr val="A082F5"/>
      </a:accent3>
      <a:accent4>
        <a:srgbClr val="5061C8"/>
      </a:accent4>
      <a:accent5>
        <a:srgbClr val="00AAAA"/>
      </a:accent5>
      <a:accent6>
        <a:srgbClr val="008040"/>
      </a:accent6>
      <a:hlink>
        <a:srgbClr val="A2A2FF"/>
      </a:hlink>
      <a:folHlink>
        <a:srgbClr val="CF9BF7"/>
      </a:folHlink>
    </a:clrScheme>
    <a:fontScheme name="Celebration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elebratio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blipFill rotWithShape="1">
          <a:blip xmlns:r="http://schemas.openxmlformats.org/officeDocument/2006/relationships" r:embed="rId1">
            <a:duotone>
              <a:schemeClr val="phClr">
                <a:tint val="30000"/>
                <a:satMod val="175000"/>
              </a:schemeClr>
              <a:schemeClr val="phClr">
                <a:shade val="50000"/>
                <a:satMod val="115000"/>
              </a:schemeClr>
            </a:duotone>
          </a:blip>
          <a:tile tx="0" ty="0" sx="80000" sy="80000" flip="none" algn="tl"/>
        </a:blip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innerShdw blurRad="76200">
              <a:srgbClr val="000000">
                <a:alpha val="50000"/>
              </a:srgbClr>
            </a:innerShdw>
          </a:effectLst>
          <a:scene3d>
            <a:camera prst="orthographicFront">
              <a:rot lat="0" lon="0" rev="0"/>
            </a:camera>
            <a:lightRig rig="soft" dir="t">
              <a:rot lat="0" lon="0" rev="7800000"/>
            </a:lightRig>
          </a:scene3d>
          <a:sp3d>
            <a:bevelT w="63500" h="38100" prst="relaxedInset"/>
          </a:sp3d>
        </a:effectStyle>
      </a:effectStyleLst>
      <a:bgFillStyleLst>
        <a:blipFill rotWithShape="1">
          <a:blip xmlns:r="http://schemas.openxmlformats.org/officeDocument/2006/relationships" r:embed="rId2">
            <a:duotone>
              <a:schemeClr val="phClr">
                <a:tint val="80000"/>
                <a:satMod val="300000"/>
                <a:lumMod val="110000"/>
              </a:schemeClr>
              <a:schemeClr val="phClr">
                <a:shade val="50000"/>
                <a:satMod val="130000"/>
                <a:lumMod val="110000"/>
              </a:schemeClr>
            </a:duotone>
          </a:blip>
          <a:stretch/>
        </a:blipFill>
        <a:blipFill rotWithShape="1">
          <a:blip xmlns:r="http://schemas.openxmlformats.org/officeDocument/2006/relationships" r:embed="rId3">
            <a:duotone>
              <a:schemeClr val="phClr">
                <a:tint val="80000"/>
                <a:satMod val="115000"/>
              </a:schemeClr>
              <a:schemeClr val="phClr">
                <a:shade val="80000"/>
                <a:satMod val="110000"/>
              </a:schemeClr>
            </a:duotone>
          </a:blip>
          <a:stretch/>
        </a:blipFill>
        <a:blipFill rotWithShape="1">
          <a:blip xmlns:r="http://schemas.openxmlformats.org/officeDocument/2006/relationships" r:embed="rId4">
            <a:duotone>
              <a:schemeClr val="phClr">
                <a:tint val="80000"/>
                <a:satMod val="115000"/>
              </a:schemeClr>
              <a:schemeClr val="phClr">
                <a:shade val="80000"/>
                <a:satMod val="11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</TotalTime>
  <Words>900</Words>
  <Application>Microsoft Office PowerPoint</Application>
  <PresentationFormat>Экран (4:3)</PresentationFormat>
  <Paragraphs>103</Paragraphs>
  <Slides>17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0" baseType="lpstr">
      <vt:lpstr>Arial</vt:lpstr>
      <vt:lpstr>Calibri</vt:lpstr>
      <vt:lpstr>Celebration</vt:lpstr>
      <vt:lpstr>Учимся прощать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Учимся прощать</dc:title>
  <dc:creator>Vitaly</dc:creator>
  <dc:description>http://aida.ucoz.ru</dc:description>
  <cp:lastModifiedBy>Vitaly</cp:lastModifiedBy>
  <cp:revision>24</cp:revision>
  <dcterms:created xsi:type="dcterms:W3CDTF">2012-02-27T16:02:11Z</dcterms:created>
  <dcterms:modified xsi:type="dcterms:W3CDTF">2012-02-27T18:52:36Z</dcterms:modified>
</cp:coreProperties>
</file>