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63" r:id="rId5"/>
    <p:sldId id="258" r:id="rId6"/>
    <p:sldId id="259" r:id="rId7"/>
    <p:sldId id="264" r:id="rId8"/>
    <p:sldId id="260" r:id="rId9"/>
    <p:sldId id="261" r:id="rId1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02" y="-4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7213-F93A-4C1F-A2F3-6A2C3493B9F9}" type="datetimeFigureOut">
              <a:rPr lang="uk-UA" smtClean="0"/>
              <a:pPr/>
              <a:t>30.01.2016</a:t>
            </a:fld>
            <a:endParaRPr lang="uk-UA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A46E657-1244-4ADB-98C4-B75C85FA4DC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7213-F93A-4C1F-A2F3-6A2C3493B9F9}" type="datetimeFigureOut">
              <a:rPr lang="uk-UA" smtClean="0"/>
              <a:pPr/>
              <a:t>30.01.2016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6E657-1244-4ADB-98C4-B75C85FA4DC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7213-F93A-4C1F-A2F3-6A2C3493B9F9}" type="datetimeFigureOut">
              <a:rPr lang="uk-UA" smtClean="0"/>
              <a:pPr/>
              <a:t>30.01.2016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6E657-1244-4ADB-98C4-B75C85FA4DC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D627213-F93A-4C1F-A2F3-6A2C3493B9F9}" type="datetimeFigureOut">
              <a:rPr lang="uk-UA" smtClean="0"/>
              <a:pPr/>
              <a:t>30.01.2016</a:t>
            </a:fld>
            <a:endParaRPr lang="uk-UA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A46E657-1244-4ADB-98C4-B75C85FA4DC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7213-F93A-4C1F-A2F3-6A2C3493B9F9}" type="datetimeFigureOut">
              <a:rPr lang="uk-UA" smtClean="0"/>
              <a:pPr/>
              <a:t>30.01.2016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6E657-1244-4ADB-98C4-B75C85FA4DC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7213-F93A-4C1F-A2F3-6A2C3493B9F9}" type="datetimeFigureOut">
              <a:rPr lang="uk-UA" smtClean="0"/>
              <a:pPr/>
              <a:t>30.01.2016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6E657-1244-4ADB-98C4-B75C85FA4DC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6E657-1244-4ADB-98C4-B75C85FA4DC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7213-F93A-4C1F-A2F3-6A2C3493B9F9}" type="datetimeFigureOut">
              <a:rPr lang="uk-UA" smtClean="0"/>
              <a:pPr/>
              <a:t>30.01.2016</a:t>
            </a:fld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7213-F93A-4C1F-A2F3-6A2C3493B9F9}" type="datetimeFigureOut">
              <a:rPr lang="uk-UA" smtClean="0"/>
              <a:pPr/>
              <a:t>30.01.2016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6E657-1244-4ADB-98C4-B75C85FA4DC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7213-F93A-4C1F-A2F3-6A2C3493B9F9}" type="datetimeFigureOut">
              <a:rPr lang="uk-UA" smtClean="0"/>
              <a:pPr/>
              <a:t>30.01.2016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6E657-1244-4ADB-98C4-B75C85FA4DC9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D627213-F93A-4C1F-A2F3-6A2C3493B9F9}" type="datetimeFigureOut">
              <a:rPr lang="uk-UA" smtClean="0"/>
              <a:pPr/>
              <a:t>30.01.2016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A46E657-1244-4ADB-98C4-B75C85FA4DC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7213-F93A-4C1F-A2F3-6A2C3493B9F9}" type="datetimeFigureOut">
              <a:rPr lang="uk-UA" smtClean="0"/>
              <a:pPr/>
              <a:t>30.01.2016</a:t>
            </a:fld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A46E657-1244-4ADB-98C4-B75C85FA4DC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D627213-F93A-4C1F-A2F3-6A2C3493B9F9}" type="datetimeFigureOut">
              <a:rPr lang="uk-UA" smtClean="0"/>
              <a:pPr/>
              <a:t>30.01.2016</a:t>
            </a:fld>
            <a:endParaRPr lang="uk-UA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A46E657-1244-4ADB-98C4-B75C85FA4DC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отографии\серпень-жовтень 2014\foto 0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5" y="1077100"/>
            <a:ext cx="6732084" cy="5049063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Наш рідний край</a:t>
            </a:r>
            <a:endParaRPr lang="uk-UA" dirty="0"/>
          </a:p>
        </p:txBody>
      </p:sp>
      <p:pic>
        <p:nvPicPr>
          <p:cNvPr id="1027" name="Picture 3" descr="D:\Фотографии\серпень-жовтень 2014\foto 1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71480"/>
            <a:ext cx="5594823" cy="7460810"/>
          </a:xfrm>
          <a:prstGeom prst="rect">
            <a:avLst/>
          </a:prstGeom>
          <a:noFill/>
        </p:spPr>
      </p:pic>
      <p:pic>
        <p:nvPicPr>
          <p:cNvPr id="1028" name="Picture 4" descr="D:\Фотографии\серпень-жовтень 2014\foto 1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163" y="593725"/>
            <a:ext cx="7559675" cy="5668963"/>
          </a:xfrm>
          <a:prstGeom prst="rect">
            <a:avLst/>
          </a:prstGeom>
          <a:noFill/>
        </p:spPr>
      </p:pic>
      <p:pic>
        <p:nvPicPr>
          <p:cNvPr id="1029" name="Picture 5" descr="D:\Фотографии\серпень-жовтень 2014\foto 0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163" y="593725"/>
            <a:ext cx="7559675" cy="5668963"/>
          </a:xfrm>
          <a:prstGeom prst="rect">
            <a:avLst/>
          </a:prstGeom>
          <a:noFill/>
        </p:spPr>
      </p:pic>
      <p:pic>
        <p:nvPicPr>
          <p:cNvPr id="1030" name="Picture 6" descr="D:\Фотографии\серпень-жовтень 2014\foto 09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571480"/>
            <a:ext cx="7559675" cy="5668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отографии\серпень-жовтень 2014\foto 1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357166"/>
            <a:ext cx="4857784" cy="647704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1" name="Picture 3" descr="D:\Фотографии\серпень-жовтень 2014\foto 1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163" y="593725"/>
            <a:ext cx="7559675" cy="5668963"/>
          </a:xfrm>
          <a:prstGeom prst="rect">
            <a:avLst/>
          </a:prstGeom>
          <a:noFill/>
        </p:spPr>
      </p:pic>
      <p:pic>
        <p:nvPicPr>
          <p:cNvPr id="2052" name="Picture 4" descr="D:\Фотографии\серпень-жовтень 2014\foto 2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163" y="593725"/>
            <a:ext cx="7559675" cy="5668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D:\Фотографии\Vesna-Osen 2012\Изображение 24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85728"/>
            <a:ext cx="4643458" cy="6191277"/>
          </a:xfrm>
          <a:prstGeom prst="rect">
            <a:avLst/>
          </a:prstGeom>
          <a:noFill/>
        </p:spPr>
      </p:pic>
      <p:pic>
        <p:nvPicPr>
          <p:cNvPr id="1027" name="Picture 3" descr="D:\Фотографии\Vesna-Osen 2012\Изображение 2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-189974"/>
            <a:ext cx="5548332" cy="7398812"/>
          </a:xfrm>
          <a:prstGeom prst="rect">
            <a:avLst/>
          </a:prstGeom>
          <a:noFill/>
        </p:spPr>
      </p:pic>
      <p:pic>
        <p:nvPicPr>
          <p:cNvPr id="1028" name="Picture 4" descr="D:\Фотографии\Батурин 06.2015\100_96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163" y="593725"/>
            <a:ext cx="7559675" cy="5668963"/>
          </a:xfrm>
          <a:prstGeom prst="rect">
            <a:avLst/>
          </a:prstGeom>
          <a:noFill/>
        </p:spPr>
      </p:pic>
      <p:pic>
        <p:nvPicPr>
          <p:cNvPr id="1029" name="Picture 5" descr="D:\Фотографии\Батурин 06.2015\100_96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163" y="593725"/>
            <a:ext cx="7559675" cy="5668963"/>
          </a:xfrm>
          <a:prstGeom prst="rect">
            <a:avLst/>
          </a:prstGeom>
          <a:noFill/>
        </p:spPr>
      </p:pic>
      <p:pic>
        <p:nvPicPr>
          <p:cNvPr id="1030" name="Picture 6" descr="D:\Фотографии\Батурин 06.2015\100_964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2163" y="593725"/>
            <a:ext cx="7559675" cy="5668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D:\Фотографии\Mai 2013\Mai 2013 20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-71462"/>
            <a:ext cx="5286400" cy="7048533"/>
          </a:xfrm>
          <a:prstGeom prst="rect">
            <a:avLst/>
          </a:prstGeom>
          <a:noFill/>
        </p:spPr>
      </p:pic>
      <p:pic>
        <p:nvPicPr>
          <p:cNvPr id="2051" name="Picture 3" descr="D:\Фотографии\Vesna-Osen 2012\Изображение 1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" y="1"/>
            <a:ext cx="8351419" cy="6262688"/>
          </a:xfrm>
          <a:prstGeom prst="rect">
            <a:avLst/>
          </a:prstGeom>
          <a:noFill/>
        </p:spPr>
      </p:pic>
      <p:pic>
        <p:nvPicPr>
          <p:cNvPr id="2052" name="Picture 4" descr="D:\Фотографии\Vesna-Osen 2012\Изображение 1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314"/>
            <a:ext cx="8351839" cy="62630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Фотографии\Mai 2013\Mai 2013 2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196162"/>
            <a:ext cx="4197566" cy="559675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Чернігів – місто легенд</a:t>
            </a:r>
            <a:endParaRPr lang="uk-UA" dirty="0"/>
          </a:p>
        </p:txBody>
      </p:sp>
      <p:pic>
        <p:nvPicPr>
          <p:cNvPr id="3075" name="Picture 3" descr="D:\Фотографии\Mai 2013\Mai 2013 2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163" y="593725"/>
            <a:ext cx="7559675" cy="5668963"/>
          </a:xfrm>
          <a:prstGeom prst="rect">
            <a:avLst/>
          </a:prstGeom>
          <a:noFill/>
        </p:spPr>
      </p:pic>
      <p:pic>
        <p:nvPicPr>
          <p:cNvPr id="3076" name="Picture 4" descr="D:\Фотографии\Mai 2013\Mai 2013 2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36725" y="-350838"/>
            <a:ext cx="5668963" cy="7559676"/>
          </a:xfrm>
          <a:prstGeom prst="rect">
            <a:avLst/>
          </a:prstGeom>
          <a:noFill/>
        </p:spPr>
      </p:pic>
      <p:pic>
        <p:nvPicPr>
          <p:cNvPr id="3077" name="Picture 5" descr="D:\Фотографии\August-Oktyabr 2010\Изображение 0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595312"/>
            <a:ext cx="8351419" cy="6262688"/>
          </a:xfrm>
          <a:prstGeom prst="rect">
            <a:avLst/>
          </a:prstGeom>
          <a:noFill/>
        </p:spPr>
      </p:pic>
      <p:pic>
        <p:nvPicPr>
          <p:cNvPr id="3078" name="Picture 6" descr="D:\Фотографии\Fevral-Aprel 2012\Изображение 11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36725" y="-350838"/>
            <a:ext cx="5668963" cy="7559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Фотографии\Fevral-Aprel 2012\Изображение 2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064" y="571480"/>
            <a:ext cx="8318025" cy="623851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9" name="Picture 3" descr="D:\Фотографии\Fevral-Aprel 2012\Изображение 2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163" y="593725"/>
            <a:ext cx="7559675" cy="5668963"/>
          </a:xfrm>
          <a:prstGeom prst="rect">
            <a:avLst/>
          </a:prstGeom>
          <a:noFill/>
        </p:spPr>
      </p:pic>
      <p:pic>
        <p:nvPicPr>
          <p:cNvPr id="4100" name="Picture 4" descr="D:\Фотографии\Fevral-Aprel 2012\Изображение 2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642918"/>
            <a:ext cx="7559675" cy="5668963"/>
          </a:xfrm>
          <a:prstGeom prst="rect">
            <a:avLst/>
          </a:prstGeom>
          <a:noFill/>
        </p:spPr>
      </p:pic>
      <p:pic>
        <p:nvPicPr>
          <p:cNvPr id="4101" name="Picture 5" descr="D:\Фотографии\серпень-жовтень 2014\foto 2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36725" y="-350838"/>
            <a:ext cx="5668963" cy="7559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 descr="D:\Фотографии\Vesna-Osen 2012\Изображение 19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14290"/>
            <a:ext cx="4786334" cy="6381778"/>
          </a:xfrm>
          <a:prstGeom prst="rect">
            <a:avLst/>
          </a:prstGeom>
          <a:noFill/>
        </p:spPr>
      </p:pic>
      <p:pic>
        <p:nvPicPr>
          <p:cNvPr id="3075" name="Picture 3" descr="D:\Фотографии\Vesna-Osen 2012\Изображение 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163" y="593725"/>
            <a:ext cx="7559675" cy="5668963"/>
          </a:xfrm>
          <a:prstGeom prst="rect">
            <a:avLst/>
          </a:prstGeom>
          <a:noFill/>
        </p:spPr>
      </p:pic>
      <p:pic>
        <p:nvPicPr>
          <p:cNvPr id="3078" name="Picture 6" descr="D:\Фотографии\Vesna-Osen 2012\Изображение 2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163" y="593725"/>
            <a:ext cx="7559675" cy="5668963"/>
          </a:xfrm>
          <a:prstGeom prst="rect">
            <a:avLst/>
          </a:prstGeom>
          <a:noFill/>
        </p:spPr>
      </p:pic>
      <p:pic>
        <p:nvPicPr>
          <p:cNvPr id="3079" name="Picture 7" descr="D:\Фотографии\Vesna-Osen 2012\Изображение 2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163" y="593725"/>
            <a:ext cx="7559675" cy="5668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Фотографии\Mai 2013\Mai 2013 1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285860"/>
            <a:ext cx="6660646" cy="499548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Квітучі вулиці</a:t>
            </a:r>
            <a:endParaRPr lang="uk-UA" dirty="0"/>
          </a:p>
        </p:txBody>
      </p:sp>
      <p:pic>
        <p:nvPicPr>
          <p:cNvPr id="5123" name="Picture 3" descr="D:\Фотографии\Mai 2013\Mai 2013 2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-357214"/>
            <a:ext cx="5668963" cy="7559676"/>
          </a:xfrm>
          <a:prstGeom prst="rect">
            <a:avLst/>
          </a:prstGeom>
          <a:noFill/>
        </p:spPr>
      </p:pic>
      <p:pic>
        <p:nvPicPr>
          <p:cNvPr id="5124" name="Picture 4" descr="D:\Фотографии\Mai 2013\Mai 2013 2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2163" y="593725"/>
            <a:ext cx="7559675" cy="5668963"/>
          </a:xfrm>
          <a:prstGeom prst="rect">
            <a:avLst/>
          </a:prstGeom>
          <a:noFill/>
        </p:spPr>
      </p:pic>
      <p:pic>
        <p:nvPicPr>
          <p:cNvPr id="5125" name="Picture 5" descr="D:\Фотографии\Mai 2013\Mai 2013 25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163" y="593725"/>
            <a:ext cx="7559675" cy="5668963"/>
          </a:xfrm>
          <a:prstGeom prst="rect">
            <a:avLst/>
          </a:prstGeom>
          <a:noFill/>
        </p:spPr>
      </p:pic>
      <p:pic>
        <p:nvPicPr>
          <p:cNvPr id="5126" name="Picture 6" descr="D:\Фотографии\август-октябрь2013\август-октябрь2013 05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2163" y="593725"/>
            <a:ext cx="7559675" cy="5668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Фотографии\август-октябрь2013\август-октябрь2013 05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89"/>
            <a:ext cx="8858280" cy="664371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7" name="Picture 3" descr="D:\Фотографии\август-октябрь2013\август-октябрь2013 0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6725" y="-350838"/>
            <a:ext cx="5668963" cy="7559676"/>
          </a:xfrm>
          <a:prstGeom prst="rect">
            <a:avLst/>
          </a:prstGeom>
          <a:noFill/>
        </p:spPr>
      </p:pic>
      <p:pic>
        <p:nvPicPr>
          <p:cNvPr id="6148" name="Picture 4" descr="D:\Фотографии\август-октябрь2013\август-октябрь2013 0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60" y="214290"/>
            <a:ext cx="8643957" cy="6482061"/>
          </a:xfrm>
          <a:prstGeom prst="rect">
            <a:avLst/>
          </a:prstGeom>
          <a:noFill/>
        </p:spPr>
      </p:pic>
      <p:pic>
        <p:nvPicPr>
          <p:cNvPr id="6149" name="Picture 5" descr="D:\Фотографии\август-октябрь2013\август-октябрь2013 0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2163" y="593725"/>
            <a:ext cx="8353535" cy="6264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103</TotalTime>
  <Words>9</Words>
  <Application>Microsoft Office PowerPoint</Application>
  <PresentationFormat>Экран (4:3)</PresentationFormat>
  <Paragraphs>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Наш рідний край</vt:lpstr>
      <vt:lpstr>Слайд 2</vt:lpstr>
      <vt:lpstr>Слайд 3</vt:lpstr>
      <vt:lpstr>Слайд 4</vt:lpstr>
      <vt:lpstr>Чернігів – місто легенд</vt:lpstr>
      <vt:lpstr>Слайд 6</vt:lpstr>
      <vt:lpstr>Слайд 7</vt:lpstr>
      <vt:lpstr>Квітучі вулиці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 рідний край</dc:title>
  <dc:creator>Мамуля и Папуля</dc:creator>
  <cp:lastModifiedBy>Мамуля и Папуля</cp:lastModifiedBy>
  <cp:revision>9</cp:revision>
  <dcterms:created xsi:type="dcterms:W3CDTF">2016-01-27T20:42:16Z</dcterms:created>
  <dcterms:modified xsi:type="dcterms:W3CDTF">2016-01-30T12:51:48Z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3630567</vt:lpwstr>
  </property>
  <property fmtid="{D5CDD505-2E9C-101B-9397-08002B2CF9AE}" name="NXPowerLiteVersion" pid="3">
    <vt:lpwstr>D4.1.4</vt:lpwstr>
  </property>
</Properties>
</file>