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7" r:id="rId3"/>
    <p:sldId id="328" r:id="rId4"/>
    <p:sldId id="292" r:id="rId5"/>
    <p:sldId id="259" r:id="rId6"/>
    <p:sldId id="315" r:id="rId7"/>
    <p:sldId id="309" r:id="rId8"/>
    <p:sldId id="301" r:id="rId9"/>
    <p:sldId id="320" r:id="rId10"/>
    <p:sldId id="304" r:id="rId11"/>
    <p:sldId id="314" r:id="rId12"/>
    <p:sldId id="311" r:id="rId13"/>
    <p:sldId id="308" r:id="rId14"/>
    <p:sldId id="329" r:id="rId15"/>
    <p:sldId id="278" r:id="rId16"/>
    <p:sldId id="313" r:id="rId17"/>
    <p:sldId id="327" r:id="rId18"/>
    <p:sldId id="303" r:id="rId19"/>
    <p:sldId id="302" r:id="rId20"/>
    <p:sldId id="318" r:id="rId21"/>
    <p:sldId id="326" r:id="rId22"/>
    <p:sldId id="307" r:id="rId23"/>
    <p:sldId id="273" r:id="rId24"/>
    <p:sldId id="310" r:id="rId25"/>
    <p:sldId id="295" r:id="rId26"/>
    <p:sldId id="293" r:id="rId27"/>
    <p:sldId id="330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46" autoAdjust="0"/>
  </p:normalViewPr>
  <p:slideViewPr>
    <p:cSldViewPr>
      <p:cViewPr>
        <p:scale>
          <a:sx n="100" d="100"/>
          <a:sy n="100" d="100"/>
        </p:scale>
        <p:origin x="-110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21D36-BCB7-4462-8F4C-7F67ED1F874A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660C5-8CB7-490E-8445-158C1878F971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60C5-8CB7-490E-8445-158C1878F971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049E8-CB0B-403A-BC8F-448945B21AD3}" type="datetimeFigureOut">
              <a:rPr lang="uk-UA" smtClean="0"/>
              <a:pPr/>
              <a:t>24.05.2015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23DB9-19A8-415E-B0FF-3962A3FE3CE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2.jpeg" Type="http://schemas.openxmlformats.org/officeDocument/2006/relationships/image"/><Relationship Id="rId4" Target="../media/image31.pn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gif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3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7.gif" Type="http://schemas.openxmlformats.org/officeDocument/2006/relationships/image"/><Relationship Id="rId5" Target="../media/image46.gif" Type="http://schemas.openxmlformats.org/officeDocument/2006/relationships/image"/><Relationship Id="rId4" Target="../media/image45.gif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gif"/><Relationship Id="rId5" Type="http://schemas.openxmlformats.org/officeDocument/2006/relationships/image" Target="../media/image63.gif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gif"/><Relationship Id="rId5" Type="http://schemas.openxmlformats.org/officeDocument/2006/relationships/image" Target="../media/image74.gif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4;&#1080;&#1087;&#1091;&#1089;&#1082;&#1085;&#1080;&#1081;%204-&#1072;\&#1074;&#1080;&#1087;&#1091;&#1089;&#1082;&#1085;&#1080;&#1081;\Natalya-May-Proschavayrdna-shkola-moyaMinus(muzofun.net)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 ?><Relationships xmlns="http://schemas.openxmlformats.org/package/2006/relationships"><Relationship Id="rId3" Target="../media/image77.jpeg" Type="http://schemas.openxmlformats.org/officeDocument/2006/relationships/image"/><Relationship Id="rId2" Target="../media/image7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8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gif"/><Relationship Id="rId5" Type="http://schemas.openxmlformats.org/officeDocument/2006/relationships/image" Target="../media/image82.gif"/><Relationship Id="rId4" Type="http://schemas.openxmlformats.org/officeDocument/2006/relationships/image" Target="../media/image8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gif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gif"/><Relationship Id="rId4" Type="http://schemas.openxmlformats.org/officeDocument/2006/relationships/image" Target="../media/image9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8.jpeg"/><Relationship Id="rId5" Type="http://schemas.openxmlformats.org/officeDocument/2006/relationships/image" Target="../media/image97.gif"/><Relationship Id="rId4" Type="http://schemas.openxmlformats.org/officeDocument/2006/relationships/image" Target="../media/image9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283968" y="4941168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http://pedsovet.su/_ld/145/815024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" descr="http://nachalo4ka.ru/wp-content/uploads/2014/10/tsifryi-prevy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013176"/>
            <a:ext cx="2520280" cy="655837"/>
          </a:xfrm>
          <a:prstGeom prst="rect">
            <a:avLst/>
          </a:prstGeom>
          <a:noFill/>
        </p:spPr>
      </p:pic>
      <p:sp>
        <p:nvSpPr>
          <p:cNvPr id="9" name="Підзаголовок 7"/>
          <p:cNvSpPr>
            <a:spLocks noGrp="1"/>
          </p:cNvSpPr>
          <p:nvPr>
            <p:ph type="subTitle" idx="1"/>
          </p:nvPr>
        </p:nvSpPr>
        <p:spPr>
          <a:xfrm>
            <a:off x="6372200" y="5085184"/>
            <a:ext cx="1080120" cy="478904"/>
          </a:xfrm>
        </p:spPr>
        <p:txBody>
          <a:bodyPr>
            <a:noAutofit/>
          </a:bodyPr>
          <a:lstStyle/>
          <a:p>
            <a:r>
              <a:rPr lang="uk-UA" b="1" dirty="0" smtClean="0">
                <a:blipFill>
                  <a:blip r:embed="rId4"/>
                  <a:tile tx="0" ty="0" sx="100000" sy="100000" flip="none" algn="tl"/>
                </a:blipFill>
              </a:rPr>
              <a:t>рік</a:t>
            </a:r>
            <a:endParaRPr lang="uk-UA" b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sp>
        <p:nvSpPr>
          <p:cNvPr id="8" name="Блок-схема: пам'ять із посл.доступом 7"/>
          <p:cNvSpPr/>
          <p:nvPr/>
        </p:nvSpPr>
        <p:spPr>
          <a:xfrm>
            <a:off x="3131840" y="1268760"/>
            <a:ext cx="4824536" cy="2808312"/>
          </a:xfrm>
          <a:prstGeom prst="flowChartMagneticTap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Наш </a:t>
            </a:r>
            <a:b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– А клас</a:t>
            </a:r>
            <a:b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57.radikal.ru/i158/1110/c7/b894a5c1ff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Ірина\Desktop\SAM_0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32656"/>
            <a:ext cx="3369568" cy="58772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кутник 3"/>
          <p:cNvSpPr/>
          <p:nvPr/>
        </p:nvSpPr>
        <p:spPr>
          <a:xfrm>
            <a:off x="611560" y="332656"/>
            <a:ext cx="4248472" cy="648072"/>
          </a:xfrm>
          <a:prstGeom prst="rect">
            <a:avLst/>
          </a:prstGeom>
        </p:spPr>
        <p:txBody>
          <a:bodyPr wrap="square">
            <a:prstTxWarp prst="textInflateBottom">
              <a:avLst/>
            </a:prstTxWarp>
            <a:spAutoFit/>
          </a:bodyPr>
          <a:lstStyle/>
          <a:p>
            <a:pPr algn="ctr">
              <a:buNone/>
            </a:pP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Гладишевський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Іван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://s3.uploads.ru/aQ8M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190156"/>
            <a:ext cx="1728192" cy="2667844"/>
          </a:xfrm>
          <a:prstGeom prst="rect">
            <a:avLst/>
          </a:prstGeom>
          <a:noFill/>
        </p:spPr>
      </p:pic>
      <p:sp>
        <p:nvSpPr>
          <p:cNvPr id="9" name="Виноска зі стрілкою донизу 8"/>
          <p:cNvSpPr/>
          <p:nvPr/>
        </p:nvSpPr>
        <p:spPr>
          <a:xfrm>
            <a:off x="1187624" y="1124744"/>
            <a:ext cx="3816424" cy="3312368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C00000"/>
                </a:solidFill>
              </a:rPr>
              <a:t>Хлопець  товариський і комунікабельний.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 Він весь час у русі, завжди веселий і радісний. 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Меншого брата в школу водить,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Пізно зі школи з ним він приходить. </a:t>
            </a:r>
            <a:endParaRPr lang="uk-UA" b="1" dirty="0">
              <a:solidFill>
                <a:srgbClr val="C00000"/>
              </a:solidFill>
            </a:endParaRPr>
          </a:p>
        </p:txBody>
      </p:sp>
      <p:pic>
        <p:nvPicPr>
          <p:cNvPr id="2" name="Picture 2" descr="C:\Users\Ірина\Desktop\Записат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653136"/>
            <a:ext cx="2088232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antik47.rusedu.net/gallery/3117/69646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7" name="Picture 1" descr="C:\Users\Ірина\Desktop\SAM_0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302433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кутник 3"/>
          <p:cNvSpPr/>
          <p:nvPr/>
        </p:nvSpPr>
        <p:spPr>
          <a:xfrm>
            <a:off x="3779912" y="1340768"/>
            <a:ext cx="3816424" cy="792088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Дем'янчук Денис</a:t>
            </a:r>
            <a:endParaRPr lang="uk-UA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491880" y="2050577"/>
            <a:ext cx="4536504" cy="193899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Безтурботний, трішки впертий,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Любить швидко все зробити,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Щоб була йому можливість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телефоном посидіти.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Ірина\Desktop\випуск 2015\7161161f2a19da09275eeca0d7462ec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02327" y="2924944"/>
            <a:ext cx="1241673" cy="1656184"/>
          </a:xfrm>
          <a:prstGeom prst="rect">
            <a:avLst/>
          </a:prstGeom>
          <a:noFill/>
        </p:spPr>
      </p:pic>
      <p:pic>
        <p:nvPicPr>
          <p:cNvPr id="16386" name="Picture 2" descr="http://www.pinetka.com/resize/242/327/a/uploads/section/13867488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797152"/>
            <a:ext cx="2538611" cy="1695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Ірина\Desktop\avatars_material_design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077072"/>
            <a:ext cx="1440160" cy="18722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otoshops.org/uploads/taginator/Nov-2012/fon-dlya-detskij-karti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683568" y="476672"/>
            <a:ext cx="4176464" cy="648072"/>
          </a:xfrm>
          <a:prstGeom prst="rect">
            <a:avLst/>
          </a:prstGeom>
        </p:spPr>
        <p:txBody>
          <a:bodyPr wrap="square">
            <a:prstTxWarp prst="textChevronInverted">
              <a:avLst/>
            </a:prstTxWarp>
            <a:sp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Дмитрієва Наталія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иноска 3 (межа й риска) 6"/>
          <p:cNvSpPr/>
          <p:nvPr/>
        </p:nvSpPr>
        <p:spPr>
          <a:xfrm>
            <a:off x="2555776" y="1268760"/>
            <a:ext cx="3168352" cy="2592288"/>
          </a:xfrm>
          <a:prstGeom prst="accentBorderCallout3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Леді грація </a:t>
            </a:r>
            <a:endParaRPr lang="uk-UA" sz="28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Сама тонка талія класу. 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Відмінниця, розумниця - 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Ось яка вона. 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батьків своїх </a:t>
            </a:r>
            <a:r>
              <a:rPr lang="uk-UA" b="1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найслухняніша</a:t>
            </a:r>
            <a:r>
              <a:rPr lang="uk-UA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дочка!</a:t>
            </a:r>
            <a:endParaRPr lang="uk-UA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Ірина\Desktop\випуск 2015\Imagen-animada-Nina-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509120"/>
            <a:ext cx="952500" cy="1944216"/>
          </a:xfrm>
          <a:prstGeom prst="rect">
            <a:avLst/>
          </a:prstGeom>
          <a:noFill/>
        </p:spPr>
      </p:pic>
      <p:pic>
        <p:nvPicPr>
          <p:cNvPr id="2050" name="Picture 2" descr="G:\смірнова\P1080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908720"/>
            <a:ext cx="2880320" cy="5278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C:\Users\Ірина\Desktop\випуск 2015\animashka3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005064"/>
            <a:ext cx="1382266" cy="25922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 descr="http://nachalo4ka.ru/wp-content/uploads/2014/04/Proshhay-nachalnaya-prevyu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pic>
        <p:nvPicPr>
          <p:cNvPr id="5122" name="Picture 2" descr="C:\Users\Ірина\Desktop\SAM_0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052736"/>
            <a:ext cx="3297560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кутник 5"/>
          <p:cNvSpPr/>
          <p:nvPr/>
        </p:nvSpPr>
        <p:spPr>
          <a:xfrm>
            <a:off x="2483768" y="620688"/>
            <a:ext cx="3600401" cy="72008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Єфімчук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Катерина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Вертикальний сувій 8"/>
          <p:cNvSpPr/>
          <p:nvPr/>
        </p:nvSpPr>
        <p:spPr>
          <a:xfrm>
            <a:off x="2267744" y="1556792"/>
            <a:ext cx="3816424" cy="3087216"/>
          </a:xfrm>
          <a:prstGeom prst="verticalScroll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Креативна</a:t>
            </a:r>
            <a:r>
              <a:rPr lang="uk-UA" sz="28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дівчина,</a:t>
            </a:r>
            <a:endParaRPr lang="uk-UA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Найчарівніша топ – модель!</a:t>
            </a:r>
            <a:endParaRPr lang="uk-UA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Її чудові вироби</a:t>
            </a:r>
            <a:endParaRPr lang="uk-UA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Вражають всіх людей.</a:t>
            </a:r>
            <a:endParaRPr lang="uk-UA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7" name="Picture 1" descr="C:\Users\Ірина\Desktop\випуск 2015\boy18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831085"/>
            <a:ext cx="1047750" cy="2026915"/>
          </a:xfrm>
          <a:prstGeom prst="rect">
            <a:avLst/>
          </a:prstGeom>
          <a:noFill/>
        </p:spPr>
      </p:pic>
      <p:pic>
        <p:nvPicPr>
          <p:cNvPr id="1028" name="Picture 4" descr="C:\Users\Ірина\Desktop\випуск 2015\0_61848_643e18e8_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653136"/>
            <a:ext cx="1788790" cy="2016224"/>
          </a:xfrm>
          <a:prstGeom prst="rect">
            <a:avLst/>
          </a:prstGeom>
          <a:noFill/>
        </p:spPr>
      </p:pic>
      <p:pic>
        <p:nvPicPr>
          <p:cNvPr id="1026" name="Picture 2" descr="C:\Users\Ірина\Desktop\випускний\blestiashka-2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941168"/>
            <a:ext cx="803920" cy="17095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edsovet.su/_ld/294/16265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67944" y="332656"/>
            <a:ext cx="4032448" cy="868958"/>
          </a:xfrm>
        </p:spPr>
        <p:txBody>
          <a:bodyPr>
            <a:prstTxWarp prst="textDeflateTop">
              <a:avLst/>
            </a:prstTxWarp>
            <a:normAutofit fontScale="90000"/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Корж Олександр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0420" name="Picture 4" descr="http://powerclip.ru/uploads/photos/5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077072"/>
            <a:ext cx="2530252" cy="2386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дисплей 5"/>
          <p:cNvSpPr/>
          <p:nvPr/>
        </p:nvSpPr>
        <p:spPr>
          <a:xfrm>
            <a:off x="4355976" y="1700808"/>
            <a:ext cx="4392488" cy="1836784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Гарний, чесний, добрий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Наш Сашко благородний, 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Щира посмішка оця, </a:t>
            </a:r>
            <a:endParaRPr lang="uk-UA" b="1" dirty="0" smtClean="0">
              <a:solidFill>
                <a:srgbClr val="00000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Завойовує серця.</a:t>
            </a:r>
            <a:r>
              <a:rPr lang="uk-UA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5364" name="Picture 4" descr="http://www.textopics.ru/imgbig/name_12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869160"/>
            <a:ext cx="1905000" cy="16561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G:\смірнова\DSC039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48680"/>
            <a:ext cx="3275856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013.radikal.ru/1108/49/db0e77be16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Ірина\Desktop\SAM_0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908720"/>
            <a:ext cx="2721496" cy="487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кутник 3"/>
          <p:cNvSpPr/>
          <p:nvPr/>
        </p:nvSpPr>
        <p:spPr>
          <a:xfrm>
            <a:off x="755576" y="764704"/>
            <a:ext cx="4608512" cy="646331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Краснов Олександр</a:t>
            </a:r>
            <a:endParaRPr lang="uk-U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100" name="Picture 4" descr="http://png.clipart.me/graphics/previews/107/the-illustration-shows-a-boy-who-is-engaged-in-several-sports-illustration-done-on-separate-layers-in-a-cartoon-style_1072348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725144"/>
            <a:ext cx="2395364" cy="1675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1742619"/>
            <a:ext cx="5040560" cy="14465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Друзів у нього є  немало –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Якби  не  примхи, їх більше б стало.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Цікаві пропозиції, гарні ідеї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Вносить Сашко в класне життя.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http://1.bp.blogspot.com/-3mKA9m44ODY/VOGwAGX-s0I/AAAAAAAABd8/GbieRjUPC6Y/s1600/pipo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212976"/>
            <a:ext cx="2009775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 descr="http://pedsovet.su/_ld/354/95478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971600" y="476672"/>
            <a:ext cx="4464496" cy="648072"/>
          </a:xfrm>
          <a:prstGeom prst="rect">
            <a:avLst/>
          </a:prstGeom>
        </p:spPr>
        <p:txBody>
          <a:bodyPr wrap="square">
            <a:prstTxWarp prst="textCanDown">
              <a:avLst/>
            </a:prstTxWarp>
            <a:spAutoFit/>
          </a:bodyPr>
          <a:lstStyle/>
          <a:p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Левченко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Ольга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1747" name="Picture 3" descr="C:\Users\Ірина\Desktop\SAM_0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92696"/>
            <a:ext cx="2808312" cy="51125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Блок-схема: пам'ять із посл.доступом 8"/>
          <p:cNvSpPr/>
          <p:nvPr/>
        </p:nvSpPr>
        <p:spPr>
          <a:xfrm>
            <a:off x="827584" y="1268760"/>
            <a:ext cx="4536504" cy="3168352"/>
          </a:xfrm>
          <a:prstGeom prst="flowChartMagneticTap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Ольга – здібна, майстровита,</a:t>
            </a:r>
            <a:endParaRPr lang="uk-UA" sz="2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Не журиться ніколи.</a:t>
            </a:r>
            <a:endParaRPr lang="uk-UA" sz="2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Навчається на відмінно!</a:t>
            </a:r>
            <a:endParaRPr lang="uk-UA" sz="2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Майбутня гордість школи!</a:t>
            </a:r>
            <a:endParaRPr lang="uk-UA" sz="2400" b="1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11265" name="Picture 1" descr="C:\Users\Ірина\Desktop\випуск 2015\animaatjes-meisjes-9126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89040"/>
            <a:ext cx="723900" cy="2466975"/>
          </a:xfrm>
          <a:prstGeom prst="rect">
            <a:avLst/>
          </a:prstGeom>
          <a:noFill/>
        </p:spPr>
      </p:pic>
      <p:pic>
        <p:nvPicPr>
          <p:cNvPr id="2050" name="Picture 2" descr="C:\Users\Ірина\Desktop\випуск 2015\14517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365104"/>
            <a:ext cx="157924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ua.convdocs.org/pars_docs/refs/221/220315/220315_html_439969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natalivka.at.ua/novunu/kozachat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149080"/>
            <a:ext cx="1428750" cy="2160265"/>
          </a:xfrm>
          <a:prstGeom prst="rect">
            <a:avLst/>
          </a:prstGeom>
          <a:noFill/>
        </p:spPr>
      </p:pic>
      <p:pic>
        <p:nvPicPr>
          <p:cNvPr id="4" name="Picture 2" descr="C:\Users\Ірина\Desktop\SAM_03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268760"/>
            <a:ext cx="2736304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кутник 4"/>
          <p:cNvSpPr/>
          <p:nvPr/>
        </p:nvSpPr>
        <p:spPr>
          <a:xfrm>
            <a:off x="3275856" y="548680"/>
            <a:ext cx="2808312" cy="648072"/>
          </a:xfrm>
          <a:prstGeom prst="rect">
            <a:avLst/>
          </a:prstGeom>
        </p:spPr>
        <p:txBody>
          <a:bodyPr wrap="square">
            <a:prstTxWarp prst="textInflateBottom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/>
              <a:t>Ліснічук</a:t>
            </a:r>
            <a:r>
              <a:rPr lang="uk-UA" b="1" dirty="0" smtClean="0"/>
              <a:t> Ірина</a:t>
            </a:r>
            <a:endParaRPr lang="uk-UA" b="1" dirty="0"/>
          </a:p>
        </p:txBody>
      </p:sp>
      <p:sp>
        <p:nvSpPr>
          <p:cNvPr id="8" name="Хмара 7"/>
          <p:cNvSpPr/>
          <p:nvPr/>
        </p:nvSpPr>
        <p:spPr>
          <a:xfrm>
            <a:off x="611560" y="1052736"/>
            <a:ext cx="4896544" cy="3528392"/>
          </a:xfrm>
          <a:prstGeom prst="cloud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Міс Чарівність</a:t>
            </a:r>
            <a:endParaRPr lang="uk-UA" sz="2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Вона справжня українка – ім’я її Іринка,</a:t>
            </a: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Всюди устигає:</a:t>
            </a: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танцює, і співає,</a:t>
            </a: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знання добрі має.</a:t>
            </a:r>
            <a:endParaRPr lang="uk-UA" sz="2400" dirty="0"/>
          </a:p>
        </p:txBody>
      </p:sp>
      <p:pic>
        <p:nvPicPr>
          <p:cNvPr id="10242" name="Picture 2" descr="C:\Users\Ірина\Desktop\випуск 2015\weibani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581128"/>
            <a:ext cx="864096" cy="1704206"/>
          </a:xfrm>
          <a:prstGeom prst="rect">
            <a:avLst/>
          </a:prstGeom>
          <a:noFill/>
        </p:spPr>
      </p:pic>
      <p:pic>
        <p:nvPicPr>
          <p:cNvPr id="3074" name="Picture 2" descr="C:\Users\Ірина\Desktop\випуск 2015\0_7f87a_632ded1c_S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005064"/>
            <a:ext cx="1977380" cy="20768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lastohka1962.rusedu.net/gallery/3558/Bezymyannyi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  <p:pic>
        <p:nvPicPr>
          <p:cNvPr id="12289" name="Picture 1" descr="C:\Users\Ірина\Desktop\SAM_0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3024336" cy="5256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кутник 3"/>
          <p:cNvSpPr/>
          <p:nvPr/>
        </p:nvSpPr>
        <p:spPr>
          <a:xfrm>
            <a:off x="3491880" y="1268760"/>
            <a:ext cx="3528392" cy="657364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Луценко Денис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75856" y="2708338"/>
            <a:ext cx="4464496" cy="14773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Гарний, привітний і добрий хлопчина Любить спілкування у</a:t>
            </a:r>
            <a:r>
              <a:rPr lang="uk-UA" b="1" dirty="0" smtClean="0">
                <a:latin typeface="Calibri" pitchFamily="34" charset="0"/>
                <a:cs typeface="Times New Roman" pitchFamily="18" charset="0"/>
              </a:rPr>
              <a:t> вільний час й під час навчання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uk-UA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Перший в школу він приходить,</a:t>
            </a:r>
            <a:endParaRPr kumimoji="0" lang="uk-UA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Всіх до класу він заводить.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2291" name="Picture 3" descr="https://encrypted-tbn1.gstatic.com/images?q=tbn:ANd9GcRRkIi3cLieVkRABuOXS4UlbDgePLMucLDf59e_qZKYkWwpCsAwT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26288" y="2708920"/>
            <a:ext cx="1417712" cy="1490861"/>
          </a:xfrm>
          <a:prstGeom prst="rect">
            <a:avLst/>
          </a:prstGeom>
          <a:noFill/>
        </p:spPr>
      </p:pic>
      <p:pic>
        <p:nvPicPr>
          <p:cNvPr id="12295" name="Picture 7" descr="https://encrypted-tbn1.gstatic.com/images?q=tbn:ANd9GcTJiHf7ddEjTQtGmuM107oXJR9zoHoRDF88x9bfsoaykV4lBDO9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509120"/>
            <a:ext cx="2171700" cy="2105026"/>
          </a:xfrm>
          <a:prstGeom prst="rect">
            <a:avLst/>
          </a:prstGeom>
          <a:noFill/>
        </p:spPr>
      </p:pic>
      <p:pic>
        <p:nvPicPr>
          <p:cNvPr id="12297" name="Picture 9" descr="http://super-day.ru/wp-content/uploads/2013/02/konkursy-na-voobrazhenie-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581128"/>
            <a:ext cx="2771775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layer.myshared.ru/865235/data/images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Ірина\Desktop\SAM_03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548680"/>
            <a:ext cx="3282752" cy="5668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кутник 3"/>
          <p:cNvSpPr/>
          <p:nvPr/>
        </p:nvSpPr>
        <p:spPr>
          <a:xfrm>
            <a:off x="1475656" y="980728"/>
            <a:ext cx="3096344" cy="64807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Манилюк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Аліна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266" name="Picture 2" descr="http://www.arsvest.ru/images/upl-2012/article_1345604442_209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509120"/>
            <a:ext cx="1728192" cy="2232248"/>
          </a:xfrm>
          <a:prstGeom prst="rect">
            <a:avLst/>
          </a:prstGeom>
          <a:noFill/>
        </p:spPr>
      </p:pic>
      <p:sp>
        <p:nvSpPr>
          <p:cNvPr id="7" name="Блок-схема: збережені дані 6"/>
          <p:cNvSpPr/>
          <p:nvPr/>
        </p:nvSpPr>
        <p:spPr>
          <a:xfrm>
            <a:off x="395536" y="2132856"/>
            <a:ext cx="4392488" cy="1872208"/>
          </a:xfrm>
          <a:prstGeom prst="flowChartOnlineStorage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p3d extrusionH="57150">
              <a:bevelT w="69850" h="69850" prst="divot"/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Міс Загадковість</a:t>
            </a:r>
            <a:endParaRPr lang="uk-UA" sz="28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</a:t>
            </a: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иха, скромна, сором’язлива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Аліна наша незлоблива.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Завжди привітна з усіма</a:t>
            </a:r>
            <a:endParaRPr lang="uk-UA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Наша модниця ось ця!</a:t>
            </a:r>
            <a:endParaRPr lang="uk-UA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Ірина\Desktop\випуск 2015\nina_vergonzosa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293096"/>
            <a:ext cx="952500" cy="2000250"/>
          </a:xfrm>
          <a:prstGeom prst="rect">
            <a:avLst/>
          </a:prstGeom>
          <a:noFill/>
        </p:spPr>
      </p:pic>
      <p:pic>
        <p:nvPicPr>
          <p:cNvPr id="9" name="Picture 2" descr="C:\Users\Ірина\Desktop\випуск 2015\animation1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4077072"/>
            <a:ext cx="1209675" cy="2371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Ірина\Desktop\1239foto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55776" y="1471014"/>
            <a:ext cx="41044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були в одному класі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 дівчаток і 13 хлоп’ят.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Ці діти дружно жили, не сварились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 варто вам про них сьогодні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розказать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Natalya-May-Proschavayrdna-shkola-moyaMinus(muzofun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yrok.ru/uploads/posts/2011-08/1313978218_bez-imeni-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murzilka.org/upload/vipuski/02%202011/mo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509120"/>
            <a:ext cx="2857500" cy="1390651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1619672" y="692696"/>
            <a:ext cx="3600400" cy="648072"/>
          </a:xfrm>
          <a:prstGeom prst="rect">
            <a:avLst/>
          </a:prstGeom>
        </p:spPr>
        <p:txBody>
          <a:bodyPr wrap="square">
            <a:prstTxWarp prst="textDeflateBottom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Наконечний Артем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Picture 1" descr="C:\Users\Ірина\Desktop\SAM_03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76672"/>
            <a:ext cx="3096344" cy="540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Блок-схема: перфострічка 7"/>
          <p:cNvSpPr/>
          <p:nvPr/>
        </p:nvSpPr>
        <p:spPr>
          <a:xfrm>
            <a:off x="683568" y="1412776"/>
            <a:ext cx="4536504" cy="2808312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ea typeface="Calibri" pitchFamily="34" charset="0"/>
                <a:cs typeface="Times New Roman" pitchFamily="18" charset="0"/>
              </a:rPr>
              <a:t>Врівноважений , спокійний хлопець </a:t>
            </a:r>
            <a:endParaRPr lang="uk-UA" sz="2400" b="1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ea typeface="Calibri" pitchFamily="34" charset="0"/>
                <a:cs typeface="Times New Roman" pitchFamily="18" charset="0"/>
              </a:rPr>
              <a:t>Робить уроки старанно.</a:t>
            </a:r>
            <a:endParaRPr lang="uk-UA" sz="2400" b="1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ea typeface="Calibri" pitchFamily="34" charset="0"/>
                <a:cs typeface="Times New Roman" pitchFamily="18" charset="0"/>
              </a:rPr>
              <a:t>Тільки не любить він ходити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ea typeface="Calibri" pitchFamily="34" charset="0"/>
                <a:cs typeface="Times New Roman" pitchFamily="18" charset="0"/>
              </a:rPr>
              <a:t>У шкільну їдальню.</a:t>
            </a:r>
            <a:r>
              <a:rPr lang="uk-UA" sz="2400" b="1" dirty="0" smtClean="0">
                <a:cs typeface="Arial" pitchFamily="34" charset="0"/>
              </a:rPr>
              <a:t> </a:t>
            </a:r>
            <a:endParaRPr lang="uk-UA" sz="2400" b="1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edsovet.su/_ld/380/95038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  <p:pic>
        <p:nvPicPr>
          <p:cNvPr id="6" name="Picture 2" descr="C:\Users\Ірина\Desktop\SAM_0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3168352" cy="54166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кутник 6"/>
          <p:cNvSpPr/>
          <p:nvPr/>
        </p:nvSpPr>
        <p:spPr>
          <a:xfrm>
            <a:off x="3779912" y="404664"/>
            <a:ext cx="3057458" cy="72008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Панченко Карина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3707904" y="1556792"/>
            <a:ext cx="4104456" cy="266429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Міс Привабливість</a:t>
            </a:r>
            <a:r>
              <a:rPr lang="uk-UA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uk-UA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Вродлива, щира і привітна</a:t>
            </a:r>
            <a:endParaRPr lang="uk-UA" sz="20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як справжня господарочка працьовита.</a:t>
            </a:r>
            <a:endParaRPr lang="uk-UA" sz="20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Руки і серце золоте має</a:t>
            </a:r>
            <a:endParaRPr lang="uk-UA" sz="20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Усім тільки добра бажає.</a:t>
            </a:r>
            <a:endParaRPr lang="uk-UA" sz="20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C:\Users\Ірина\Desktop\випуск 2015\273_kid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5085184"/>
            <a:ext cx="936104" cy="1365498"/>
          </a:xfrm>
          <a:prstGeom prst="rect">
            <a:avLst/>
          </a:prstGeom>
          <a:noFill/>
        </p:spPr>
      </p:pic>
      <p:pic>
        <p:nvPicPr>
          <p:cNvPr id="1027" name="Picture 3" descr="C:\Users\Ірина\Desktop\випуск 2015\chelovek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509120"/>
            <a:ext cx="2268488" cy="2097038"/>
          </a:xfrm>
          <a:prstGeom prst="rect">
            <a:avLst/>
          </a:prstGeom>
          <a:noFill/>
        </p:spPr>
      </p:pic>
      <p:pic>
        <p:nvPicPr>
          <p:cNvPr id="11" name="Picture 3" descr="C:\Users\Ірина\Desktop\випуск 2015\deva2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095750"/>
            <a:ext cx="1428750" cy="2762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edsovet.su/_ld/429/10028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1187624" y="620688"/>
            <a:ext cx="3384376" cy="72008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Пісняк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Владислав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http://cs624516.vk.me/v624516231/24faf/W8wffUpj37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69768"/>
            <a:ext cx="2583135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Крапля 7"/>
          <p:cNvSpPr/>
          <p:nvPr/>
        </p:nvSpPr>
        <p:spPr>
          <a:xfrm>
            <a:off x="683568" y="1484784"/>
            <a:ext cx="3938736" cy="3168352"/>
          </a:xfrm>
          <a:prstGeom prst="teardrop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Вже дорослий і слухняний,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Поважає він батьків.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Завжди старається  у навчанні,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Слухає учителів і не кривдить малюків.</a:t>
            </a:r>
            <a:endParaRPr lang="uk-UA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G:\смірнова\P1080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620688"/>
            <a:ext cx="3148608" cy="49685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lastohka1962.rusedu.net/gallery/3558/54751-Bezymyannyi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008"/>
            <a:ext cx="9144000" cy="6957392"/>
          </a:xfrm>
          <a:prstGeom prst="rect">
            <a:avLst/>
          </a:prstGeom>
          <a:noFill/>
        </p:spPr>
      </p:pic>
      <p:pic>
        <p:nvPicPr>
          <p:cNvPr id="6146" name="Picture 2" descr="C:\Users\Ірина\Desktop\SAM_03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384376" cy="52368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кутник 3"/>
          <p:cNvSpPr/>
          <p:nvPr/>
        </p:nvSpPr>
        <p:spPr>
          <a:xfrm>
            <a:off x="3491880" y="908720"/>
            <a:ext cx="3384376" cy="585356"/>
          </a:xfrm>
          <a:prstGeom prst="rect">
            <a:avLst/>
          </a:prstGeom>
        </p:spPr>
        <p:txBody>
          <a:bodyPr wrap="square">
            <a:prstTxWarp prst="textInflateTop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Рибак Тетяна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7-кутна зірка 6"/>
          <p:cNvSpPr/>
          <p:nvPr/>
        </p:nvSpPr>
        <p:spPr>
          <a:xfrm>
            <a:off x="3203848" y="1484784"/>
            <a:ext cx="5695554" cy="3672408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Міс Ніжність</a:t>
            </a:r>
            <a:endParaRPr lang="uk-UA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Юна піаністка, </a:t>
            </a:r>
            <a:endParaRPr lang="uk-UA" sz="2400" b="1" i="1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Майбутня поетеса,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Добра сестричка,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Гарна подруга,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Відповідальна учениця.</a:t>
            </a:r>
            <a:r>
              <a:rPr lang="uk-UA" sz="2400" b="1" i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   </a:t>
            </a:r>
            <a:r>
              <a:rPr lang="uk-UA" sz="2400" b="1" i="1" dirty="0" smtClean="0">
                <a:solidFill>
                  <a:schemeClr val="tx1"/>
                </a:solidFill>
                <a:cs typeface="Arial" pitchFamily="34" charset="0"/>
              </a:rPr>
              <a:t> </a:t>
            </a:r>
          </a:p>
        </p:txBody>
      </p:sp>
      <p:pic>
        <p:nvPicPr>
          <p:cNvPr id="4098" name="Picture 2" descr="http://us.cdn3.123rf.com/168nwm/ridmanis/ridmanis1311/ridmanis131100015/24057193-beautiful-girl-play-the-piano-cartoon-vector-illustra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941168"/>
            <a:ext cx="1600200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Ірина\Desktop\випуск 2015\1536817xrbxfxvlv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293096"/>
            <a:ext cx="952500" cy="1863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http://lastohka1962.rusedu.net/gallery/3558/54749-Bezymyannyi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pic>
        <p:nvPicPr>
          <p:cNvPr id="8194" name="Picture 2" descr="C:\Users\Ірина\Desktop\SAM_0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620688"/>
            <a:ext cx="3312368" cy="56765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кутник 5"/>
          <p:cNvSpPr/>
          <p:nvPr/>
        </p:nvSpPr>
        <p:spPr>
          <a:xfrm>
            <a:off x="1331640" y="764704"/>
            <a:ext cx="2736304" cy="64807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Фесенко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Ростислав</a:t>
            </a: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2495217"/>
            <a:ext cx="381642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perspectiveHeroicExtremeRightFacing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Хлопець    веселий, добрий і щирий,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Легкий у спілкуванні та швидкий на підйом.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В різних конкурсах участь приймає. </a:t>
            </a:r>
            <a:endParaRPr lang="uk-UA" b="1" dirty="0" smtClean="0"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На гітарі він гарно грає.</a:t>
            </a:r>
          </a:p>
        </p:txBody>
      </p:sp>
      <p:pic>
        <p:nvPicPr>
          <p:cNvPr id="8" name="Picture 2" descr="http://www.xrest.ru/schemes/00/09/35/1f/%D0%A8%D0%BA%D0%BE%D0%BB%D1%8C%D0%BD%D0%B8%D0%B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4365104"/>
            <a:ext cx="1368152" cy="2088232"/>
          </a:xfrm>
          <a:prstGeom prst="rect">
            <a:avLst/>
          </a:prstGeom>
          <a:noFill/>
        </p:spPr>
      </p:pic>
      <p:pic>
        <p:nvPicPr>
          <p:cNvPr id="1026" name="Picture 2" descr="C:\Users\Ірина\Desktop\випуск 2015\1397660399_music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221088"/>
            <a:ext cx="1755279" cy="2121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shikardos.ru/text/proshaj-nachalenaya-shkola-uchitele-dobrij-dene-zdravstvujte-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73050"/>
            <a:ext cx="2421905" cy="1162050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Перша вчителька</a:t>
            </a:r>
            <a:endParaRPr lang="uk-UA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Підготувала, </a:t>
            </a:r>
          </a:p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навчала,</a:t>
            </a:r>
          </a:p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виховувала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Смірнова </a:t>
            </a:r>
          </a:p>
          <a:p>
            <a:pPr>
              <a:buNone/>
            </a:pP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Ірина Анатоліївна</a:t>
            </a:r>
          </a:p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  <p:pic>
        <p:nvPicPr>
          <p:cNvPr id="1026" name="Picture 2" descr="D:\!!Disk 2\ВСЕ\МАМА\Моя доця\DSC074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2706315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C:\Users\Ірина\Desktop\випуск 2015\gens1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365104"/>
            <a:ext cx="1114425" cy="1800225"/>
          </a:xfrm>
          <a:prstGeom prst="rect">
            <a:avLst/>
          </a:prstGeom>
          <a:noFill/>
        </p:spPr>
      </p:pic>
      <p:pic>
        <p:nvPicPr>
          <p:cNvPr id="6146" name="Picture 2" descr="http://lebedyn-school5.narod.ru/content/new/june/2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1988840"/>
            <a:ext cx="2195736" cy="20882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tn.clashot.com/thumbs/1001189/55650082/thumb_w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785813" y="214313"/>
            <a:ext cx="7786687" cy="26431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Прощавай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, </a:t>
            </a:r>
          </a:p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початкова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школо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3143250" y="2643188"/>
            <a:ext cx="5715000" cy="3429000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  <a:scene3d>
              <a:camera prst="legacyPerspectiveBottom"/>
              <a:lightRig rig="legacyHarsh3" dir="l"/>
            </a:scene3d>
            <a:sp3d extrusionH="887400" prstMaterial="legacyMatte">
              <a:extrusionClr>
                <a:srgbClr val="0070C0"/>
              </a:extrusionClr>
            </a:sp3d>
          </a:bodyPr>
          <a:lstStyle/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Зустрічай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,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 5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клас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B0F0"/>
                  </a:gs>
                  <a:gs pos="100000">
                    <a:srgbClr val="00FF00"/>
                  </a:gs>
                </a:gsLst>
                <a:path path="rect">
                  <a:fillToRect r="100000" b="100000"/>
                </a:path>
              </a:gradFill>
              <a:latin typeface="Impact"/>
            </a:endParaRPr>
          </a:p>
        </p:txBody>
      </p:sp>
      <p:pic>
        <p:nvPicPr>
          <p:cNvPr id="2050" name="Picture 2" descr="http://img-fotki.yandex.ru/get/4812/47407354.26c/0_8dafd_a5b9f056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2857500" cy="28098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Ірина\Desktop\випуск 2015\7824-lussi-nbzT76QA6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tovie-prezentacii.ru/wp-content/uploads/2013/02/geografiy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2555776" y="1844824"/>
            <a:ext cx="4355976" cy="255454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Інтелектуальний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Дружний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Добрий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Заводний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Класний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Працелюбний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Скромний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  </a:t>
            </a:r>
            <a:endParaRPr lang="ru-RU" sz="2000" b="1" dirty="0"/>
          </a:p>
        </p:txBody>
      </p:sp>
      <p:sp>
        <p:nvSpPr>
          <p:cNvPr id="6" name="Прямокутник 5"/>
          <p:cNvSpPr/>
          <p:nvPr/>
        </p:nvSpPr>
        <p:spPr>
          <a:xfrm>
            <a:off x="2051720" y="1052736"/>
            <a:ext cx="1156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Наш </a:t>
            </a:r>
            <a:r>
              <a:rPr lang="ru-RU" dirty="0" err="1" smtClean="0"/>
              <a:t>клас</a:t>
            </a:r>
            <a:r>
              <a:rPr lang="ru-RU" dirty="0" smtClean="0"/>
              <a:t>:</a:t>
            </a:r>
          </a:p>
        </p:txBody>
      </p:sp>
      <p:sp>
        <p:nvSpPr>
          <p:cNvPr id="7" name="Овал 6"/>
          <p:cNvSpPr/>
          <p:nvPr/>
        </p:nvSpPr>
        <p:spPr>
          <a:xfrm>
            <a:off x="1475656" y="836712"/>
            <a:ext cx="2808312" cy="720080"/>
          </a:xfrm>
          <a:prstGeom prst="ellipse">
            <a:avLst/>
          </a:prstGeo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Наш 4-А</a:t>
            </a:r>
            <a:endParaRPr lang="uk-U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915816" y="4509120"/>
            <a:ext cx="4680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ж, 4 –А у нас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пречудовий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</a:p>
          <a:p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розумників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розумниць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наполегливих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щоденному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здобутті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знань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дітей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uk-U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4" descr="http://pedsovet.su/_ld/377/02123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556792"/>
            <a:ext cx="504056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кутник 9"/>
          <p:cNvSpPr/>
          <p:nvPr/>
        </p:nvSpPr>
        <p:spPr>
          <a:xfrm>
            <a:off x="1907704" y="2413338"/>
            <a:ext cx="4950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Інтелектуальний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Дружний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Добрий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Заводний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Класний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Працелюбний</a:t>
            </a:r>
            <a:r>
              <a:rPr lang="ru-RU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/>
              <a:t>Скромний</a:t>
            </a:r>
            <a:r>
              <a:rPr lang="ru-RU" sz="2000" b="1" dirty="0" smtClean="0"/>
              <a:t>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nachalo4ka.ru/wp-content/uploads/2014/05/fon-kanikuly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кутник із двома вирізаними сусідніми кутами 5"/>
          <p:cNvSpPr/>
          <p:nvPr/>
        </p:nvSpPr>
        <p:spPr>
          <a:xfrm>
            <a:off x="2771800" y="2780928"/>
            <a:ext cx="3168352" cy="2664296"/>
          </a:xfrm>
          <a:prstGeom prst="snip2SameRect">
            <a:avLst/>
          </a:prstGeom>
          <a:scene3d>
            <a:camera prst="perspectiveRelaxedModerately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Всі дівчата в нас красуні,</a:t>
            </a:r>
            <a:br>
              <a:rPr lang="uk-UA" sz="2800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2800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   Ну а,  хлопці-козаки,</a:t>
            </a:r>
          </a:p>
          <a:p>
            <a:r>
              <a:rPr lang="uk-UA" sz="2800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заздрять в цьому  нам усі.</a:t>
            </a:r>
            <a:endParaRPr lang="ru-RU" sz="2800" b="1" dirty="0">
              <a:ln w="12700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xelbrush.ru/uploads/posts/2010-10/1286439670_img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5184576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Свідоцтво про народження класу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339752" y="1600200"/>
            <a:ext cx="4752528" cy="4525963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Дата:</a:t>
            </a:r>
            <a:r>
              <a:rPr lang="uk-UA" dirty="0" smtClean="0"/>
              <a:t>  1вересня 2011р.</a:t>
            </a:r>
          </a:p>
          <a:p>
            <a:pPr>
              <a:buNone/>
            </a:pPr>
            <a:r>
              <a:rPr lang="uk-UA" b="1" dirty="0" smtClean="0"/>
              <a:t>Місце народження: </a:t>
            </a:r>
            <a:r>
              <a:rPr lang="uk-UA" dirty="0" err="1" smtClean="0"/>
              <a:t>вул.Київська</a:t>
            </a:r>
            <a:r>
              <a:rPr lang="uk-UA" dirty="0" smtClean="0"/>
              <a:t> 19,</a:t>
            </a:r>
          </a:p>
          <a:p>
            <a:pPr>
              <a:buNone/>
            </a:pPr>
            <a:r>
              <a:rPr lang="uk-UA" dirty="0" smtClean="0"/>
              <a:t> м. Умань, Черкаська обл.</a:t>
            </a:r>
          </a:p>
          <a:p>
            <a:pPr>
              <a:buNone/>
            </a:pPr>
            <a:r>
              <a:rPr lang="uk-UA" b="1" dirty="0" smtClean="0"/>
              <a:t>Кількість:</a:t>
            </a:r>
            <a:r>
              <a:rPr lang="uk-UA" dirty="0" smtClean="0"/>
              <a:t> 20 учнів</a:t>
            </a:r>
          </a:p>
          <a:p>
            <a:pPr>
              <a:buNone/>
            </a:pPr>
            <a:r>
              <a:rPr lang="uk-UA" b="1" dirty="0" smtClean="0"/>
              <a:t>Мати:</a:t>
            </a:r>
            <a:r>
              <a:rPr lang="uk-UA" dirty="0" smtClean="0"/>
              <a:t> ЗОШ№5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uchportal.ru/_ld/529/55988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736642" y="1052736"/>
            <a:ext cx="4668073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Абраменко</a:t>
            </a:r>
            <a:r>
              <a:rPr lang="uk-UA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Владислав</a:t>
            </a:r>
            <a:endParaRPr lang="uk-UA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1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://images.vector-images.com/clp1/205733/clp519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933056"/>
            <a:ext cx="1368152" cy="1417340"/>
          </a:xfrm>
          <a:prstGeom prst="rect">
            <a:avLst/>
          </a:prstGeom>
          <a:noFill/>
        </p:spPr>
      </p:pic>
      <p:pic>
        <p:nvPicPr>
          <p:cNvPr id="22532" name="Picture 4" descr="http://www.lenagold.ru/fon/clipart/m/malch/malch1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276350" cy="1438275"/>
          </a:xfrm>
          <a:prstGeom prst="rect">
            <a:avLst/>
          </a:prstGeom>
          <a:noFill/>
        </p:spPr>
      </p:pic>
      <p:sp>
        <p:nvSpPr>
          <p:cNvPr id="8" name="Паралелограм 7"/>
          <p:cNvSpPr/>
          <p:nvPr/>
        </p:nvSpPr>
        <p:spPr>
          <a:xfrm>
            <a:off x="179512" y="1628800"/>
            <a:ext cx="4680520" cy="1850504"/>
          </a:xfrm>
          <a:prstGeom prst="parallelogram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Ерудований хлопчина,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Таланти різні має.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як пісню він співає –</a:t>
            </a:r>
            <a:r>
              <a:rPr lang="uk-UA" sz="20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Настрій гарний підіймає. 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http://thumbs.dreamstime.com/thumb_409/1244923746hD8AA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005064"/>
            <a:ext cx="1139974" cy="131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G:\смірнова\P10801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412776"/>
            <a:ext cx="3240360" cy="5206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016.radikal.ru/i335/1108/78/7cad2e20c2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Ірина\Desktop\SAM_0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08720"/>
            <a:ext cx="3168352" cy="51125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кутник 4"/>
          <p:cNvSpPr/>
          <p:nvPr/>
        </p:nvSpPr>
        <p:spPr>
          <a:xfrm>
            <a:off x="3923928" y="404664"/>
            <a:ext cx="4536504" cy="720080"/>
          </a:xfrm>
          <a:prstGeom prst="rect">
            <a:avLst/>
          </a:prstGeom>
        </p:spPr>
        <p:txBody>
          <a:bodyPr wrap="square">
            <a:prstTxWarp prst="textInflateBottom">
              <a:avLst/>
            </a:prstTxWarp>
            <a:spAutoFit/>
          </a:bodyPr>
          <a:lstStyle/>
          <a:p>
            <a:pPr>
              <a:buNone/>
            </a:pPr>
            <a:r>
              <a:rPr lang="uk-UA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Войтович</a:t>
            </a: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Антон</a:t>
            </a:r>
            <a:endParaRPr lang="uk-UA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563888" y="992926"/>
            <a:ext cx="5184576" cy="3108543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perspectiveAbove"/>
            <a:lightRig rig="threePt" dir="t"/>
          </a:scene3d>
          <a:sp3d>
            <a:bevelT w="152400" h="50800" prst="softRound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Сором’язливий, доброзичливий</a:t>
            </a:r>
            <a:endParaRPr kumimoji="0" lang="uk-UA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нас є хлопчина.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Розписана в нього кожна хвилина. </a:t>
            </a:r>
            <a:endParaRPr kumimoji="0" lang="uk-UA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Завжди роботу собі знайде.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Вироби з глини – хобі таке.</a:t>
            </a:r>
            <a:endParaRPr kumimoji="0" lang="uk-UA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content.schools.by/podorosk/library/%D1%83%D1%87%D0%B5%D0%BD%D0%B8%D0%BA%20%D0%BD%D0%B0%20%D1%80%D1%83%D0%BA%D0%B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365104"/>
            <a:ext cx="2098204" cy="2276872"/>
          </a:xfrm>
          <a:prstGeom prst="rect">
            <a:avLst/>
          </a:prstGeom>
          <a:noFill/>
        </p:spPr>
      </p:pic>
      <p:pic>
        <p:nvPicPr>
          <p:cNvPr id="21508" name="Picture 4" descr="http://www.graycell.ru/picture/big/gonchar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797152"/>
            <a:ext cx="1368152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easyen.ru/_ld/122/s89158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074" name="Picture 2" descr="C:\Users\Ірина\Desktop\SAM_0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052736"/>
            <a:ext cx="3153544" cy="4732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кутник 3"/>
          <p:cNvSpPr/>
          <p:nvPr/>
        </p:nvSpPr>
        <p:spPr>
          <a:xfrm>
            <a:off x="755576" y="764704"/>
            <a:ext cx="4320480" cy="648072"/>
          </a:xfrm>
          <a:prstGeom prst="rect">
            <a:avLst/>
          </a:prstGeom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Вольський Матвій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img-fotki.yandex.ru/get/5624/981986.25/0_831dc_3099cf9d_ori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356992"/>
            <a:ext cx="2524125" cy="294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Блок-схема: картка 10"/>
          <p:cNvSpPr/>
          <p:nvPr/>
        </p:nvSpPr>
        <p:spPr>
          <a:xfrm>
            <a:off x="683568" y="1412776"/>
            <a:ext cx="4536504" cy="1728192"/>
          </a:xfrm>
          <a:prstGeom prst="flowChartPunchedCard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Елегантний, милий</a:t>
            </a: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хлопчик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Має гарні очі.</a:t>
            </a: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красиві, довгі вії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Заздрять  дівчата йому охоче. </a:t>
            </a: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pedsovet.su/_ld/423/663176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4" name="Picture 2" descr="http://arttower.ru/forum/uploads/post-549-1176613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221088"/>
            <a:ext cx="1800200" cy="2376264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4283968" y="980728"/>
            <a:ext cx="3024336" cy="792088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Гевеленко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Ян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433" name="Picture 1" descr="C:\Users\Ірина\Desktop\випуск 2015\1372311276_shkola02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365104"/>
            <a:ext cx="2040632" cy="2237234"/>
          </a:xfrm>
          <a:prstGeom prst="rect">
            <a:avLst/>
          </a:prstGeom>
          <a:noFill/>
        </p:spPr>
      </p:pic>
      <p:sp>
        <p:nvSpPr>
          <p:cNvPr id="9" name="Прямокутник із двома вирізаними протилежними кутами 8"/>
          <p:cNvSpPr/>
          <p:nvPr/>
        </p:nvSpPr>
        <p:spPr>
          <a:xfrm>
            <a:off x="3851920" y="1916832"/>
            <a:ext cx="4176464" cy="2210544"/>
          </a:xfrm>
          <a:prstGeom prst="snip2DiagRect">
            <a:avLst/>
          </a:prstGeom>
          <a:blipFill>
            <a:blip r:embed="rId5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Хлопець гарний, стильний, модний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Зачіску міняє щорік. 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Каліграфія відмінна,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Позаздрити можуть всі. 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G:\смірнова\P10800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772816"/>
            <a:ext cx="3168352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575</Words>
  <Application>Microsoft Office PowerPoint</Application>
  <PresentationFormat>Екран (4:3)</PresentationFormat>
  <Paragraphs>145</Paragraphs>
  <Slides>27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Свідоцтво про народження класу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Корж Олександр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Перша вчителька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Прощавай,  початкова школо!</dc:title>
  <dc:creator>Ірина</dc:creator>
  <cp:lastModifiedBy>Ірина</cp:lastModifiedBy>
  <cp:revision>110</cp:revision>
  <dcterms:created xsi:type="dcterms:W3CDTF">2015-04-22T16:41:43Z</dcterms:created>
  <dcterms:modified xsi:type="dcterms:W3CDTF">2015-05-24T11:35:02Z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8476959</vt:lpwstr>
  </property>
  <property fmtid="{D5CDD505-2E9C-101B-9397-08002B2CF9AE}" name="NXPowerLiteVersion" pid="3">
    <vt:lpwstr>D4.1.4</vt:lpwstr>
  </property>
</Properties>
</file>