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4" r:id="rId4"/>
    <p:sldId id="258" r:id="rId5"/>
    <p:sldId id="259" r:id="rId6"/>
    <p:sldId id="265" r:id="rId7"/>
    <p:sldId id="262" r:id="rId8"/>
    <p:sldId id="263" r:id="rId9"/>
    <p:sldId id="260" r:id="rId10"/>
    <p:sldId id="261" r:id="rId11"/>
    <p:sldId id="266" r:id="rId12"/>
    <p:sldId id="257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C39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78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47447-C81C-4290-9576-BE591FBBABF2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8632E-AF24-472D-8C00-6336E09A1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A9995-2BFE-4BA2-8DA6-2EE35EA36522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873D4-4C0F-4E58-A049-D727EBEA3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3583E-F3DA-44DA-A2B1-9D0A6FC53903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20B5-471D-4E4F-8CFC-3918DB074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72859-7F10-4AAB-82BF-F7CA9038DC26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C2A85-7355-4DF3-B337-8F56EC7E8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91B0D-451F-4FE0-B79C-1E8D107DC20B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BA3EB-0EEF-422E-BE7A-F0D5C70C4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08127-7DA9-43D2-A587-F504E42F569E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B2A5D-33D0-4B72-B6B9-802DA72FE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97947-FF1F-4420-A58A-0A2B70B0BEC5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ABD0-2537-441D-9633-FE3634E41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36AE5-C971-4FA4-9554-FAC25C784334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95120-6428-4F72-A771-59DE29D70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B3C23-BD56-4B85-B2D7-1746AFC73FCD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688FF-2252-438A-ABBE-A5C69100A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749F1-5CB2-4E48-B5E4-FD4D3B97250E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1AF6-46EF-41DE-80D5-AD4884B85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F1E2A-D494-4F7C-9415-5AFF2581D6ED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A0EB-AEF5-4DF7-ADEB-E78E059FA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B9EC98-680F-4C53-8507-AD73FEC4634B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9AB666-4609-4DC8-A7F8-EF5871AF4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7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5.pn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file:///C:\Users\Public\Desktop\Dictionaries%20of%20Ukraine%204.1.lnk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24.png" Type="http://schemas.openxmlformats.org/officeDocument/2006/relationships/image"/><Relationship Id="rId4" Target="file:///C:\Users\Public\Desktop\Dictionaries%20of%20Ukraine%204.1.lnk" TargetMode="External" Type="http://schemas.openxmlformats.org/officeDocument/2006/relationships/hyperlink"/></Relationships>
</file>

<file path=ppt/slides/_rels/slide12.xml.rels><?xml version="1.0" encoding="UTF-8" standalone="yes" ?><Relationships xmlns="http://schemas.openxmlformats.org/package/2006/relationships"><Relationship Id="rId8" Target="../media/image35.jpeg" Type="http://schemas.openxmlformats.org/officeDocument/2006/relationships/image"/><Relationship Id="rId13" Target="../media/image40.jpeg" Type="http://schemas.openxmlformats.org/officeDocument/2006/relationships/image"/><Relationship Id="rId18" Target="../media/image45.jpeg" Type="http://schemas.openxmlformats.org/officeDocument/2006/relationships/image"/><Relationship Id="rId3" Target="../media/image31.jpeg" Type="http://schemas.openxmlformats.org/officeDocument/2006/relationships/image"/><Relationship Id="rId7" Target="../media/image34.jpeg" Type="http://schemas.openxmlformats.org/officeDocument/2006/relationships/image"/><Relationship Id="rId12" Target="../media/image39.jpeg" Type="http://schemas.openxmlformats.org/officeDocument/2006/relationships/image"/><Relationship Id="rId17" Target="../media/image44.jpeg" Type="http://schemas.openxmlformats.org/officeDocument/2006/relationships/image"/><Relationship Id="rId2" Target="../media/image30.jpeg" Type="http://schemas.openxmlformats.org/officeDocument/2006/relationships/image"/><Relationship Id="rId16" Target="../media/image4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3.jpeg" Type="http://schemas.openxmlformats.org/officeDocument/2006/relationships/image"/><Relationship Id="rId11" Target="../media/image38.jpeg" Type="http://schemas.openxmlformats.org/officeDocument/2006/relationships/image"/><Relationship Id="rId5" Target="../media/image26.jpeg" Type="http://schemas.openxmlformats.org/officeDocument/2006/relationships/image"/><Relationship Id="rId15" Target="../media/image42.jpeg" Type="http://schemas.openxmlformats.org/officeDocument/2006/relationships/image"/><Relationship Id="rId10" Target="../media/image37.jpeg" Type="http://schemas.openxmlformats.org/officeDocument/2006/relationships/image"/><Relationship Id="rId19" Target="../media/image46.jpeg" Type="http://schemas.openxmlformats.org/officeDocument/2006/relationships/image"/><Relationship Id="rId4" Target="../media/image32.jpeg" Type="http://schemas.openxmlformats.org/officeDocument/2006/relationships/image"/><Relationship Id="rId9" Target="../media/image36.jpeg" Type="http://schemas.openxmlformats.org/officeDocument/2006/relationships/image"/><Relationship Id="rId14" Target="../media/image41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hyperlink" Target="file:///C:\Users\Public\Desktop\Dictionaries%20of%20Ukraine%204.1.lnk" TargetMode="External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12" Type="http://schemas.openxmlformats.org/officeDocument/2006/relationships/image" Target="../media/image2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11" Type="http://schemas.openxmlformats.org/officeDocument/2006/relationships/hyperlink" Target="http://lcorp.ulif.org.ua/dictua/" TargetMode="External"/><Relationship Id="rId5" Type="http://schemas.openxmlformats.org/officeDocument/2006/relationships/image" Target="../media/image17.gif"/><Relationship Id="rId10" Type="http://schemas.openxmlformats.org/officeDocument/2006/relationships/image" Target="../media/image22.gif"/><Relationship Id="rId4" Type="http://schemas.openxmlformats.org/officeDocument/2006/relationships/image" Target="../media/image16.gif"/><Relationship Id="rId9" Type="http://schemas.openxmlformats.org/officeDocument/2006/relationships/image" Target="../media/image21.gif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Public\Desktop\Dictionaries%20of%20Ukraine%204.1.lnk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b="-1000" l="-1000" r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>
            <a:spLocks noGrp="1"/>
          </p:cNvSpPr>
          <p:nvPr>
            <p:ph idx="1" type="subTitle"/>
          </p:nvPr>
        </p:nvSpPr>
        <p:spPr>
          <a:xfrm>
            <a:off x="0" y="404813"/>
            <a:ext cx="4679950" cy="3095625"/>
          </a:xfrm>
        </p:spPr>
        <p:txBody>
          <a:bodyPr/>
          <a:lstStyle/>
          <a:p>
            <a:pPr eaLnBrk="1" hangingPunct="1"/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Не бійтесь заглядати у _____:</a:t>
            </a:r>
            <a:b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Це пишний яр,</a:t>
            </a:r>
          </a:p>
          <a:p>
            <a:pPr eaLnBrk="1" hangingPunct="1"/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 а не сумне провалля;</a:t>
            </a:r>
            <a:b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Збирайте, як розумний садівник,</a:t>
            </a:r>
            <a:b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Достиглий овоч </a:t>
            </a:r>
            <a:endParaRPr lang="en-US" smtClean="0" sz="2200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  <a:p>
            <a:pPr eaLnBrk="1" hangingPunct="1"/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у </a:t>
            </a:r>
            <a:r>
              <a:rPr b="1"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Грінченка</a:t>
            </a:r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 й </a:t>
            </a:r>
            <a:r>
              <a:rPr b="1"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Даля</a:t>
            </a:r>
            <a: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lang="ru-RU" smtClean="0" sz="22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</a:br>
            <a:endParaRPr lang="uk-UA" smtClean="0" sz="2200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3.firepic.org/3/images/2012-05/24/m4q1u6siu4t0.png" id="2050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2FDF9"/>
              </a:clrFrom>
              <a:clrTo>
                <a:srgbClr val="F2FDF9">
                  <a:alpha val="0"/>
                </a:srgbClr>
              </a:clrTo>
            </a:clrChange>
          </a:blip>
          <a:srcRect b="119"/>
          <a:stretch>
            <a:fillRect/>
          </a:stretch>
        </p:blipFill>
        <p:spPr bwMode="auto">
          <a:xfrm>
            <a:off x="0" y="4206178"/>
            <a:ext cx="4794346" cy="2651822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angle"/>
          </a:sp3d>
        </p:spPr>
      </p:pic>
      <p:pic>
        <p:nvPicPr>
          <p:cNvPr descr="http://www.sky-net-eye.com/inline_image/explanatory" id="2052" name="Picture 4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4221163"/>
            <a:ext cx="187166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richcollection.ru/uploads/catalog/img_items/img_items493bb7dfac84e.jpg" id="2054" name="Picture 6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1FFFD"/>
              </a:clrFrom>
              <a:clrTo>
                <a:srgbClr val="F1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1838" y="4010025"/>
            <a:ext cx="2062162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3644900"/>
            <a:ext cx="4787900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Словник української мови</a:t>
            </a:r>
          </a:p>
        </p:txBody>
      </p:sp>
      <p:pic>
        <p:nvPicPr>
          <p:cNvPr descr="http://www.hurtom.com/uploads/posts/2010-07/1278533957_hrinchenko_hurtom__0001-1.png" id="2058" name="Picture 10"/>
          <p:cNvPicPr>
            <a:picLocks noChangeArrowheads="1" noChangeAspect="1"/>
          </p:cNvPicPr>
          <p:nvPr/>
        </p:nvPicPr>
        <p:blipFill>
          <a:blip cstate="print"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6" r="50"/>
          <a:stretch>
            <a:fillRect/>
          </a:stretch>
        </p:blipFill>
        <p:spPr bwMode="auto">
          <a:xfrm>
            <a:off x="4788024" y="404664"/>
            <a:ext cx="2080231" cy="3420380"/>
          </a:xfrm>
          <a:prstGeom prst="rect">
            <a:avLst/>
          </a:prstGeom>
          <a:noFill/>
        </p:spPr>
      </p:pic>
      <p:pic>
        <p:nvPicPr>
          <p:cNvPr descr="http://panasyuksf.moy.su/images/blog_zvezdniy/Kartinki/prodam-4h-tomnik-slovar-dalya_30630682_1_F.jpg" id="2060" name="Picture 12"/>
          <p:cNvPicPr>
            <a:picLocks noChangeArrowheads="1" noChangeAspect="1"/>
          </p:cNvPicPr>
          <p:nvPr/>
        </p:nvPicPr>
        <p:blipFill>
          <a:blip cstate="print" r:embed="rId7"/>
          <a:srcRect r="88"/>
          <a:stretch>
            <a:fillRect/>
          </a:stretch>
        </p:blipFill>
        <p:spPr bwMode="auto">
          <a:xfrm>
            <a:off x="6948488" y="404813"/>
            <a:ext cx="194468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1000"/>
                            </p:stCondLst>
                            <p:childTnLst>
                              <p:par>
                                <p:cTn fill="hold" id="16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2000"/>
                            </p:stCondLst>
                            <p:childTnLst>
                              <p:par>
                                <p:cTn fill="hold" id="27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1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4000"/>
                            </p:stCondLst>
                            <p:childTnLst>
                              <p:par>
                                <p:cTn fill="hold" id="33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5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6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7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71600" y="836712"/>
          <a:ext cx="6984777" cy="5678424"/>
        </p:xfrm>
        <a:graphic>
          <a:graphicData uri="http://schemas.openxmlformats.org/drawingml/2006/table">
            <a:tbl>
              <a:tblPr/>
              <a:tblGrid>
                <a:gridCol w="526352"/>
                <a:gridCol w="526352"/>
                <a:gridCol w="2419986"/>
                <a:gridCol w="3512087"/>
              </a:tblGrid>
              <a:tr h="291465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І </a:t>
                      </a:r>
                      <a:r>
                        <a:rPr lang="ru-RU" sz="1800" dirty="0" err="1" smtClean="0">
                          <a:latin typeface="+mn-lt"/>
                          <a:ea typeface="Calibri"/>
                          <a:cs typeface="Times New Roman"/>
                        </a:rPr>
                        <a:t>група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Донбас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кисень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олівець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кавун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Calibri"/>
                          <a:cs typeface="Times New Roman"/>
                        </a:rPr>
                        <a:t>оригінал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мед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ІІ </a:t>
                      </a:r>
                      <a:r>
                        <a:rPr lang="ru-RU" sz="1800" dirty="0" err="1" smtClean="0">
                          <a:latin typeface="+mn-lt"/>
                          <a:ea typeface="Calibri"/>
                          <a:cs typeface="Times New Roman"/>
                        </a:rPr>
                        <a:t>група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футбол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 smtClean="0">
                          <a:latin typeface="Times New Roman"/>
                          <a:ea typeface="Calibri"/>
                          <a:cs typeface="Times New Roman"/>
                        </a:rPr>
                        <a:t>гопак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Київ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графік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квадрат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турист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ІІІ </a:t>
                      </a:r>
                      <a:r>
                        <a:rPr lang="ru-RU" sz="1800" dirty="0" err="1" smtClean="0">
                          <a:latin typeface="+mn-lt"/>
                          <a:ea typeface="Calibri"/>
                          <a:cs typeface="Times New Roman"/>
                        </a:rPr>
                        <a:t>група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045" marR="3804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технікум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шоколад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трамвай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кар’єр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Кіровоград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latin typeface="Times New Roman"/>
                          <a:ea typeface="Calibri"/>
                          <a:cs typeface="Times New Roman"/>
                        </a:rPr>
                        <a:t>вишняк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539750" y="333375"/>
            <a:ext cx="7664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Визначити закінчення іменників в родовому відмінку</a:t>
            </a:r>
            <a:r>
              <a:rPr lang="uk-UA" sz="2000">
                <a:solidFill>
                  <a:srgbClr val="94363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.(-</a:t>
            </a:r>
            <a:r>
              <a:rPr lang="uk-UA" sz="2000" b="1" i="1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а,-я </a:t>
            </a:r>
            <a:r>
              <a:rPr lang="uk-UA" sz="2000">
                <a:solidFill>
                  <a:srgbClr val="94363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чи-</a:t>
            </a:r>
            <a:r>
              <a:rPr lang="uk-UA" sz="2000" b="1" i="1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у,-ю</a:t>
            </a:r>
            <a:r>
              <a:rPr lang="uk-UA" sz="2000">
                <a:solidFill>
                  <a:srgbClr val="94363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lang="uk-UA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с двумя скругленными соседними углами 4">
            <a:hlinkClick r:id="rId2" action="ppaction://hlinkfile"/>
          </p:cNvPr>
          <p:cNvSpPr/>
          <p:nvPr/>
        </p:nvSpPr>
        <p:spPr>
          <a:xfrm>
            <a:off x="8028384" y="4725144"/>
            <a:ext cx="751880" cy="849437"/>
          </a:xfrm>
          <a:prstGeom prst="round2Same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563" y="-31750"/>
            <a:ext cx="1098551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387"/>
          </a:xfrm>
        </p:spPr>
        <p:txBody>
          <a:bodyPr/>
          <a:lstStyle/>
          <a:p>
            <a:pPr eaLnBrk="1" hangingPunct="1"/>
            <a:r>
              <a:rPr lang="uk-UA" dirty="0" smtClean="0"/>
              <a:t>Розповівши про своє життя і походи, Володимир Мономах закликав нащадків бути дбайливими господарями в домі, у вотчині, у державі, бути милосердними… </a:t>
            </a:r>
          </a:p>
        </p:txBody>
      </p:sp>
      <p:sp>
        <p:nvSpPr>
          <p:cNvPr id="4" name="Прямоугольник с двумя скругленными соседними углами 3">
            <a:hlinkClick r:id="rId4" action="ppaction://hlinkfile"/>
          </p:cNvPr>
          <p:cNvSpPr/>
          <p:nvPr/>
        </p:nvSpPr>
        <p:spPr>
          <a:xfrm>
            <a:off x="7524328" y="5301208"/>
            <a:ext cx="885156" cy="921445"/>
          </a:xfrm>
          <a:prstGeom prst="round2Same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b="-23000" l="-1000" r="-1000" t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Демська, О. М.       Словник омонімів української мови" id="1068" name="Picture 4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884368" y="0"/>
            <a:ext cx="1461221" cy="2016224"/>
          </a:xfrm>
          <a:prstGeom prst="rect">
            <a:avLst/>
          </a:prstGeom>
          <a:noFill/>
          <a:scene3d>
            <a:camera prst="orthographicFront">
              <a:rot lat="600000" lon="2400000" rev="0"/>
            </a:camera>
            <a:lightRig dir="t" rig="threePt"/>
          </a:scene3d>
          <a:sp3d>
            <a:bevelT prst="angle"/>
          </a:sp3d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2771775" y="274638"/>
            <a:ext cx="3529013" cy="1143000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descr="http://upload.wikimedia.org/wikipedia/uk/7/73/%D0%96%D0%B0%D0%B9%D0%B2%D0%BE%D1%80%D0%BE%D0%BD%D0%BE%D0%BA._%D0%A0%D0%BE%D1%81.-%D1%83%D0%BA%D1%80._%D1%81%D0%BB%D0%BE%D0%B2%D0%BD%D0%B8%D0%BA.jpg" id="1026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0" y="2204864"/>
            <a:ext cx="1368152" cy="1520169"/>
          </a:xfrm>
          <a:prstGeom prst="rect">
            <a:avLst/>
          </a:prstGeom>
          <a:noFill/>
          <a:scene3d>
            <a:camera prst="orthographicFront">
              <a:rot lat="600000" lon="20099991" rev="0"/>
            </a:camera>
            <a:lightRig dir="t" rig="threePt"/>
          </a:scene3d>
          <a:sp3d>
            <a:bevelT prst="angle"/>
          </a:sp3d>
        </p:spPr>
      </p:pic>
      <p:sp>
        <p:nvSpPr>
          <p:cNvPr descr="data:image/jpeg;base64,/9j/4AAQSkZJRgABAQAAAQABAAD/2wCEAAkGBhQSERUUExQUFRQUFBgUGBcXFxQUHBwcFBcVFxUVFhgYHSYfFxkkHBUXHy8gIycpLCwsFx4xNTAqNSYrLCkBCQoKDgwOGg8PGi8lHyQvKiwsLCwuLCwsLCopLywqLCwpLCosLCwpLDQsLC0sLCwvKiwsLCwsLCwsLCwsLCwsLP/AABEIARAAugMBIgACEQEDEQH/xAAbAAABBQEBAAAAAAAAAAAAAAAGAAMEBQcBAv/EAE4QAAIBAgMDBQsIBwcEAQUAAAECAwARBBIhBRMxBiJBUXEHFCMyM2FykZKxslJUc4GhwdHSFhckQlN08BU0NWKCorNDwsPh8SVEg5S0/8QAGgEAAgMBAQAAAAAAAAAAAAAAAwQAAgUBBv/EADcRAAEDAQQFDAEEAgMAAAAAAAEAAhEDBBIhMUFRYXGBBRMUIjIzUpGhscHw4SNi0fFCohU0cv/aAAwDAQACEQMRAD8A3Amh7lJy0hwgIJDyfIB4ekejs41QcsOXEgzRYYW1yl72J6Dl6h5+NDmw9mwZ8+KmGYG9rMT/AKdDb0jrQDUkw3zTjLPdbeeCdQHzqUkS47aUhs7RJ1AlQB5wOH13JqS/c3xR44xfZk/NRNhuUmDjUKkiqo6Ar+s83U+enf0uwv8AFHsv+WqkUzmVcVbQ09VscPwhL9WmK+eJ7D/mrn6tcV88T2H/ADUW/pdhf4o9l/y139LML/GHsyflrlymrdItWr0/CEh3M8V88T2H/NXf1ZYr54nsSfjRcOVuE/jD2X/LXf0vwn8Yey/5alymp0i1aj5fhCH6ssT88T2H/Gl+rLE/PE9h/wAaL/0vwn8Yey/5aX6X4T+MPZf8tS5TU6RatR8vwhD9WGJ+eJ7D/jXR3L8T88T2H/Gi/wDS/Cfxh7Mn5a9DljhP4w9mT8tS5SU6RatXp+EH/quxXzxPYf8AGl+q3FfPE9h/xox/THCfxh7Mn5aX6ZYT+MPZk/LUuUlOkWrV6fhB36rcV88T2H/Gu/qsxXzxPYf8aMP0ywn8YezJ+Wu/pnhP4w9mT8tS5SU6RatXp+EHfqsxXzxPYf8AGl+qzFfPE9h/xox/TPCfxh7Mn5aX6Z4T+MPZk/LXblJTpFq1en4Qd+qzFfPE9h/xrn6rcV88T2H/ABoy/TPCfxh7Mn5aX6Z4T+MPZk/LUuUlOkWrV6fhBv6rcV87T2H/ABpfquxXzxPYf8aMf0zwn8YdXiyflqXPiSdOAqc3TOSq612hva9lkfKjk9PglRmxAkDuU5oZbWBPSdeFVMPKfEhQBPIAAABmPQNKNe6qPAQfTH4DWbKNB2Uu8BroC0qDudohz88VYbSlO+4nxh76ax0p3janiaONpbIiz33MXjDXn9fpV6l2HEWa8EPE62f7edWYbY3Um21ANGhZ9vm6zS3zdZo+bYEQ/wChCfqf81MYnZMSrfcQ8bcH/NVenNmLp9EYVAcggjfN1mlvW6zRaMJH83g/3/mpDCR/N4PU/wCau9Mb4UTHwoS3rdZpb49Zot70j6MPB6n/ADUu9Ivm8Hqk/NU6a3Upj4UJb1us0t83WaLThY/m0Hqf81d7zjv/AHeDh1P+ap01vh9lzHwoR3x6zS3p6zRb3rF83g/3/mpHCR/N4P8Af1+lU6Y3wruPhQlvj1mlvm6zRacHH83g/wB/5qXekdv7vB/v/NU6Y3wqY+FCW+PWaW+PWaLRg4/m8Hqf81d70i+bweqT81TpjfCpj4UI75us0t83WaLVwsfzeD1P+al3pH83g9T/AJqnTG+H2Ux8KEt83WaW+brNHGH2REwB3EPG37/5qfHJ+Logh7bP+auC3N8PshmoBgQgFJjmXU+MvvFb43E9tZ3LsWEEeBiHOHAP1j/NWhk1pWKu2qDAyWHyo6S3igjuq+Qg+mP/ABms3TgOytH7qp8BB9MfgNZunAdlEq9pNWPuBvK1PafjD0h769zMcx7a8bT8YekPfTslrnh/V68uRgd6abnwTWbX+uqou0Tzf9Q9xrs2IOdUQFne+VQBfTVib6ADpJt0dYqJtaZkiDsOaWABUq4OuXQqSDqbcaqxjiQNJRWuYHgEpgW+yvNSG2VMCwKi6C7DMhIBvYkKxIGh1t0VFwoeVssaM5uQSBoCouQzHRT5ieNFABEgiN6ZFamQXXhC9er1Uv64V4xbGIEurLbjcEfZa5+rj0XqT/Zs1iSlsoDMpZMyhr5cyhiVvY8R0Hqrt2MznltVjWpiJcMU0DXD/WlcgRniWUAKjkhS7xR3KkqQM7jW6mveFwskiB1AKs7IpLRrmZWZSFDMCdVNuu1cLQMSRqzGepUNooj/ACC8mujz15kRhKsWU7xmyhRbjlZjxsAAFOvmrmIbdtlbRgctvPe1vOb9VduHJED2EwDongvZt/XnrluyvYwcuQOYpApJAupB0JGo4gaEgkAWt101ArOZMqnwQUudBYPmtxNz4p4A1AzCZ+5KorU4m8F6A/q1KvMKuwhIU/tHkvF53NL9emg6bUkVyZQFPgADJw5t8/n18RuF+FS5tHmNce+G9c6RS8QXu9IU22YCElSO+Mm7HNud5bL02HEcbU6MLJ4Tmm0TBXPNsCQDbjroy8L+MKlzaPMa498N6nSKXiCstnjmDtPvqUz6WFUuz53ZIiLLvrtGDnuyZc+cBUN+I0FyOm1WmGnvoQQQbEaaEHUG3n89CdTicQlDUY9xumV5xK+L6Q94ozJoNxR8X0h76MjW3yT2XcFjcpZt4oI7qnkIPpj8BrOE4DsrR+6r5CD6Y/AazhOA7Keq9pN2PuBvK1LaXjD0h76clXUnz+403tLxh6Q99Ou2p0vrXlz8ptvwq/ZJ/wDqKfy03x4eqvFf4VF/Mv8A/wBEtWLu8WISdF3hVXRkLBCVkyG6tawYFF46EE8Kq9ps7YZYY4iiI5k57qzMzSGS11GVV1YdPR1a2awuqNcMurq0B8+4S9Wk99WQPsInxhEWMxM0hCxnCogYlRdgz80C9ydeFumq/YrWGybEgNHISATYloCxJHSSddem9Vm0ZxiZjM0QRrAC5R2sAODAdtedm42XCumQvJCpe8JZABmBsYyy3UBjwBtrwoAsx5qJ60ZaOyW54447ty4bE/mw8Z6lIxchOz1uSf28gXN9O+WNhfo04earib++Y/8AlIvdPQvtDezC7SNcNnRGKlUOYOBZAAdQBfU2v9djNt9maV1w7JJPGkTFpUdFC57lQBmY2c8bcB56u+g45beEuadmgFVdY6rbuEymmjDbMwwIBGeXiL/9WTrqRsnClsDhcouEx5c6gAKmKlLHXqAqBBinOGiw7R5d0XOfMpDZnZhZeI0bp6q4kubDLhnhBVZZJM5ZGBzvIy8wi4PPHqNHexxaG/vJ4G9t2hMdHe6kGRjePwpW0drKMbLiEIZcPFmuNRmdooTY9Nl3/qNW02HttiLqMcrjtyIt+3VvWaGYs6CZFjj8Ju7M6pIuWNWsm7PSWdjfqFTMftKTEGJyjQTRKPCI6nnWIbIANFN20a4IIFVdQMw04XS2dkCMN8+aGbNVv3RllO5TcBM25wZzNc7RkHjG5G8nBB11FuinsP5XafZH756gLt3EGFYiXWRXZjOphuwLPlGXJzTlZQTYcD11G2fiWh365GkGIWMZ84uCu8zM2bVic9/XVOYf1iYmcgf3h0+XFUbZKoF6NMKfyfxKSjZyLJGJcMWWSJmCvpC6XVDq46bjo166cwLASbUJGYBVuL5b64nTNY27bGquNjFLDKqZ905YrmCkgxyJoTpxcH6q7FtJ1bFHckjFKo8deYQZb5vleUHDqNWfQkuuZGNI8d46lerZHtcQ0EhWO1GUnZZUZVJw5VSc1gcmUE9NhYXq1xU65cbGo8Ro3Y9bzWJH1KqCheXaMjLhPAkHCbm43iHPurBsp/d8Xpp9dsvnxJMBAxLRm+8Q5Mlwc3yuvShmzO6mzaPHOvV9lC6PVlvVP0q52DMqYfZhIu7xiFfMHi3jt22hA/1V4j8tJ9K/xtVRgsZKI8ENwT3nofCJz/BtHzdObxB1q2wlyS5XKWZmK3DWzMTa/A8ajaJpuc46Z0/ucfaCjWem5jzeEL1iT4vaPuozJoLxPR6Q94ozNbfJHZfw+Uhynm3ignuqeQg+mPwGs4TgOytG7qfkIPpj8DVnKcB2U/V7SbsfcDeVqW0vGHpD317cc4nqNeNpeMPSHvpyc8e015cifNNNzTMsgGnCoOOnBXTr/Gn9j4EYmaQyXMUJVAlyAzsuc5ralVUrp0ljfgKkxYuA404XvWMDK2VwF1KBSwK5bqNdDc8OAvQH1WseWgElokxGA45rhtApugCYzVCDSLVP5Q4JYZbLoGXNb1j7jUjkZsxJI5ZZEV80xVcwDWWJVTS/Dnh6JUrU2UeeOWEcfpTb7UG0hUAzVQDXCwp7acW7ldegMbdnR9lqtuTWx4zhlxEqCR5E3tm5wVSMyqqnS+W1zxJJ6LAWrVWUWB7sjERplSram02B8ZqjEgrpaiLYEkWLikJw6RMkhjISx4KjAhgq30caEcQaosJgwNpRRMAygzXB1Byxm1xXG1WuLwQQWCSMN+EIbbaCHS2CNCZ3ldDUQ7blgw8kK97RsJpFQmyqVzuiAgZTm1cX1Ggpcp9mRpDnRApDAaCw1v0fV9tDp2ljywXSL+Rw3LlO3Bzg0tiUPZq5mq/5NbMibZ8LtGhc4cMWIBN8pN79dQORGESVsSZEV8rxgZgGteO5tfhrVjaKYZUfB6hg7cYXOndUm7lGnXP8KBnrmYU/joF/tKKPKN33xbLbS26kNrcLX1qw5Y7LULFHCqo00giuoC+OUBOnyQWb6qIalMVGMM9YTOoZ4+Ss62hpEjMTn+FUZ6Raiza2yIUgcpEilV5pCi4taxvxv56peQ2CjlXEGRFcicAFgGsNxCbC/AXJP10FtrpuoOrgGAY++a4LcCwvu6QPOdmxLByDIPrqUk2unXUXC7N32PdLeAgbOyjQEkkRR26tC5H+VeulHIskzPEqrEOYmUABgDcyG3G54f5QOs0XqF10TkCdk5DehisKjoA2nYn8WPF7QftoxNB2LPi+Yj30ZGtvknJ/BZHKWbeKCO6p5CD6Y/AazdOA7K0fupnwEH0x+BqzlOA7Keq9pN2PuBvK1LaXjf6h767iD4311zaXjf6h767OdW+uvLn5Tjcwu8ieGK/mf/BBVNtmNhi3ljcxujsAQEbR1swIcEdHVVzyJ4Yr+Z/8EFVO0FMm0NzfKJJXubXtlikfQXHyAKVo4WysTldx3QJQKd0Vn38sZ81BxmLkILzSGTKOJWNbBbk+Io6zxos5MMIYMNA3lHgMx7SyNJfz5pvsNDXKXYe7McIbMZ2SO9rWDuEbpP7pJ+qrTa+NybUwvQB4E/8A5kkIHtbr7KvamttFJrGZQ52GHZEDDeVLS9tQNbSGABP31TPLGHLLm+Ul/rGn/aPXVzsD/DIP5NP+EVG5b4e8Sv8AJJHrF/uNSdgf4bB/Jp/wik6z+csVE/uA8pCFVdeosGq8PZQO5/5PEfzJ/wCGCoMX+MJ2z/A1Tu595PEfzR/4YKgxf4wnpYj4Gpg/9m1f+T7Kx7dTj7hX23cDDJLh97MsZWQMiFkUuyujqozG55yroOuq/llLMQqhAIQQS17ljYgC37oFz03OnCxqL3RuEXaP+WKiDlT/AHd/SX4wPvpezDmzZnuxmQAdGOY/KHS6r2OOP9qPyRt/Z2Hvw73W/Zl1rxyTfCkSnDbzxlEmcOpvl5ujAfu9Vd5K/wCGQfyw+E1W9z3jivpIv+OhVGTTtLpODstB62lUuyCdo+VDx/8Ai0P8z/4ZKKdsoq5cQ/i4ZZZbdZ3ZHuLesULY/wDxaH+Z/wDDJVt3QsUVwTqP+oGB7FUt7wo+s0zaGGpWs7BpaBwOfoiVWlxYBqCs9qS5sG7HTNEG9YBt9tUvc78TE/zA/wCCCrbG/wBxP0C/CtVPc78TE/zA/wCCClmiLBVA8X8Lje5dvHsVdY/ZY3E4S4MuZ2IOpJABF/Oq5eyqLZtgthbq/wDQq+2RtIyPiI28aGYqPRZVZP8AuX/TVKIt3M6dR07DqPsIpmwl4v0n5iDwIH4RbI7Nv3BeMT0ekPfRkxoQxg8XtHvouNep5IEB3BI8pZt4oJ7qfkIPpj8BrOk4DsrRu6n5CD6Y/AazhOA7Keq9pOWPuBvK1PaXjD0h767ONW+uubS8YekPfTjg5j1a+f7K8ufkppvwoGwtqJhppUmYIkzLIjtouYII3RmOikhEIvxuekVLfBYcYtcUcTCFTM2XPH4zIyXLZvFszHtt1atzQhgQQCOyqvF7HiUXEaA34hVHX5qC6k1zy8OILhBwBkZaclU2e+8kOiVJn25FPtGA50EUKu4d2CBiqlbrmtcZpVsenISNNaquU2LzSSToQ27kWRSCCDuGU6Ede7Prr2+HU8QD2gH316WMAWHDqpikynScC3Q27GyZPmmadjDCTOER5op27tLDywOomhNwCAJYyTr0C/G16g8lNtwnCph5ZEjlij3LKzBCQoyLImbxgVAOnA3BtaqAYNPkr7IrsuFVhZgCOogH30sLHSFHmZOd4HUUL/j+rBd6Ij2PJh8FHJnxETbyUyc1gT4qIqKoJZmsg4dJqh2ftAHaMU0hWMOZzzmVQMyMQpJNr6gUxFgUXxVUdige6nHhB4gHtANGbRa0vLiSXiCctEYBEbYoDpdJP9og5RQYfFGP9qgRVIJ8JGSQGRtOdoebb66b5T8oY5F3ULrIzMC5QhlUA3sWGmYm2nG1z1XH+8U+Qvsj8KdWIDgKHTszGFkuJDMhgP7VadhuuBc6Y2K95M7WhXZ0KtNEGGHAIMiAg5ToQTcGoPIfaEcbYoSSRoS8ZAd1W43fEXOtVhwaccq+oV18Kp4qD2gGumzUyyoyT1zO7GVXoPVIvZxo1T/KkY3Fp/aUMmdN33x4+ZcvkZB417cdKm8vsfHJh7RyRuQshIR1c2ycbKTVX3utrWFuqwt6q4mFUcFA7ABRebZztOpJ6ggbUTonWa69kBo1IoxW1oTg8omiLGFQAJIyb2XSwN71V8hdoRRLiRJJGhM4NmdFNtxDrYnhVUMGgN8q37BXXwqnUqD2gGgdFpii6jJhxn2VBYYYWXtIOWqf5VlgNqpFtKRi6CHEKyZ8y5c0TF4+de3Ayj1VYbXxMTyo0ckbkixCujHmnjYHz/ZVfhMGhjAKi1zpYW49VSoMAqG6qo7Bb3Cr3KfOiqJkC7vjD+PJC5i48OBy/pcxP7p6yPfRiaD8U3i24Zh7xRhat3knJ3BZfKWbeKCe6n5CD6Y/AazhDoOytI7qnkIPpj8BrNl4CnqvaTdj7gbytU2l4w9Ie+nJG53Zem9peOPSHvp101Paa8wflNj4Td+vq1/Goe0fE+sffUw+c1D2j4n1j76Ccwj0+0FW0qVKjp5eHmA4ka6D8K4Zx02114j7OvjUvk95XFt+9HhVyHpXOZ8xU9BORdf8opnZe35O+MHvVAKjvV5M5cybwAK7XUW8IkfSfGNWx60Nm6McY0XvxvSFS1Pa5wa2QM0y2IANiRfquBx0FdWcE20v2in8VhdxioUOhkx6SH0F8FAPrO8btYVZNER/aRIIvLEQSCL6LqOuuGpTwgYGIO9wag/8g6Yu5qnEwOgI08/mv7q5vxe1xfquKn8m8rYKWP8AfdTij6LySIn+yAeumcLipIcBhJIvGMzSSAMU3lncMrkA3001B4DqFSRJaBjeu5xoJn0VzbiSQ1smYCinEDXUacdeFhfUdmtI4gAXuLcL3FvXUnDSibBbRaS0IebXxpAgMUPyVBYWtwFXc0QO04AQCFwruNP3gyqGHns7e0apUrMYXAtOE+gB1RpVDyg4EgtQycSM6qWVc97M7Ki80XIzMbX10HE69VeoJwyqQynMM2UMpYA8M4B5h8x1qdJO0mDwjyEu/f6LmbU2XFkAX8wUeqvW3h+1Sdq/AtED2klsY9b/AFMfKtZ7VUrVQMhqUSlSpVVaatdnjmD6/fUnMb/Xb+hUbZ55nr95qTm6NONBSD+0VHxXR2j7qMjQZiOj0h76MzW7yRk7gsPlPNvFBHdT8hB9MfgNZuvAVpHdT8hB9MfgNZuvAU/V7SbsfcDeVqu0hzh6Q99enBzHj6qqto4x94Oe3jDp89cxG0XUsd4wAJ6bDTr81eZcw+q0G0nE8FaAG39evsqJtBTl4HiPvqvk2s41MjW01LffUHam1psoKSuLE5iG4W6+qo2zvc4QiBt2DI81N3Z6j6jSMZ6j6jVGNo4u9t9LfqzD+uivMu1sWvjTSjzlrD1010R+sev8IwqE5R5q92VjEgln3x3azwKiuVYqGQy3ViBpcSAi/GxqDjpIjDhoY3UFQBJiFV8gcc9WvlzSWZLXtxYajW0WDGTs4WTEFLqzAyOFByZbqL+M3OFlGpsa9NiZsqlJ8zMoYorgsoa9g4/dbQ808Ku2hdfenHfhgInLVwWe+nTdVJvwTo4K12qwxMkjlSUc2AZSOaui3B1BNs3WL9dNQbY3WGxkUkshc5DCshlkJ5qkhC19Mw4Xqn/tPFAX30gXrzaebWuyY3FAXaSS3WT18NagspgMMQIjgQdWxGfRa9jWYCNOlEWydr4aGcXLiM4ZcOJb3iIiVB4oXOCSGsT/AJuumMPj4Gw2GieVEME+d1dX56CUuCllIcMttPPY8CKoJdpYleMkg+uurj8TYHePY2sbjW/D11zoQJvTjhp1AjVqKXNibneVzi9sQnDbQjHMaaTNFGUZSV3cQBC2sPFOnmq1k5RQd/QzB7xDDtCzhXIVmZWXNpcDmWvwFx10JpjMSTl3j342uPXapEOJmIObEZWEixZWdQ3Py+EK/uxjN4500NUfY2EGTr06wBq2eao+y02YufH3BWU20okw2HiWQSbvFrM7oHKKvfOfUlRc5WvYfJPmvJ2hilmneSM50JFiA2tlUHiOsUO4naEyvlWcvrYMrAgm9uaenXgeml/aOKBtvZAbXtm6OFx5qv0SOsDjj/sZOhM0KApEPadGnar7dnqPqNLIeo+o1RptLFkkCaUkcRm1pDaeLuRvpbjiM3Xw0qvRH6wm+cOzzRfgVOQaHp6PPUoD6jeh3C7UlCKHkbMQeLcbX/8AVPrtRydJG0JvzuHmtShoPaTKEWXjmPNWWJB0v8oe+jE1nk+OkJW7txXp89aGa2uSWw133WsLlRpaWztQT3U/IQfTH4DWbqdK0juqeQg+mPwGs2XhTtXtJqxdwN5R9tAeEHpD301j4wwcHgSwPYwsae2gPCD0h768zrzm7T9teeJjzWwzPgn4yZsHhJm5xwpIlueLYUMEB680iRn/AF0/ya2dv8EgY3y4uaQg8HKSykKfMWyk+YEdNUeCxn7O8ak3lm3rplYCPIFXKWYDMzMitYcAD10/s7lBHh8NEpYiSPGu7ple+7eSUOfFseZJmsD0CgVqNXmy2nnew2DrH3MTuWK+jDLw1wNykbAlfNtFmY7wwRszAlTf9p1B4rbo6gB1U5tdd9Fs4PzmlWIuTxIVY5JCevmh79tNR8osMk+MZJgBNDGIyFkF2BnuBddCC68dNRVJg9rjvjPPJJIVglVMzalntGqKcpVLK8h4W7aK2i91R1UNiIjDHsARwPqFLjnTUaIj5wwRJt6USy4CdRYTS4Zx/qdWt22YCpMVu+tpXNhuI7mxa2mI1sNT2VS/2/hu98IoZo2w+JjzI+Z2VElF2LKgVlsARboIp5eUeH3+NbeC08KLGcr84jfAgc3TVhxtxFANGpcuhpwEZaqjY9EIhxgEZYeqsBAubZSAiRApsSCA2TD5kbKeGoDWPAgdVU+29ry+GhcZ0bFB1dpGJQZ4xuwpUjLdSfGFs3CveH5RwKuzWz372QLMArkpmh3dyMutmOtr6A0ztLaeGEeIyOszzYlJQyo90jBizZmZRbxW5ovx7aJRpOa8X2k6sNN92OzCDtC6xsdppOGCu+UmyBiMTLZxnjjVypDDQggEG1m8Q6A05gNnlsDg5VIzwYMFARcBnjjXeefKoew62HVUbEcpcMJ8RMkwk3sCxIirLmzLn1JKhQOcNb1F2TyrgjTAgyc1cMYZxlk5hMcZUsMvyo8ul/Gpa5aDSY0NPVjRouYj44qONRzQCDAywXjZMjRbPndGZX79VSwJDEBoBYtxPE367t1mryRbbRxFtP2In/cKHYdqYcwYiAzKmfFCaN2WTKyXiJsQujcxhY2PDoNTG5V4c42eUvljfCmJGKvziCOAAuOm17UWrSqF7y1p06D+yPYqr2lznED+pQ7gf73B/NQ/8q1omFSI4jfq1zPh+YOnLGwMh+svELf5azTDYxUxETsbKuIidjqbBZFJOmtrVccntvpFiVMsoEKwTrGcr6b2WKXKbA66t1aKKb5Qsz6gvMnAZDTs8wOCdtrHOfIGAAnzVrsiVkweHZCVMm0QHKkjMDiHjytbiMqgWPQBUsC2I2llbd/s8Vn5wy83EHNddRYknTWqbZu2YO94opJVieHGCfnLJZk3zS3QqpBNmtboI1p2PlFA02OLSbsTwokZdZNcomW5yqSvFTY62YadFJvo1C+p1TmdH72kb8J4JEsdjgVcLKxx+CvzlGHfwtwd4d2CXHTbXp6+wlrFxKmCyKblMQyuRwLnePJb63t9VQcPyggSfBc8mKCBomlySBSxjVQFBXMRzeNra9tMYTasbYZosxMjYuSWxVxdWzMGuRbXMOnpqraNS8wwQBd934+We9XpMcKjZGke6bc3K+kPeK0s/fWauvi+kPfWlGvR8mZO+61blntN4oK7qfkIPpj8DVmq8K0rup+Qg+mPwGs1XhTVXtIli7gbytB2gPCD0h768zjnN9dO7QHhB6Q99clW7N2mvOPy4rVYceCa3Y6/sNUvKTmqlvlH3Ve5bcao+VA5iekfdVrOf1AiyqDenrrmevNWOzthtNGXDxqA+6GdiuZ920uQGxAORD4xAvYcTW2BOSG+oGCXFQRKeulvj11ZYbk5K/e1soGKEjRkkiwhzFy2mmiki176VJwvI+R3KCSL/o5T4Szd8qzREcy4uEN8wFqtcJ0IZtVNubvuSpN6aRmPXVqvJiTdLLdMrJC48b/7mUwoPFtcMtyOgWOtSZuQ+IVgnMLFJ5FUZySMM6owHN1LFly9YPRU5t2pc6VS8QVCZj10t8euraPkxIyyMrxMI3kj0Lc9oI97IEOW1gvSSAeinV5HSndAPEd86RjVxYyw79M101GTpW9jpU5t2pQ2qkMLypN8eulvTUjZ+zTKzgMqCONpXZs1gqFQx5oJOrDgKlPsArHM5li8BJunHhTzjmyZSEykNkJDXtqLkVy4Tirmu0G6TiqvNXRIatk5MSb3DxM6K2KjSSLNvLHeeKjFVOVuPHTTjTI2MDFPKJ4iuHy5+bODz8wSwMetyjDzW1sK7cOpV6RT1qAJT10hKeupO1tmNh5WicqWUKSVuRz1VxxA6GFQ6qRCKHXhIRbskXhQn5J95qaEt/XnqLsYeAj9H7zU5UvWDUPXO8q8pic6r2j3itFrPJV8XtHvFaIa2eSuy7gvP8r9pvFBPdT8hB9Mfgas1XhWk91TyEH0x+A1my8Kbq9pGsXcDeVo20B4QekPfXZYxmPWbnzV62gPCD0h765KNT2n7q82/LiVpMz4Jlh/WnXVHyqHMT0j7qIOHA/0aoeVY5kfpH3Vaz961FlDVW+ydqQrA8M6Ow34xACgENbDvGqE5gUOfKb6i16qKVbwdBVKlMVBBRTgeVcSCBWErDDSWSyr5KTBCB7At4wlBfL0gnWn9ncroY5OMwULgVuEHPXCpIsqsufQNmAsbi3Gg+p/J/ArPioIXuFlkyEqQCBlY3FweqiNqOJgJKpYqTWlxJj6VbLypj72WK0oyxYRcthlDYfFPLJbnW8Rlsem1tLVPbl8om3yiQuq44JdRxnlifDA87RcsYB6qg7E5Pw4iItaVCZpYhz1YLusMJwzeDGa7XHRoR9fdncmYn7wLuwXErJvSCOYyxb5ALj5LJe9+JokvSxZZgSDOn76JxOU2HXfhFlCtNiZoxlXUYnDCLI3P5hV79Yta1PQcsYQcMW3zbmaByCo5ixYUwyBLvrmex0t11wcioxioIHkPhMMXkYEECUPugiG3i7yw16jrVRg9nRNhRKyyCTvtMKbSLl56q5cDd36bZb+e/RXLzwu83ZnYyf7/oqPsfaCRNNnDZZsNLBmVQ+Uu0bKxUsLrzCND1U7idow7rFwxo6JNNE8Y0No0zqwJzeMA17fbRFPyCj36QI7FpExhBLLYNh3URAnL1OM3nva1U8ewI2XHEF1OG8mrWu27YCbPYdAZDYcM3TVYeBCNzlB5LpOj3gKTNyohM2EkCSjvbFSu18rHdySGRMlrcMxGU8B0mqZdoqMNjorNmxG5KGwt4N5WYMb6Gzr9tV9KhmoSmW2VjRAnR6GVZ8pNpriMQ0qZgrLGOcLHmxopuAT0qarKVKqkzimGNDGho0Iy2MPAR+j95qdl7OPn/8Aiouw18BH6P3mp2799eeqds7yuyoso1W/yh760M1n8w8XtX7qP241tcldl3BYPK3abxQR3U/IQfTH4GrNga0rup+Rg+mPwGs0FOVe0jWPuBvK03aA8IPSHvr05FzfoJ99d2gOePSHvrrLzz2mvMuPutBufBNDrFh/6of5WjmR+kfdRER/80PcsPEj9M+6rWc/qtRghelSpVvK6VSdmY9oJopkClonDgNex0Isba/vVGrzIdD2H3V0GCquaHAg5Kb/AGpIMO2HByq0rS3BYG7RCMq1jZlsoNrcamT8pJGTIUiC53dcqlSN5hzhytwedZSCGOvNFyaKIcFGThwY4rd9YBD4OMXWXCZ5FYhbsGY3N701srBQzYmNQkchOFEEpjVSizzGbLIcgygqsVrjS5GtMXHDSsnpFF2JZt80OYflTMm7NomaIRgMy577uZ5rm50JZ9SLEZRao8m2nKOgVArYsYweNowAGTjqmnb56Ktj4CJ8Lh1aNGcrgy90QG0mPaGRg457My2QqbCwve96WKw8YzuI4swwmKbycVs0OPWKNsuXLcISt7cKlx2tVFegCQGKgm5WTMS1kBIxYuM9x36wdiNeKEC3m416fldKZJH3cI32+3gCnXviOON8rE5k8kpsDYnjRTJgMOvfd40zCfHJGMiWAjw8cgPDgpBsOgyXod5RYfLGqrFGI1TCneKFVw0uHzMjW1cMbtc31FRweBMq1J1Co4AM9UOUqVKllsJUqVKoojfYY/Z4/R+9vxqeF1+v76hbDH7PH6P3mrAdXnrztTtu3lDJUWdeHpD3ij21A2ISxHpD3ijo1t8k9l3D5WFyr2m8UE91TyEH0x+A1mgrS+6p5CD6Y/AazMU7U7SZsfcDeVqe0Bzx6Q99epF4+cmltEc8ekPfXpxqR5zXmHH3KcafZNFbntt9lDnLLxI/TPw0Slfd99DnLQcyP0z7qtZj+s37oRmnFCdKlSrfRkq9xQF2CKpZmOUKASTfoAHGvFWvJTFJHjsO8jKiB2BZiFUZopVGYnQDMQLnrrrRJhDquuMLhoXqLB40khVxRMbRsQN5dWjUCJj1EIQAeoiou4xEY3oEyAGObOMygG77qTN0Xu9j061a4AJG06vMjltlZBdkazZoCMOrAkOUAtoTw81Wi7RhlwEWGMkQzQ7OVjnQHnTyJKDr+4ii46M2vGj3dqzjXu/4iMNH3WhqV8VkeNmxASPK7Ldxku4dGPArz2DDzkWp+fCY53swxTSNEy2O8zGMsCwt0rmse2rnaO24phNiM8atiMDhWZQy3DxYlRKuXjcKoNuNqdknjG08PKcRG0bY3ESKN5Gyxq6m0mYMQu8J4Gx5tdubVQV5/wABkdGoSh10xl2Y98cZXYnPxyKs7N/pKhvMRfjTWITE5Fjk35RSiIrlyAWXwaqG6cp0HUdNKvth7XjTZ8kOaMM6bRGrKGF448iAcRmNiOvJpUzbuPglGFeOWINhrFuepDFcJHNHLlW5bnxLGbAnm281cuSM10Wi6+LgwnGNSCZoWRirAqykgqRYgjiCDwNeKueV8yPi3kjZHWVY5bobi7oucduYNobHrqmoDhBhalN19gdrSpUqVcV0ebA/u8Xon3mrG32GoGwB+zRej97VaAWJ6/6+2vOvPXdvKASomLHi9o99GxoKxA4ekPfRqa2uSTLXcFh8p5t4oJ7qfkIPpj8BrNV4VpXdT8hB9MfgNZqvCnqnaTdi7gcVq20Rzx6Q99enAufr/wDdd2iOePSHvr066n668s75KZafZMgXoa5beTi9M/DRWNTwHqoX5deJH6bfDRLN3rT9yRmHrIPpUqVb6ZSpUqVRRKlSpVFEqVqVKoolalalSqKJUqVKoolSpUqii0Hk4P2aL0f+41aCLX/356ruTg/ZYvQPvarMgfbXnH9t28pQnFRMVHbL2j30YtQji+jzMPfRaa2uScn8FjcpZt4oJ7qfkIPpj8DVmy8K0rup+Qh+mPwNWarwp+r2k5Yu4G8rXNojnj0h769ump6jS2iOcPSHvr0410vxryrjAJ2lFacU2Rbt9dC3LseDi9NvhotZbdv9aUKcvvJxem3w0Sy41m/dCMw4ygylXnNXb16GE1fC7UrDbOeQEorMAbEgE20BserQ3qIGom5K4ZiZDnlWOWN1GWQquaEXlunAsyZFzdAv9Qaz+bbeQq1bm23gqQ7OfLnytl+VY26uPCuYfZ7vfKpa3GwJt29VGbH9iPV3jguzUzXrzyXPgo7XsZ8Vf/8AW6fUKT6YbhdGRj0lA6WebvxphCH9mvlz5Tk+VbT11yfZzpYsrC/C4Iv2UaKf2dR0d7bM7NZmv66Z5UN4LUn+9Yrj5parTtpfUDI0x6SpSthqPDbuaERs98mfKcnyrG3rpDZ7kgZTcrmAtxX5XZqNfPRPjcPI8USRsVVsDhEcc2xEh3cfRe+ZydLVZmUSyRTKLBsHiksOjdFUt6lFd6aQAYzn+ceEqvTcMggZ9lyBM+Vstgc1jax4G/VUSjvFm+DYC4thMEzG98wKyBVtbm2Ot+nzUCO2tM2asawJI0/APymKFfnW3iISpVwca4DTcI1/FaRyaH7LD6P/AHGrVSPfVdyWW+Eh68n3tVmqXHZ+FeYqyHujWUo4iVFxo8X0vvFFNDGMQgDtHvonNbnJJlrjuWPyhm3igrup+Qg+mPwNWarwrUu6FsqfEJEkMEsmVjIWUC2qlQNSLmh7D9yzGFVJVFJUEgsLi44G3SK0XtJdgE1ZarGUAHEaUY7RHOHpD316JsT/AF001tOdQ2p4ML+uunFrfjXkXyPMozSnXPH7ProS7oItFF53b4aJ++lvqaFeX84aOLX99vho1kP64J2+yKzMAILDV06Us9czivRSnLu1dv1f12VIhxzqCqs4VjdlDuFPAXKg2OgA4a2qNnFLOK4QCMQuXNalHaDlAud8i+Khdyo48FJsOJ4DS/RXIdoOoIV3VW8ZVd1Vja3OUGx0AHntUbOKWYVy63KF24IjDyUpsexURlnKDghdyo6sq3svTw4X0tSxG0nc3Z3cjS7u7kdhYmoucUs4qXWjGFy4AcI9FKTaD5VTPLlQhlUSSAKVNwVF7LY8LcOikm0GFrPIAM2geQAZzz7AG2vSLa1Fz+elnFS63Uuc23UPIKTJj3KhS8hUWAUvIwFhYWUkgWFRmJsT5v6Ndz+euFxY10ADILobGAhbFs3kVgmjjvAuYxRuSWkGrAX/AHvrqJjuTWESQquDR1AXnb6Qakm4Aza2Fj9dEWz5ozBCGCm0ScQD+4vXTxMHyU0/yr0cOilxVAzC846q+e0fND8EyxqqR4VFRV0BmtbptxPSTT7bQPzdL3Ghl43a2h7Nat93h/4cfsJ+FdKwfIj9hfwqs0pm4PvFUvv1nzUBsKjxKxjCtmOgZjwOmvqNX2EwPS3q/GoDSJdFQAc8GygDiQToKvadsLGgOIEINVxMSUrUstdpVpIK/9k=" id="24581" name="AutoShape 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sp>
        <p:nvSpPr>
          <p:cNvPr descr="data:image/jpeg;base64,/9j/4AAQSkZJRgABAQAAAQABAAD/2wCEAAkGBhQSERUUExQUFRQUFBgUGBcXFxQUHBwcFBcVFxUVFhgYHSYfFxkkHBUXHy8gIycpLCwsFx4xNTAqNSYrLCkBCQoKDgwOGg8PGi8lHyQvKiwsLCwuLCwsLCopLywqLCwpLCosLCwpLDQsLC0sLCwvKiwsLCwsLCwsLCwsLCwsLP/AABEIARAAugMBIgACEQEDEQH/xAAbAAABBQEBAAAAAAAAAAAAAAAGAAMEBQcBAv/EAE4QAAIBAgMDBQsIBwcEAQUAAAECAwARBBIhBRMxBiJBUXEHFCMyM2FykZKxslJUc4GhwdHSFhckQlN08BU0NWKCorNDwsPh8SVEg5S0/8QAGgEAAgMBAQAAAAAAAAAAAAAAAwQAAgUBBv/EADcRAAEDAQQFDAEEAgMAAAAAAAEAAhEDBBIhMUFRYXGBBRMUIjIzUpGhscHw4SNi0fFCohU0cv/aAAwDAQACEQMRAD8A3Amh7lJy0hwgIJDyfIB4ekejs41QcsOXEgzRYYW1yl72J6Dl6h5+NDmw9mwZ8+KmGYG9rMT/AKdDb0jrQDUkw3zTjLPdbeeCdQHzqUkS47aUhs7RJ1AlQB5wOH13JqS/c3xR44xfZk/NRNhuUmDjUKkiqo6Ar+s83U+enf0uwv8AFHsv+WqkUzmVcVbQ09VscPwhL9WmK+eJ7D/mrn6tcV88T2H/ADUW/pdhf4o9l/y139LML/GHsyflrlymrdItWr0/CEh3M8V88T2H/NXf1ZYr54nsSfjRcOVuE/jD2X/LXf0vwn8Yey/5alymp0i1aj5fhCH6ssT88T2H/Gl+rLE/PE9h/wAaL/0vwn8Yey/5aX6X4T+MPZf8tS5TU6RatR8vwhD9WGJ+eJ7D/jXR3L8T88T2H/Gi/wDS/Cfxh7Mn5a9DljhP4w9mT8tS5SU6RatXp+EH/quxXzxPYf8AGl+q3FfPE9h/xox/THCfxh7Mn5aX6ZYT+MPZk/LUuUlOkWrV6fhB36rcV88T2H/Gu/qsxXzxPYf8aMP0ywn8YezJ+Wu/pnhP4w9mT8tS5SU6RatXp+EHfqsxXzxPYf8AGl+qzFfPE9h/xox/TPCfxh7Mn5aX6Z4T+MPZk/LXblJTpFq1en4Qd+qzFfPE9h/xrn6rcV88T2H/ABoy/TPCfxh7Mn5aX6Z4T+MPZk/LUuUlOkWrV6fhBv6rcV87T2H/ABpfquxXzxPYf8aMf0zwn8YdXiyflqXPiSdOAqc3TOSq612hva9lkfKjk9PglRmxAkDuU5oZbWBPSdeFVMPKfEhQBPIAAABmPQNKNe6qPAQfTH4DWbKNB2Uu8BroC0qDudohz88VYbSlO+4nxh76ax0p3janiaONpbIiz33MXjDXn9fpV6l2HEWa8EPE62f7edWYbY3Um21ANGhZ9vm6zS3zdZo+bYEQ/wChCfqf81MYnZMSrfcQ8bcH/NVenNmLp9EYVAcggjfN1mlvW6zRaMJH83g/3/mpDCR/N4PU/wCau9Mb4UTHwoS3rdZpb49Zot70j6MPB6n/ADUu9Ivm8Hqk/NU6a3Upj4UJb1us0t83WaLThY/m0Hqf81d7zjv/AHeDh1P+ap01vh9lzHwoR3x6zS3p6zRb3rF83g/3/mpHCR/N4P8Af1+lU6Y3wruPhQlvj1mlvm6zRacHH83g/wB/5qXekdv7vB/v/NU6Y3wqY+FCW+PWaW+PWaLRg4/m8Hqf81d70i+bweqT81TpjfCpj4UI75us0t83WaLVwsfzeD1P+al3pH83g9T/AJqnTG+H2Ux8KEt83WaW+brNHGH2REwB3EPG37/5qfHJ+Logh7bP+auC3N8PshmoBgQgFJjmXU+MvvFb43E9tZ3LsWEEeBiHOHAP1j/NWhk1pWKu2qDAyWHyo6S3igjuq+Qg+mP/ABms3TgOytH7qp8BB9MfgNZunAdlEq9pNWPuBvK1PafjD0h769zMcx7a8bT8YekPfTslrnh/V68uRgd6abnwTWbX+uqou0Tzf9Q9xrs2IOdUQFne+VQBfTVib6ADpJt0dYqJtaZkiDsOaWABUq4OuXQqSDqbcaqxjiQNJRWuYHgEpgW+yvNSG2VMCwKi6C7DMhIBvYkKxIGh1t0VFwoeVssaM5uQSBoCouQzHRT5ieNFABEgiN6ZFamQXXhC9er1Uv64V4xbGIEurLbjcEfZa5+rj0XqT/Zs1iSlsoDMpZMyhr5cyhiVvY8R0Hqrt2MznltVjWpiJcMU0DXD/WlcgRniWUAKjkhS7xR3KkqQM7jW6mveFwskiB1AKs7IpLRrmZWZSFDMCdVNuu1cLQMSRqzGepUNooj/ACC8mujz15kRhKsWU7xmyhRbjlZjxsAAFOvmrmIbdtlbRgctvPe1vOb9VduHJED2EwDongvZt/XnrluyvYwcuQOYpApJAupB0JGo4gaEgkAWt101ArOZMqnwQUudBYPmtxNz4p4A1AzCZ+5KorU4m8F6A/q1KvMKuwhIU/tHkvF53NL9emg6bUkVyZQFPgADJw5t8/n18RuF+FS5tHmNce+G9c6RS8QXu9IU22YCElSO+Mm7HNud5bL02HEcbU6MLJ4Tmm0TBXPNsCQDbjroy8L+MKlzaPMa498N6nSKXiCstnjmDtPvqUz6WFUuz53ZIiLLvrtGDnuyZc+cBUN+I0FyOm1WmGnvoQQQbEaaEHUG3n89CdTicQlDUY9xumV5xK+L6Q94ozJoNxR8X0h76MjW3yT2XcFjcpZt4oI7qnkIPpj8BrOE4DsrR+6r5CD6Y/AazhOA7Keq9pN2PuBvK1LaXjD0h76clXUnz+403tLxh6Q99Ou2p0vrXlz8ptvwq/ZJ/wDqKfy03x4eqvFf4VF/Mv8A/wBEtWLu8WISdF3hVXRkLBCVkyG6tawYFF46EE8Kq9ps7YZYY4iiI5k57qzMzSGS11GVV1YdPR1a2awuqNcMurq0B8+4S9Wk99WQPsInxhEWMxM0hCxnCogYlRdgz80C9ydeFumq/YrWGybEgNHISATYloCxJHSSddem9Vm0ZxiZjM0QRrAC5R2sAODAdtedm42XCumQvJCpe8JZABmBsYyy3UBjwBtrwoAsx5qJ60ZaOyW54447ty4bE/mw8Z6lIxchOz1uSf28gXN9O+WNhfo04earib++Y/8AlIvdPQvtDezC7SNcNnRGKlUOYOBZAAdQBfU2v9djNt9maV1w7JJPGkTFpUdFC57lQBmY2c8bcB56u+g45beEuadmgFVdY6rbuEymmjDbMwwIBGeXiL/9WTrqRsnClsDhcouEx5c6gAKmKlLHXqAqBBinOGiw7R5d0XOfMpDZnZhZeI0bp6q4kubDLhnhBVZZJM5ZGBzvIy8wi4PPHqNHexxaG/vJ4G9t2hMdHe6kGRjePwpW0drKMbLiEIZcPFmuNRmdooTY9Nl3/qNW02HttiLqMcrjtyIt+3VvWaGYs6CZFjj8Ju7M6pIuWNWsm7PSWdjfqFTMftKTEGJyjQTRKPCI6nnWIbIANFN20a4IIFVdQMw04XS2dkCMN8+aGbNVv3RllO5TcBM25wZzNc7RkHjG5G8nBB11FuinsP5XafZH756gLt3EGFYiXWRXZjOphuwLPlGXJzTlZQTYcD11G2fiWh365GkGIWMZ84uCu8zM2bVic9/XVOYf1iYmcgf3h0+XFUbZKoF6NMKfyfxKSjZyLJGJcMWWSJmCvpC6XVDq46bjo166cwLASbUJGYBVuL5b64nTNY27bGquNjFLDKqZ905YrmCkgxyJoTpxcH6q7FtJ1bFHckjFKo8deYQZb5vleUHDqNWfQkuuZGNI8d46lerZHtcQ0EhWO1GUnZZUZVJw5VSc1gcmUE9NhYXq1xU65cbGo8Ro3Y9bzWJH1KqCheXaMjLhPAkHCbm43iHPurBsp/d8Xpp9dsvnxJMBAxLRm+8Q5Mlwc3yuvShmzO6mzaPHOvV9lC6PVlvVP0q52DMqYfZhIu7xiFfMHi3jt22hA/1V4j8tJ9K/xtVRgsZKI8ENwT3nofCJz/BtHzdObxB1q2wlyS5XKWZmK3DWzMTa/A8ajaJpuc46Z0/ucfaCjWem5jzeEL1iT4vaPuozJoLxPR6Q94ozNbfJHZfw+Uhynm3ignuqeQg+mPwGs4TgOytG7qfkIPpj8DVnKcB2U/V7SbsfcDeVqW0vGHpD317cc4nqNeNpeMPSHvpyc8e015cifNNNzTMsgGnCoOOnBXTr/Gn9j4EYmaQyXMUJVAlyAzsuc5ralVUrp0ljfgKkxYuA404XvWMDK2VwF1KBSwK5bqNdDc8OAvQH1WseWgElokxGA45rhtApugCYzVCDSLVP5Q4JYZbLoGXNb1j7jUjkZsxJI5ZZEV80xVcwDWWJVTS/Dnh6JUrU2UeeOWEcfpTb7UG0hUAzVQDXCwp7acW7ldegMbdnR9lqtuTWx4zhlxEqCR5E3tm5wVSMyqqnS+W1zxJJ6LAWrVWUWB7sjERplSram02B8ZqjEgrpaiLYEkWLikJw6RMkhjISx4KjAhgq30caEcQaosJgwNpRRMAygzXB1Byxm1xXG1WuLwQQWCSMN+EIbbaCHS2CNCZ3ldDUQ7blgw8kK97RsJpFQmyqVzuiAgZTm1cX1Ggpcp9mRpDnRApDAaCw1v0fV9tDp2ljywXSL+Rw3LlO3Bzg0tiUPZq5mq/5NbMibZ8LtGhc4cMWIBN8pN79dQORGESVsSZEV8rxgZgGteO5tfhrVjaKYZUfB6hg7cYXOndUm7lGnXP8KBnrmYU/joF/tKKPKN33xbLbS26kNrcLX1qw5Y7LULFHCqo00giuoC+OUBOnyQWb6qIalMVGMM9YTOoZ4+Ss62hpEjMTn+FUZ6Raiza2yIUgcpEilV5pCi4taxvxv56peQ2CjlXEGRFcicAFgGsNxCbC/AXJP10FtrpuoOrgGAY++a4LcCwvu6QPOdmxLByDIPrqUk2unXUXC7N32PdLeAgbOyjQEkkRR26tC5H+VeulHIskzPEqrEOYmUABgDcyG3G54f5QOs0XqF10TkCdk5DehisKjoA2nYn8WPF7QftoxNB2LPi+Yj30ZGtvknJ/BZHKWbeKCO6p5CD6Y/AazdOA7K0fupnwEH0x+BqzlOA7Keq9pN2PuBvK1LaXjf6h767iD4311zaXjf6h767OdW+uvLn5Tjcwu8ieGK/mf/BBVNtmNhi3ljcxujsAQEbR1swIcEdHVVzyJ4Yr+Z/8EFVO0FMm0NzfKJJXubXtlikfQXHyAKVo4WysTldx3QJQKd0Vn38sZ81BxmLkILzSGTKOJWNbBbk+Io6zxos5MMIYMNA3lHgMx7SyNJfz5pvsNDXKXYe7McIbMZ2SO9rWDuEbpP7pJ+qrTa+NybUwvQB4E/8A5kkIHtbr7KvamttFJrGZQ52GHZEDDeVLS9tQNbSGABP31TPLGHLLm+Ul/rGn/aPXVzsD/DIP5NP+EVG5b4e8Sv8AJJHrF/uNSdgf4bB/Jp/wik6z+csVE/uA8pCFVdeosGq8PZQO5/5PEfzJ/wCGCoMX+MJ2z/A1Tu595PEfzR/4YKgxf4wnpYj4Gpg/9m1f+T7Kx7dTj7hX23cDDJLh97MsZWQMiFkUuyujqozG55yroOuq/llLMQqhAIQQS17ljYgC37oFz03OnCxqL3RuEXaP+WKiDlT/AHd/SX4wPvpezDmzZnuxmQAdGOY/KHS6r2OOP9qPyRt/Z2Hvw73W/Zl1rxyTfCkSnDbzxlEmcOpvl5ujAfu9Vd5K/wCGQfyw+E1W9z3jivpIv+OhVGTTtLpODstB62lUuyCdo+VDx/8Ai0P8z/4ZKKdsoq5cQ/i4ZZZbdZ3ZHuLesULY/wDxaH+Z/wDDJVt3QsUVwTqP+oGB7FUt7wo+s0zaGGpWs7BpaBwOfoiVWlxYBqCs9qS5sG7HTNEG9YBt9tUvc78TE/zA/wCCCrbG/wBxP0C/CtVPc78TE/zA/wCCClmiLBVA8X8Lje5dvHsVdY/ZY3E4S4MuZ2IOpJABF/Oq5eyqLZtgthbq/wDQq+2RtIyPiI28aGYqPRZVZP8AuX/TVKIt3M6dR07DqPsIpmwl4v0n5iDwIH4RbI7Nv3BeMT0ekPfRkxoQxg8XtHvouNep5IEB3BI8pZt4oJ7qfkIPpj8BrOk4DsrRu6n5CD6Y/AazhOA7Keq9pOWPuBvK1PaXjD0h767ONW+uubS8YekPfTjg5j1a+f7K8ufkppvwoGwtqJhppUmYIkzLIjtouYII3RmOikhEIvxuekVLfBYcYtcUcTCFTM2XPH4zIyXLZvFszHtt1atzQhgQQCOyqvF7HiUXEaA34hVHX5qC6k1zy8OILhBwBkZaclU2e+8kOiVJn25FPtGA50EUKu4d2CBiqlbrmtcZpVsenISNNaquU2LzSSToQ27kWRSCCDuGU6Ede7Prr2+HU8QD2gH316WMAWHDqpikynScC3Q27GyZPmmadjDCTOER5op27tLDywOomhNwCAJYyTr0C/G16g8lNtwnCph5ZEjlij3LKzBCQoyLImbxgVAOnA3BtaqAYNPkr7IrsuFVhZgCOogH30sLHSFHmZOd4HUUL/j+rBd6Ij2PJh8FHJnxETbyUyc1gT4qIqKoJZmsg4dJqh2ftAHaMU0hWMOZzzmVQMyMQpJNr6gUxFgUXxVUdige6nHhB4gHtANGbRa0vLiSXiCctEYBEbYoDpdJP9og5RQYfFGP9qgRVIJ8JGSQGRtOdoebb66b5T8oY5F3ULrIzMC5QhlUA3sWGmYm2nG1z1XH+8U+Qvsj8KdWIDgKHTszGFkuJDMhgP7VadhuuBc6Y2K95M7WhXZ0KtNEGGHAIMiAg5ToQTcGoPIfaEcbYoSSRoS8ZAd1W43fEXOtVhwaccq+oV18Kp4qD2gGumzUyyoyT1zO7GVXoPVIvZxo1T/KkY3Fp/aUMmdN33x4+ZcvkZB417cdKm8vsfHJh7RyRuQshIR1c2ycbKTVX3utrWFuqwt6q4mFUcFA7ABRebZztOpJ6ggbUTonWa69kBo1IoxW1oTg8omiLGFQAJIyb2XSwN71V8hdoRRLiRJJGhM4NmdFNtxDrYnhVUMGgN8q37BXXwqnUqD2gGgdFpii6jJhxn2VBYYYWXtIOWqf5VlgNqpFtKRi6CHEKyZ8y5c0TF4+de3Ayj1VYbXxMTyo0ckbkixCujHmnjYHz/ZVfhMGhjAKi1zpYW49VSoMAqG6qo7Bb3Cr3KfOiqJkC7vjD+PJC5i48OBy/pcxP7p6yPfRiaD8U3i24Zh7xRhat3knJ3BZfKWbeKCe6n5CD6Y/AazhDoOytI7qnkIPpj8BrNl4CnqvaTdj7gbytU2l4w9Ie+nJG53Zem9peOPSHvp101Paa8wflNj4Td+vq1/Goe0fE+sffUw+c1D2j4n1j76Ccwj0+0FW0qVKjp5eHmA4ka6D8K4Zx02114j7OvjUvk95XFt+9HhVyHpXOZ8xU9BORdf8opnZe35O+MHvVAKjvV5M5cybwAK7XUW8IkfSfGNWx60Nm6McY0XvxvSFS1Pa5wa2QM0y2IANiRfquBx0FdWcE20v2in8VhdxioUOhkx6SH0F8FAPrO8btYVZNER/aRIIvLEQSCL6LqOuuGpTwgYGIO9wag/8g6Yu5qnEwOgI08/mv7q5vxe1xfquKn8m8rYKWP8AfdTij6LySIn+yAeumcLipIcBhJIvGMzSSAMU3lncMrkA3001B4DqFSRJaBjeu5xoJn0VzbiSQ1smYCinEDXUacdeFhfUdmtI4gAXuLcL3FvXUnDSibBbRaS0IebXxpAgMUPyVBYWtwFXc0QO04AQCFwruNP3gyqGHns7e0apUrMYXAtOE+gB1RpVDyg4EgtQycSM6qWVc97M7Ki80XIzMbX10HE69VeoJwyqQynMM2UMpYA8M4B5h8x1qdJO0mDwjyEu/f6LmbU2XFkAX8wUeqvW3h+1Sdq/AtED2klsY9b/AFMfKtZ7VUrVQMhqUSlSpVVaatdnjmD6/fUnMb/Xb+hUbZ55nr95qTm6NONBSD+0VHxXR2j7qMjQZiOj0h76MzW7yRk7gsPlPNvFBHdT8hB9MfgNZuvAVpHdT8hB9MfgNZuvAU/V7SbsfcDeVqu0hzh6Q99enBzHj6qqto4x94Oe3jDp89cxG0XUsd4wAJ6bDTr81eZcw+q0G0nE8FaAG39evsqJtBTl4HiPvqvk2s41MjW01LffUHam1psoKSuLE5iG4W6+qo2zvc4QiBt2DI81N3Z6j6jSMZ6j6jVGNo4u9t9LfqzD+uivMu1sWvjTSjzlrD1010R+sev8IwqE5R5q92VjEgln3x3azwKiuVYqGQy3ViBpcSAi/GxqDjpIjDhoY3UFQBJiFV8gcc9WvlzSWZLXtxYajW0WDGTs4WTEFLqzAyOFByZbqL+M3OFlGpsa9NiZsqlJ8zMoYorgsoa9g4/dbQ808Ku2hdfenHfhgInLVwWe+nTdVJvwTo4K12qwxMkjlSUc2AZSOaui3B1BNs3WL9dNQbY3WGxkUkshc5DCshlkJ5qkhC19Mw4Xqn/tPFAX30gXrzaebWuyY3FAXaSS3WT18NagspgMMQIjgQdWxGfRa9jWYCNOlEWydr4aGcXLiM4ZcOJb3iIiVB4oXOCSGsT/AJuumMPj4Gw2GieVEME+d1dX56CUuCllIcMttPPY8CKoJdpYleMkg+uurj8TYHePY2sbjW/D11zoQJvTjhp1AjVqKXNibneVzi9sQnDbQjHMaaTNFGUZSV3cQBC2sPFOnmq1k5RQd/QzB7xDDtCzhXIVmZWXNpcDmWvwFx10JpjMSTl3j342uPXapEOJmIObEZWEixZWdQ3Py+EK/uxjN4500NUfY2EGTr06wBq2eao+y02YufH3BWU20okw2HiWQSbvFrM7oHKKvfOfUlRc5WvYfJPmvJ2hilmneSM50JFiA2tlUHiOsUO4naEyvlWcvrYMrAgm9uaenXgeml/aOKBtvZAbXtm6OFx5qv0SOsDjj/sZOhM0KApEPadGnar7dnqPqNLIeo+o1RptLFkkCaUkcRm1pDaeLuRvpbjiM3Xw0qvRH6wm+cOzzRfgVOQaHp6PPUoD6jeh3C7UlCKHkbMQeLcbX/8AVPrtRydJG0JvzuHmtShoPaTKEWXjmPNWWJB0v8oe+jE1nk+OkJW7txXp89aGa2uSWw133WsLlRpaWztQT3U/IQfTH4DWbqdK0juqeQg+mPwGs2XhTtXtJqxdwN5R9tAeEHpD301j4wwcHgSwPYwsae2gPCD0h768zrzm7T9teeJjzWwzPgn4yZsHhJm5xwpIlueLYUMEB680iRn/AF0/ya2dv8EgY3y4uaQg8HKSykKfMWyk+YEdNUeCxn7O8ak3lm3rplYCPIFXKWYDMzMitYcAD10/s7lBHh8NEpYiSPGu7ple+7eSUOfFseZJmsD0CgVqNXmy2nnew2DrH3MTuWK+jDLw1wNykbAlfNtFmY7wwRszAlTf9p1B4rbo6gB1U5tdd9Fs4PzmlWIuTxIVY5JCevmh79tNR8osMk+MZJgBNDGIyFkF2BnuBddCC68dNRVJg9rjvjPPJJIVglVMzalntGqKcpVLK8h4W7aK2i91R1UNiIjDHsARwPqFLjnTUaIj5wwRJt6USy4CdRYTS4Zx/qdWt22YCpMVu+tpXNhuI7mxa2mI1sNT2VS/2/hu98IoZo2w+JjzI+Z2VElF2LKgVlsARboIp5eUeH3+NbeC08KLGcr84jfAgc3TVhxtxFANGpcuhpwEZaqjY9EIhxgEZYeqsBAubZSAiRApsSCA2TD5kbKeGoDWPAgdVU+29ry+GhcZ0bFB1dpGJQZ4xuwpUjLdSfGFs3CveH5RwKuzWz372QLMArkpmh3dyMutmOtr6A0ztLaeGEeIyOszzYlJQyo90jBizZmZRbxW5ovx7aJRpOa8X2k6sNN92OzCDtC6xsdppOGCu+UmyBiMTLZxnjjVypDDQggEG1m8Q6A05gNnlsDg5VIzwYMFARcBnjjXeefKoew62HVUbEcpcMJ8RMkwk3sCxIirLmzLn1JKhQOcNb1F2TyrgjTAgyc1cMYZxlk5hMcZUsMvyo8ul/Gpa5aDSY0NPVjRouYj44qONRzQCDAywXjZMjRbPndGZX79VSwJDEBoBYtxPE367t1mryRbbRxFtP2In/cKHYdqYcwYiAzKmfFCaN2WTKyXiJsQujcxhY2PDoNTG5V4c42eUvljfCmJGKvziCOAAuOm17UWrSqF7y1p06D+yPYqr2lznED+pQ7gf73B/NQ/8q1omFSI4jfq1zPh+YOnLGwMh+svELf5azTDYxUxETsbKuIidjqbBZFJOmtrVccntvpFiVMsoEKwTrGcr6b2WKXKbA66t1aKKb5Qsz6gvMnAZDTs8wOCdtrHOfIGAAnzVrsiVkweHZCVMm0QHKkjMDiHjytbiMqgWPQBUsC2I2llbd/s8Vn5wy83EHNddRYknTWqbZu2YO94opJVieHGCfnLJZk3zS3QqpBNmtboI1p2PlFA02OLSbsTwokZdZNcomW5yqSvFTY62YadFJvo1C+p1TmdH72kb8J4JEsdjgVcLKxx+CvzlGHfwtwd4d2CXHTbXp6+wlrFxKmCyKblMQyuRwLnePJb63t9VQcPyggSfBc8mKCBomlySBSxjVQFBXMRzeNra9tMYTasbYZosxMjYuSWxVxdWzMGuRbXMOnpqraNS8wwQBd934+We9XpMcKjZGke6bc3K+kPeK0s/fWauvi+kPfWlGvR8mZO+61blntN4oK7qfkIPpj8DVmq8K0rup+Qg+mPwGs1XhTVXtIli7gbytB2gPCD0h768zjnN9dO7QHhB6Q99clW7N2mvOPy4rVYceCa3Y6/sNUvKTmqlvlH3Ve5bcao+VA5iekfdVrOf1AiyqDenrrmevNWOzthtNGXDxqA+6GdiuZ920uQGxAORD4xAvYcTW2BOSG+oGCXFQRKeulvj11ZYbk5K/e1soGKEjRkkiwhzFy2mmiki176VJwvI+R3KCSL/o5T4Szd8qzREcy4uEN8wFqtcJ0IZtVNubvuSpN6aRmPXVqvJiTdLLdMrJC48b/7mUwoPFtcMtyOgWOtSZuQ+IVgnMLFJ5FUZySMM6owHN1LFly9YPRU5t2pc6VS8QVCZj10t8euraPkxIyyMrxMI3kj0Lc9oI97IEOW1gvSSAeinV5HSndAPEd86RjVxYyw79M101GTpW9jpU5t2pQ2qkMLypN8eulvTUjZ+zTKzgMqCONpXZs1gqFQx5oJOrDgKlPsArHM5li8BJunHhTzjmyZSEykNkJDXtqLkVy4Tirmu0G6TiqvNXRIatk5MSb3DxM6K2KjSSLNvLHeeKjFVOVuPHTTjTI2MDFPKJ4iuHy5+bODz8wSwMetyjDzW1sK7cOpV6RT1qAJT10hKeupO1tmNh5WicqWUKSVuRz1VxxA6GFQ6qRCKHXhIRbskXhQn5J95qaEt/XnqLsYeAj9H7zU5UvWDUPXO8q8pic6r2j3itFrPJV8XtHvFaIa2eSuy7gvP8r9pvFBPdT8hB9Mfgas1XhWk91TyEH0x+A1my8Kbq9pGsXcDeVo20B4QekPfXZYxmPWbnzV62gPCD0h765KNT2n7q82/LiVpMz4Jlh/WnXVHyqHMT0j7qIOHA/0aoeVY5kfpH3Vaz961FlDVW+ydqQrA8M6Ow34xACgENbDvGqE5gUOfKb6i16qKVbwdBVKlMVBBRTgeVcSCBWErDDSWSyr5KTBCB7At4wlBfL0gnWn9ncroY5OMwULgVuEHPXCpIsqsufQNmAsbi3Gg+p/J/ArPioIXuFlkyEqQCBlY3FweqiNqOJgJKpYqTWlxJj6VbLypj72WK0oyxYRcthlDYfFPLJbnW8Rlsem1tLVPbl8om3yiQuq44JdRxnlifDA87RcsYB6qg7E5Pw4iItaVCZpYhz1YLusMJwzeDGa7XHRoR9fdncmYn7wLuwXErJvSCOYyxb5ALj5LJe9+JokvSxZZgSDOn76JxOU2HXfhFlCtNiZoxlXUYnDCLI3P5hV79Yta1PQcsYQcMW3zbmaByCo5ixYUwyBLvrmex0t11wcioxioIHkPhMMXkYEECUPugiG3i7yw16jrVRg9nRNhRKyyCTvtMKbSLl56q5cDd36bZb+e/RXLzwu83ZnYyf7/oqPsfaCRNNnDZZsNLBmVQ+Uu0bKxUsLrzCND1U7idow7rFwxo6JNNE8Y0No0zqwJzeMA17fbRFPyCj36QI7FpExhBLLYNh3URAnL1OM3nva1U8ewI2XHEF1OG8mrWu27YCbPYdAZDYcM3TVYeBCNzlB5LpOj3gKTNyohM2EkCSjvbFSu18rHdySGRMlrcMxGU8B0mqZdoqMNjorNmxG5KGwt4N5WYMb6Gzr9tV9KhmoSmW2VjRAnR6GVZ8pNpriMQ0qZgrLGOcLHmxopuAT0qarKVKqkzimGNDGho0Iy2MPAR+j95qdl7OPn/8Aiouw18BH6P3mp2799eeqds7yuyoso1W/yh760M1n8w8XtX7qP241tcldl3BYPK3abxQR3U/IQfTH4GrNga0rup+Rg+mPwGs0FOVe0jWPuBvK03aA8IPSHvr05FzfoJ99d2gOePSHvrrLzz2mvMuPutBufBNDrFh/6of5WjmR+kfdRER/80PcsPEj9M+6rWc/qtRghelSpVvK6VSdmY9oJopkClonDgNex0Isba/vVGrzIdD2H3V0GCquaHAg5Kb/AGpIMO2HByq0rS3BYG7RCMq1jZlsoNrcamT8pJGTIUiC53dcqlSN5hzhytwedZSCGOvNFyaKIcFGThwY4rd9YBD4OMXWXCZ5FYhbsGY3N701srBQzYmNQkchOFEEpjVSizzGbLIcgygqsVrjS5GtMXHDSsnpFF2JZt80OYflTMm7NomaIRgMy577uZ5rm50JZ9SLEZRao8m2nKOgVArYsYweNowAGTjqmnb56Ktj4CJ8Lh1aNGcrgy90QG0mPaGRg457My2QqbCwve96WKw8YzuI4swwmKbycVs0OPWKNsuXLcISt7cKlx2tVFegCQGKgm5WTMS1kBIxYuM9x36wdiNeKEC3m416fldKZJH3cI32+3gCnXviOON8rE5k8kpsDYnjRTJgMOvfd40zCfHJGMiWAjw8cgPDgpBsOgyXod5RYfLGqrFGI1TCneKFVw0uHzMjW1cMbtc31FRweBMq1J1Co4AM9UOUqVKllsJUqVKoojfYY/Z4/R+9vxqeF1+v76hbDH7PH6P3mrAdXnrztTtu3lDJUWdeHpD3ij21A2ISxHpD3ijo1t8k9l3D5WFyr2m8UE91TyEH0x+A1mgrS+6p5CD6Y/AazMU7U7SZsfcDeVqe0Bzx6Q99epF4+cmltEc8ekPfXpxqR5zXmHH3KcafZNFbntt9lDnLLxI/TPw0Slfd99DnLQcyP0z7qtZj+s37oRmnFCdKlSrfRkq9xQF2CKpZmOUKASTfoAHGvFWvJTFJHjsO8jKiB2BZiFUZopVGYnQDMQLnrrrRJhDquuMLhoXqLB40khVxRMbRsQN5dWjUCJj1EIQAeoiou4xEY3oEyAGObOMygG77qTN0Xu9j061a4AJG06vMjltlZBdkazZoCMOrAkOUAtoTw81Wi7RhlwEWGMkQzQ7OVjnQHnTyJKDr+4ii46M2vGj3dqzjXu/4iMNH3WhqV8VkeNmxASPK7Ldxku4dGPArz2DDzkWp+fCY53swxTSNEy2O8zGMsCwt0rmse2rnaO24phNiM8atiMDhWZQy3DxYlRKuXjcKoNuNqdknjG08PKcRG0bY3ESKN5Gyxq6m0mYMQu8J4Gx5tdubVQV5/wABkdGoSh10xl2Y98cZXYnPxyKs7N/pKhvMRfjTWITE5Fjk35RSiIrlyAWXwaqG6cp0HUdNKvth7XjTZ8kOaMM6bRGrKGF448iAcRmNiOvJpUzbuPglGFeOWINhrFuepDFcJHNHLlW5bnxLGbAnm281cuSM10Wi6+LgwnGNSCZoWRirAqykgqRYgjiCDwNeKueV8yPi3kjZHWVY5bobi7oucduYNobHrqmoDhBhalN19gdrSpUqVcV0ebA/u8Xon3mrG32GoGwB+zRej97VaAWJ6/6+2vOvPXdvKASomLHi9o99GxoKxA4ekPfRqa2uSTLXcFh8p5t4oJ7qfkIPpj8BrNV4VpXdT8hB9MfgNZqvCnqnaTdi7gcVq20Rzx6Q99enAufr/wDdd2iOePSHvr066n668s75KZafZMgXoa5beTi9M/DRWNTwHqoX5deJH6bfDRLN3rT9yRmHrIPpUqVb6ZSpUqVRRKlSpVFEqVqVKoolalalSqKJUqVKoolSpUqii0Hk4P2aL0f+41aCLX/356ruTg/ZYvQPvarMgfbXnH9t28pQnFRMVHbL2j30YtQji+jzMPfRaa2uScn8FjcpZt4oJ7qfkIPpj8DVmy8K0rup+Qh+mPwNWarwp+r2k5Yu4G8rXNojnj0h769ump6jS2iOcPSHvr0410vxryrjAJ2lFacU2Rbt9dC3LseDi9NvhotZbdv9aUKcvvJxem3w0Sy41m/dCMw4ygylXnNXb16GE1fC7UrDbOeQEorMAbEgE20BserQ3qIGom5K4ZiZDnlWOWN1GWQquaEXlunAsyZFzdAv9Qaz+bbeQq1bm23gqQ7OfLnytl+VY26uPCuYfZ7vfKpa3GwJt29VGbH9iPV3jguzUzXrzyXPgo7XsZ8Vf/8AW6fUKT6YbhdGRj0lA6WebvxphCH9mvlz5Tk+VbT11yfZzpYsrC/C4Iv2UaKf2dR0d7bM7NZmv66Z5UN4LUn+9Yrj5parTtpfUDI0x6SpSthqPDbuaERs98mfKcnyrG3rpDZ7kgZTcrmAtxX5XZqNfPRPjcPI8USRsVVsDhEcc2xEh3cfRe+ZydLVZmUSyRTKLBsHiksOjdFUt6lFd6aQAYzn+ceEqvTcMggZ9lyBM+Vstgc1jax4G/VUSjvFm+DYC4thMEzG98wKyBVtbm2Ot+nzUCO2tM2asawJI0/APymKFfnW3iISpVwca4DTcI1/FaRyaH7LD6P/AHGrVSPfVdyWW+Eh68n3tVmqXHZ+FeYqyHujWUo4iVFxo8X0vvFFNDGMQgDtHvonNbnJJlrjuWPyhm3igrup+Qg+mPwNWarwrUu6FsqfEJEkMEsmVjIWUC2qlQNSLmh7D9yzGFVJVFJUEgsLi44G3SK0XtJdgE1ZarGUAHEaUY7RHOHpD316JsT/AF001tOdQ2p4ML+uunFrfjXkXyPMozSnXPH7ProS7oItFF53b4aJ++lvqaFeX84aOLX99vho1kP64J2+yKzMAILDV06Us9czivRSnLu1dv1f12VIhxzqCqs4VjdlDuFPAXKg2OgA4a2qNnFLOK4QCMQuXNalHaDlAud8i+Khdyo48FJsOJ4DS/RXIdoOoIV3VW8ZVd1Vja3OUGx0AHntUbOKWYVy63KF24IjDyUpsexURlnKDghdyo6sq3svTw4X0tSxG0nc3Z3cjS7u7kdhYmoucUs4qXWjGFy4AcI9FKTaD5VTPLlQhlUSSAKVNwVF7LY8LcOikm0GFrPIAM2geQAZzz7AG2vSLa1Fz+elnFS63Uuc23UPIKTJj3KhS8hUWAUvIwFhYWUkgWFRmJsT5v6Ndz+euFxY10ADILobGAhbFs3kVgmjjvAuYxRuSWkGrAX/AHvrqJjuTWESQquDR1AXnb6Qakm4Aza2Fj9dEWz5ozBCGCm0ScQD+4vXTxMHyU0/yr0cOilxVAzC846q+e0fND8EyxqqR4VFRV0BmtbptxPSTT7bQPzdL3Ghl43a2h7Nat93h/4cfsJ+FdKwfIj9hfwqs0pm4PvFUvv1nzUBsKjxKxjCtmOgZjwOmvqNX2EwPS3q/GoDSJdFQAc8GygDiQToKvadsLGgOIEINVxMSUrUstdpVpIK/9k=" id="24582" name="AutoShape 6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sp>
        <p:nvSpPr>
          <p:cNvPr descr="data:image/jpeg;base64,/9j/4AAQSkZJRgABAQAAAQABAAD/2wCEAAkGBhQSERUUExQUFRQUFBgUGBcXFxQUHBwcFBcVFxUVFhgYHSYfFxkkHBUXHy8gIycpLCwsFx4xNTAqNSYrLCkBCQoKDgwOGg8PGi8lHyQvKiwsLCwuLCwsLCopLywqLCwpLCosLCwpLDQsLC0sLCwvKiwsLCwsLCwsLCwsLCwsLP/AABEIARAAugMBIgACEQEDEQH/xAAbAAABBQEBAAAAAAAAAAAAAAAGAAMEBQcBAv/EAE4QAAIBAgMDBQsIBwcEAQUAAAECAwARBBIhBRMxBiJBUXEHFCMyM2FykZKxslJUc4GhwdHSFhckQlN08BU0NWKCorNDwsPh8SVEg5S0/8QAGgEAAgMBAQAAAAAAAAAAAAAAAwQAAgUBBv/EADcRAAEDAQQFDAEEAgMAAAAAAAEAAhEDBBIhMUFRYXGBBRMUIjIzUpGhscHw4SNi0fFCohU0cv/aAAwDAQACEQMRAD8A3Amh7lJy0hwgIJDyfIB4ekejs41QcsOXEgzRYYW1yl72J6Dl6h5+NDmw9mwZ8+KmGYG9rMT/AKdDb0jrQDUkw3zTjLPdbeeCdQHzqUkS47aUhs7RJ1AlQB5wOH13JqS/c3xR44xfZk/NRNhuUmDjUKkiqo6Ar+s83U+enf0uwv8AFHsv+WqkUzmVcVbQ09VscPwhL9WmK+eJ7D/mrn6tcV88T2H/ADUW/pdhf4o9l/y139LML/GHsyflrlymrdItWr0/CEh3M8V88T2H/NXf1ZYr54nsSfjRcOVuE/jD2X/LXf0vwn8Yey/5alymp0i1aj5fhCH6ssT88T2H/Gl+rLE/PE9h/wAaL/0vwn8Yey/5aX6X4T+MPZf8tS5TU6RatR8vwhD9WGJ+eJ7D/jXR3L8T88T2H/Gi/wDS/Cfxh7Mn5a9DljhP4w9mT8tS5SU6RatXp+EH/quxXzxPYf8AGl+q3FfPE9h/xox/THCfxh7Mn5aX6ZYT+MPZk/LUuUlOkWrV6fhB36rcV88T2H/Gu/qsxXzxPYf8aMP0ywn8YezJ+Wu/pnhP4w9mT8tS5SU6RatXp+EHfqsxXzxPYf8AGl+qzFfPE9h/xox/TPCfxh7Mn5aX6Z4T+MPZk/LXblJTpFq1en4Qd+qzFfPE9h/xrn6rcV88T2H/ABoy/TPCfxh7Mn5aX6Z4T+MPZk/LUuUlOkWrV6fhBv6rcV87T2H/ABpfquxXzxPYf8aMf0zwn8YdXiyflqXPiSdOAqc3TOSq612hva9lkfKjk9PglRmxAkDuU5oZbWBPSdeFVMPKfEhQBPIAAABmPQNKNe6qPAQfTH4DWbKNB2Uu8BroC0qDudohz88VYbSlO+4nxh76ax0p3janiaONpbIiz33MXjDXn9fpV6l2HEWa8EPE62f7edWYbY3Um21ANGhZ9vm6zS3zdZo+bYEQ/wChCfqf81MYnZMSrfcQ8bcH/NVenNmLp9EYVAcggjfN1mlvW6zRaMJH83g/3/mpDCR/N4PU/wCau9Mb4UTHwoS3rdZpb49Zot70j6MPB6n/ADUu9Ivm8Hqk/NU6a3Upj4UJb1us0t83WaLThY/m0Hqf81d7zjv/AHeDh1P+ap01vh9lzHwoR3x6zS3p6zRb3rF83g/3/mpHCR/N4P8Af1+lU6Y3wruPhQlvj1mlvm6zRacHH83g/wB/5qXekdv7vB/v/NU6Y3wqY+FCW+PWaW+PWaLRg4/m8Hqf81d70i+bweqT81TpjfCpj4UI75us0t83WaLVwsfzeD1P+al3pH83g9T/AJqnTG+H2Ux8KEt83WaW+brNHGH2REwB3EPG37/5qfHJ+Logh7bP+auC3N8PshmoBgQgFJjmXU+MvvFb43E9tZ3LsWEEeBiHOHAP1j/NWhk1pWKu2qDAyWHyo6S3igjuq+Qg+mP/ABms3TgOytH7qp8BB9MfgNZunAdlEq9pNWPuBvK1PafjD0h769zMcx7a8bT8YekPfTslrnh/V68uRgd6abnwTWbX+uqou0Tzf9Q9xrs2IOdUQFne+VQBfTVib6ADpJt0dYqJtaZkiDsOaWABUq4OuXQqSDqbcaqxjiQNJRWuYHgEpgW+yvNSG2VMCwKi6C7DMhIBvYkKxIGh1t0VFwoeVssaM5uQSBoCouQzHRT5ieNFABEgiN6ZFamQXXhC9er1Uv64V4xbGIEurLbjcEfZa5+rj0XqT/Zs1iSlsoDMpZMyhr5cyhiVvY8R0Hqrt2MznltVjWpiJcMU0DXD/WlcgRniWUAKjkhS7xR3KkqQM7jW6mveFwskiB1AKs7IpLRrmZWZSFDMCdVNuu1cLQMSRqzGepUNooj/ACC8mujz15kRhKsWU7xmyhRbjlZjxsAAFOvmrmIbdtlbRgctvPe1vOb9VduHJED2EwDongvZt/XnrluyvYwcuQOYpApJAupB0JGo4gaEgkAWt101ArOZMqnwQUudBYPmtxNz4p4A1AzCZ+5KorU4m8F6A/q1KvMKuwhIU/tHkvF53NL9emg6bUkVyZQFPgADJw5t8/n18RuF+FS5tHmNce+G9c6RS8QXu9IU22YCElSO+Mm7HNud5bL02HEcbU6MLJ4Tmm0TBXPNsCQDbjroy8L+MKlzaPMa498N6nSKXiCstnjmDtPvqUz6WFUuz53ZIiLLvrtGDnuyZc+cBUN+I0FyOm1WmGnvoQQQbEaaEHUG3n89CdTicQlDUY9xumV5xK+L6Q94ozJoNxR8X0h76MjW3yT2XcFjcpZt4oI7qnkIPpj8BrOE4DsrR+6r5CD6Y/AazhOA7Keq9pN2PuBvK1LaXjD0h76clXUnz+403tLxh6Q99Ou2p0vrXlz8ptvwq/ZJ/wDqKfy03x4eqvFf4VF/Mv8A/wBEtWLu8WISdF3hVXRkLBCVkyG6tawYFF46EE8Kq9ps7YZYY4iiI5k57qzMzSGS11GVV1YdPR1a2awuqNcMurq0B8+4S9Wk99WQPsInxhEWMxM0hCxnCogYlRdgz80C9ydeFumq/YrWGybEgNHISATYloCxJHSSddem9Vm0ZxiZjM0QRrAC5R2sAODAdtedm42XCumQvJCpe8JZABmBsYyy3UBjwBtrwoAsx5qJ60ZaOyW54447ty4bE/mw8Z6lIxchOz1uSf28gXN9O+WNhfo04earib++Y/8AlIvdPQvtDezC7SNcNnRGKlUOYOBZAAdQBfU2v9djNt9maV1w7JJPGkTFpUdFC57lQBmY2c8bcB56u+g45beEuadmgFVdY6rbuEymmjDbMwwIBGeXiL/9WTrqRsnClsDhcouEx5c6gAKmKlLHXqAqBBinOGiw7R5d0XOfMpDZnZhZeI0bp6q4kubDLhnhBVZZJM5ZGBzvIy8wi4PPHqNHexxaG/vJ4G9t2hMdHe6kGRjePwpW0drKMbLiEIZcPFmuNRmdooTY9Nl3/qNW02HttiLqMcrjtyIt+3VvWaGYs6CZFjj8Ju7M6pIuWNWsm7PSWdjfqFTMftKTEGJyjQTRKPCI6nnWIbIANFN20a4IIFVdQMw04XS2dkCMN8+aGbNVv3RllO5TcBM25wZzNc7RkHjG5G8nBB11FuinsP5XafZH756gLt3EGFYiXWRXZjOphuwLPlGXJzTlZQTYcD11G2fiWh365GkGIWMZ84uCu8zM2bVic9/XVOYf1iYmcgf3h0+XFUbZKoF6NMKfyfxKSjZyLJGJcMWWSJmCvpC6XVDq46bjo166cwLASbUJGYBVuL5b64nTNY27bGquNjFLDKqZ905YrmCkgxyJoTpxcH6q7FtJ1bFHckjFKo8deYQZb5vleUHDqNWfQkuuZGNI8d46lerZHtcQ0EhWO1GUnZZUZVJw5VSc1gcmUE9NhYXq1xU65cbGo8Ro3Y9bzWJH1KqCheXaMjLhPAkHCbm43iHPurBsp/d8Xpp9dsvnxJMBAxLRm+8Q5Mlwc3yuvShmzO6mzaPHOvV9lC6PVlvVP0q52DMqYfZhIu7xiFfMHi3jt22hA/1V4j8tJ9K/xtVRgsZKI8ENwT3nofCJz/BtHzdObxB1q2wlyS5XKWZmK3DWzMTa/A8ajaJpuc46Z0/ucfaCjWem5jzeEL1iT4vaPuozJoLxPR6Q94ozNbfJHZfw+Uhynm3ignuqeQg+mPwGs4TgOytG7qfkIPpj8DVnKcB2U/V7SbsfcDeVqW0vGHpD317cc4nqNeNpeMPSHvpyc8e015cifNNNzTMsgGnCoOOnBXTr/Gn9j4EYmaQyXMUJVAlyAzsuc5ralVUrp0ljfgKkxYuA404XvWMDK2VwF1KBSwK5bqNdDc8OAvQH1WseWgElokxGA45rhtApugCYzVCDSLVP5Q4JYZbLoGXNb1j7jUjkZsxJI5ZZEV80xVcwDWWJVTS/Dnh6JUrU2UeeOWEcfpTb7UG0hUAzVQDXCwp7acW7ldegMbdnR9lqtuTWx4zhlxEqCR5E3tm5wVSMyqqnS+W1zxJJ6LAWrVWUWB7sjERplSram02B8ZqjEgrpaiLYEkWLikJw6RMkhjISx4KjAhgq30caEcQaosJgwNpRRMAygzXB1Byxm1xXG1WuLwQQWCSMN+EIbbaCHS2CNCZ3ldDUQ7blgw8kK97RsJpFQmyqVzuiAgZTm1cX1Ggpcp9mRpDnRApDAaCw1v0fV9tDp2ljywXSL+Rw3LlO3Bzg0tiUPZq5mq/5NbMibZ8LtGhc4cMWIBN8pN79dQORGESVsSZEV8rxgZgGteO5tfhrVjaKYZUfB6hg7cYXOndUm7lGnXP8KBnrmYU/joF/tKKPKN33xbLbS26kNrcLX1qw5Y7LULFHCqo00giuoC+OUBOnyQWb6qIalMVGMM9YTOoZ4+Ss62hpEjMTn+FUZ6Raiza2yIUgcpEilV5pCi4taxvxv56peQ2CjlXEGRFcicAFgGsNxCbC/AXJP10FtrpuoOrgGAY++a4LcCwvu6QPOdmxLByDIPrqUk2unXUXC7N32PdLeAgbOyjQEkkRR26tC5H+VeulHIskzPEqrEOYmUABgDcyG3G54f5QOs0XqF10TkCdk5DehisKjoA2nYn8WPF7QftoxNB2LPi+Yj30ZGtvknJ/BZHKWbeKCO6p5CD6Y/AazdOA7K0fupnwEH0x+BqzlOA7Keq9pN2PuBvK1LaXjf6h767iD4311zaXjf6h767OdW+uvLn5Tjcwu8ieGK/mf/BBVNtmNhi3ljcxujsAQEbR1swIcEdHVVzyJ4Yr+Z/8EFVO0FMm0NzfKJJXubXtlikfQXHyAKVo4WysTldx3QJQKd0Vn38sZ81BxmLkILzSGTKOJWNbBbk+Io6zxos5MMIYMNA3lHgMx7SyNJfz5pvsNDXKXYe7McIbMZ2SO9rWDuEbpP7pJ+qrTa+NybUwvQB4E/8A5kkIHtbr7KvamttFJrGZQ52GHZEDDeVLS9tQNbSGABP31TPLGHLLm+Ul/rGn/aPXVzsD/DIP5NP+EVG5b4e8Sv8AJJHrF/uNSdgf4bB/Jp/wik6z+csVE/uA8pCFVdeosGq8PZQO5/5PEfzJ/wCGCoMX+MJ2z/A1Tu595PEfzR/4YKgxf4wnpYj4Gpg/9m1f+T7Kx7dTj7hX23cDDJLh97MsZWQMiFkUuyujqozG55yroOuq/llLMQqhAIQQS17ljYgC37oFz03OnCxqL3RuEXaP+WKiDlT/AHd/SX4wPvpezDmzZnuxmQAdGOY/KHS6r2OOP9qPyRt/Z2Hvw73W/Zl1rxyTfCkSnDbzxlEmcOpvl5ujAfu9Vd5K/wCGQfyw+E1W9z3jivpIv+OhVGTTtLpODstB62lUuyCdo+VDx/8Ai0P8z/4ZKKdsoq5cQ/i4ZZZbdZ3ZHuLesULY/wDxaH+Z/wDDJVt3QsUVwTqP+oGB7FUt7wo+s0zaGGpWs7BpaBwOfoiVWlxYBqCs9qS5sG7HTNEG9YBt9tUvc78TE/zA/wCCCrbG/wBxP0C/CtVPc78TE/zA/wCCClmiLBVA8X8Lje5dvHsVdY/ZY3E4S4MuZ2IOpJABF/Oq5eyqLZtgthbq/wDQq+2RtIyPiI28aGYqPRZVZP8AuX/TVKIt3M6dR07DqPsIpmwl4v0n5iDwIH4RbI7Nv3BeMT0ekPfRkxoQxg8XtHvouNep5IEB3BI8pZt4oJ7qfkIPpj8BrOk4DsrRu6n5CD6Y/AazhOA7Keq9pOWPuBvK1PaXjD0h767ONW+uubS8YekPfTjg5j1a+f7K8ufkppvwoGwtqJhppUmYIkzLIjtouYII3RmOikhEIvxuekVLfBYcYtcUcTCFTM2XPH4zIyXLZvFszHtt1atzQhgQQCOyqvF7HiUXEaA34hVHX5qC6k1zy8OILhBwBkZaclU2e+8kOiVJn25FPtGA50EUKu4d2CBiqlbrmtcZpVsenISNNaquU2LzSSToQ27kWRSCCDuGU6Ede7Prr2+HU8QD2gH316WMAWHDqpikynScC3Q27GyZPmmadjDCTOER5op27tLDywOomhNwCAJYyTr0C/G16g8lNtwnCph5ZEjlij3LKzBCQoyLImbxgVAOnA3BtaqAYNPkr7IrsuFVhZgCOogH30sLHSFHmZOd4HUUL/j+rBd6Ij2PJh8FHJnxETbyUyc1gT4qIqKoJZmsg4dJqh2ftAHaMU0hWMOZzzmVQMyMQpJNr6gUxFgUXxVUdige6nHhB4gHtANGbRa0vLiSXiCctEYBEbYoDpdJP9og5RQYfFGP9qgRVIJ8JGSQGRtOdoebb66b5T8oY5F3ULrIzMC5QhlUA3sWGmYm2nG1z1XH+8U+Qvsj8KdWIDgKHTszGFkuJDMhgP7VadhuuBc6Y2K95M7WhXZ0KtNEGGHAIMiAg5ToQTcGoPIfaEcbYoSSRoS8ZAd1W43fEXOtVhwaccq+oV18Kp4qD2gGumzUyyoyT1zO7GVXoPVIvZxo1T/KkY3Fp/aUMmdN33x4+ZcvkZB417cdKm8vsfHJh7RyRuQshIR1c2ycbKTVX3utrWFuqwt6q4mFUcFA7ABRebZztOpJ6ggbUTonWa69kBo1IoxW1oTg8omiLGFQAJIyb2XSwN71V8hdoRRLiRJJGhM4NmdFNtxDrYnhVUMGgN8q37BXXwqnUqD2gGgdFpii6jJhxn2VBYYYWXtIOWqf5VlgNqpFtKRi6CHEKyZ8y5c0TF4+de3Ayj1VYbXxMTyo0ckbkixCujHmnjYHz/ZVfhMGhjAKi1zpYW49VSoMAqG6qo7Bb3Cr3KfOiqJkC7vjD+PJC5i48OBy/pcxP7p6yPfRiaD8U3i24Zh7xRhat3knJ3BZfKWbeKCe6n5CD6Y/AazhDoOytI7qnkIPpj8BrNl4CnqvaTdj7gbytU2l4w9Ie+nJG53Zem9peOPSHvp101Paa8wflNj4Td+vq1/Goe0fE+sffUw+c1D2j4n1j76Ccwj0+0FW0qVKjp5eHmA4ka6D8K4Zx02114j7OvjUvk95XFt+9HhVyHpXOZ8xU9BORdf8opnZe35O+MHvVAKjvV5M5cybwAK7XUW8IkfSfGNWx60Nm6McY0XvxvSFS1Pa5wa2QM0y2IANiRfquBx0FdWcE20v2in8VhdxioUOhkx6SH0F8FAPrO8btYVZNER/aRIIvLEQSCL6LqOuuGpTwgYGIO9wag/8g6Yu5qnEwOgI08/mv7q5vxe1xfquKn8m8rYKWP8AfdTij6LySIn+yAeumcLipIcBhJIvGMzSSAMU3lncMrkA3001B4DqFSRJaBjeu5xoJn0VzbiSQ1smYCinEDXUacdeFhfUdmtI4gAXuLcL3FvXUnDSibBbRaS0IebXxpAgMUPyVBYWtwFXc0QO04AQCFwruNP3gyqGHns7e0apUrMYXAtOE+gB1RpVDyg4EgtQycSM6qWVc97M7Ki80XIzMbX10HE69VeoJwyqQynMM2UMpYA8M4B5h8x1qdJO0mDwjyEu/f6LmbU2XFkAX8wUeqvW3h+1Sdq/AtED2klsY9b/AFMfKtZ7VUrVQMhqUSlSpVVaatdnjmD6/fUnMb/Xb+hUbZ55nr95qTm6NONBSD+0VHxXR2j7qMjQZiOj0h76MzW7yRk7gsPlPNvFBHdT8hB9MfgNZuvAVpHdT8hB9MfgNZuvAU/V7SbsfcDeVqu0hzh6Q99enBzHj6qqto4x94Oe3jDp89cxG0XUsd4wAJ6bDTr81eZcw+q0G0nE8FaAG39evsqJtBTl4HiPvqvk2s41MjW01LffUHam1psoKSuLE5iG4W6+qo2zvc4QiBt2DI81N3Z6j6jSMZ6j6jVGNo4u9t9LfqzD+uivMu1sWvjTSjzlrD1010R+sev8IwqE5R5q92VjEgln3x3azwKiuVYqGQy3ViBpcSAi/GxqDjpIjDhoY3UFQBJiFV8gcc9WvlzSWZLXtxYajW0WDGTs4WTEFLqzAyOFByZbqL+M3OFlGpsa9NiZsqlJ8zMoYorgsoa9g4/dbQ808Ku2hdfenHfhgInLVwWe+nTdVJvwTo4K12qwxMkjlSUc2AZSOaui3B1BNs3WL9dNQbY3WGxkUkshc5DCshlkJ5qkhC19Mw4Xqn/tPFAX30gXrzaebWuyY3FAXaSS3WT18NagspgMMQIjgQdWxGfRa9jWYCNOlEWydr4aGcXLiM4ZcOJb3iIiVB4oXOCSGsT/AJuumMPj4Gw2GieVEME+d1dX56CUuCllIcMttPPY8CKoJdpYleMkg+uurj8TYHePY2sbjW/D11zoQJvTjhp1AjVqKXNibneVzi9sQnDbQjHMaaTNFGUZSV3cQBC2sPFOnmq1k5RQd/QzB7xDDtCzhXIVmZWXNpcDmWvwFx10JpjMSTl3j342uPXapEOJmIObEZWEixZWdQ3Py+EK/uxjN4500NUfY2EGTr06wBq2eao+y02YufH3BWU20okw2HiWQSbvFrM7oHKKvfOfUlRc5WvYfJPmvJ2hilmneSM50JFiA2tlUHiOsUO4naEyvlWcvrYMrAgm9uaenXgeml/aOKBtvZAbXtm6OFx5qv0SOsDjj/sZOhM0KApEPadGnar7dnqPqNLIeo+o1RptLFkkCaUkcRm1pDaeLuRvpbjiM3Xw0qvRH6wm+cOzzRfgVOQaHp6PPUoD6jeh3C7UlCKHkbMQeLcbX/8AVPrtRydJG0JvzuHmtShoPaTKEWXjmPNWWJB0v8oe+jE1nk+OkJW7txXp89aGa2uSWw133WsLlRpaWztQT3U/IQfTH4DWbqdK0juqeQg+mPwGs2XhTtXtJqxdwN5R9tAeEHpD301j4wwcHgSwPYwsae2gPCD0h768zrzm7T9teeJjzWwzPgn4yZsHhJm5xwpIlueLYUMEB680iRn/AF0/ya2dv8EgY3y4uaQg8HKSykKfMWyk+YEdNUeCxn7O8ak3lm3rplYCPIFXKWYDMzMitYcAD10/s7lBHh8NEpYiSPGu7ple+7eSUOfFseZJmsD0CgVqNXmy2nnew2DrH3MTuWK+jDLw1wNykbAlfNtFmY7wwRszAlTf9p1B4rbo6gB1U5tdd9Fs4PzmlWIuTxIVY5JCevmh79tNR8osMk+MZJgBNDGIyFkF2BnuBddCC68dNRVJg9rjvjPPJJIVglVMzalntGqKcpVLK8h4W7aK2i91R1UNiIjDHsARwPqFLjnTUaIj5wwRJt6USy4CdRYTS4Zx/qdWt22YCpMVu+tpXNhuI7mxa2mI1sNT2VS/2/hu98IoZo2w+JjzI+Z2VElF2LKgVlsARboIp5eUeH3+NbeC08KLGcr84jfAgc3TVhxtxFANGpcuhpwEZaqjY9EIhxgEZYeqsBAubZSAiRApsSCA2TD5kbKeGoDWPAgdVU+29ry+GhcZ0bFB1dpGJQZ4xuwpUjLdSfGFs3CveH5RwKuzWz372QLMArkpmh3dyMutmOtr6A0ztLaeGEeIyOszzYlJQyo90jBizZmZRbxW5ovx7aJRpOa8X2k6sNN92OzCDtC6xsdppOGCu+UmyBiMTLZxnjjVypDDQggEG1m8Q6A05gNnlsDg5VIzwYMFARcBnjjXeefKoew62HVUbEcpcMJ8RMkwk3sCxIirLmzLn1JKhQOcNb1F2TyrgjTAgyc1cMYZxlk5hMcZUsMvyo8ul/Gpa5aDSY0NPVjRouYj44qONRzQCDAywXjZMjRbPndGZX79VSwJDEBoBYtxPE367t1mryRbbRxFtP2In/cKHYdqYcwYiAzKmfFCaN2WTKyXiJsQujcxhY2PDoNTG5V4c42eUvljfCmJGKvziCOAAuOm17UWrSqF7y1p06D+yPYqr2lznED+pQ7gf73B/NQ/8q1omFSI4jfq1zPh+YOnLGwMh+svELf5azTDYxUxETsbKuIidjqbBZFJOmtrVccntvpFiVMsoEKwTrGcr6b2WKXKbA66t1aKKb5Qsz6gvMnAZDTs8wOCdtrHOfIGAAnzVrsiVkweHZCVMm0QHKkjMDiHjytbiMqgWPQBUsC2I2llbd/s8Vn5wy83EHNddRYknTWqbZu2YO94opJVieHGCfnLJZk3zS3QqpBNmtboI1p2PlFA02OLSbsTwokZdZNcomW5yqSvFTY62YadFJvo1C+p1TmdH72kb8J4JEsdjgVcLKxx+CvzlGHfwtwd4d2CXHTbXp6+wlrFxKmCyKblMQyuRwLnePJb63t9VQcPyggSfBc8mKCBomlySBSxjVQFBXMRzeNra9tMYTasbYZosxMjYuSWxVxdWzMGuRbXMOnpqraNS8wwQBd934+We9XpMcKjZGke6bc3K+kPeK0s/fWauvi+kPfWlGvR8mZO+61blntN4oK7qfkIPpj8DVmq8K0rup+Qg+mPwGs1XhTVXtIli7gbytB2gPCD0h768zjnN9dO7QHhB6Q99clW7N2mvOPy4rVYceCa3Y6/sNUvKTmqlvlH3Ve5bcao+VA5iekfdVrOf1AiyqDenrrmevNWOzthtNGXDxqA+6GdiuZ920uQGxAORD4xAvYcTW2BOSG+oGCXFQRKeulvj11ZYbk5K/e1soGKEjRkkiwhzFy2mmiki176VJwvI+R3KCSL/o5T4Szd8qzREcy4uEN8wFqtcJ0IZtVNubvuSpN6aRmPXVqvJiTdLLdMrJC48b/7mUwoPFtcMtyOgWOtSZuQ+IVgnMLFJ5FUZySMM6owHN1LFly9YPRU5t2pc6VS8QVCZj10t8euraPkxIyyMrxMI3kj0Lc9oI97IEOW1gvSSAeinV5HSndAPEd86RjVxYyw79M101GTpW9jpU5t2pQ2qkMLypN8eulvTUjZ+zTKzgMqCONpXZs1gqFQx5oJOrDgKlPsArHM5li8BJunHhTzjmyZSEykNkJDXtqLkVy4Tirmu0G6TiqvNXRIatk5MSb3DxM6K2KjSSLNvLHeeKjFVOVuPHTTjTI2MDFPKJ4iuHy5+bODz8wSwMetyjDzW1sK7cOpV6RT1qAJT10hKeupO1tmNh5WicqWUKSVuRz1VxxA6GFQ6qRCKHXhIRbskXhQn5J95qaEt/XnqLsYeAj9H7zU5UvWDUPXO8q8pic6r2j3itFrPJV8XtHvFaIa2eSuy7gvP8r9pvFBPdT8hB9Mfgas1XhWk91TyEH0x+A1my8Kbq9pGsXcDeVo20B4QekPfXZYxmPWbnzV62gPCD0h765KNT2n7q82/LiVpMz4Jlh/WnXVHyqHMT0j7qIOHA/0aoeVY5kfpH3Vaz961FlDVW+ydqQrA8M6Ow34xACgENbDvGqE5gUOfKb6i16qKVbwdBVKlMVBBRTgeVcSCBWErDDSWSyr5KTBCB7At4wlBfL0gnWn9ncroY5OMwULgVuEHPXCpIsqsufQNmAsbi3Gg+p/J/ArPioIXuFlkyEqQCBlY3FweqiNqOJgJKpYqTWlxJj6VbLypj72WK0oyxYRcthlDYfFPLJbnW8Rlsem1tLVPbl8om3yiQuq44JdRxnlifDA87RcsYB6qg7E5Pw4iItaVCZpYhz1YLusMJwzeDGa7XHRoR9fdncmYn7wLuwXErJvSCOYyxb5ALj5LJe9+JokvSxZZgSDOn76JxOU2HXfhFlCtNiZoxlXUYnDCLI3P5hV79Yta1PQcsYQcMW3zbmaByCo5ixYUwyBLvrmex0t11wcioxioIHkPhMMXkYEECUPugiG3i7yw16jrVRg9nRNhRKyyCTvtMKbSLl56q5cDd36bZb+e/RXLzwu83ZnYyf7/oqPsfaCRNNnDZZsNLBmVQ+Uu0bKxUsLrzCND1U7idow7rFwxo6JNNE8Y0No0zqwJzeMA17fbRFPyCj36QI7FpExhBLLYNh3URAnL1OM3nva1U8ewI2XHEF1OG8mrWu27YCbPYdAZDYcM3TVYeBCNzlB5LpOj3gKTNyohM2EkCSjvbFSu18rHdySGRMlrcMxGU8B0mqZdoqMNjorNmxG5KGwt4N5WYMb6Gzr9tV9KhmoSmW2VjRAnR6GVZ8pNpriMQ0qZgrLGOcLHmxopuAT0qarKVKqkzimGNDGho0Iy2MPAR+j95qdl7OPn/8Aiouw18BH6P3mp2799eeqds7yuyoso1W/yh760M1n8w8XtX7qP241tcldl3BYPK3abxQR3U/IQfTH4GrNga0rup+Rg+mPwGs0FOVe0jWPuBvK03aA8IPSHvr05FzfoJ99d2gOePSHvrrLzz2mvMuPutBufBNDrFh/6of5WjmR+kfdRER/80PcsPEj9M+6rWc/qtRghelSpVvK6VSdmY9oJopkClonDgNex0Isba/vVGrzIdD2H3V0GCquaHAg5Kb/AGpIMO2HByq0rS3BYG7RCMq1jZlsoNrcamT8pJGTIUiC53dcqlSN5hzhytwedZSCGOvNFyaKIcFGThwY4rd9YBD4OMXWXCZ5FYhbsGY3N701srBQzYmNQkchOFEEpjVSizzGbLIcgygqsVrjS5GtMXHDSsnpFF2JZt80OYflTMm7NomaIRgMy577uZ5rm50JZ9SLEZRao8m2nKOgVArYsYweNowAGTjqmnb56Ktj4CJ8Lh1aNGcrgy90QG0mPaGRg457My2QqbCwve96WKw8YzuI4swwmKbycVs0OPWKNsuXLcISt7cKlx2tVFegCQGKgm5WTMS1kBIxYuM9x36wdiNeKEC3m416fldKZJH3cI32+3gCnXviOON8rE5k8kpsDYnjRTJgMOvfd40zCfHJGMiWAjw8cgPDgpBsOgyXod5RYfLGqrFGI1TCneKFVw0uHzMjW1cMbtc31FRweBMq1J1Co4AM9UOUqVKllsJUqVKoojfYY/Z4/R+9vxqeF1+v76hbDH7PH6P3mrAdXnrztTtu3lDJUWdeHpD3ij21A2ISxHpD3ijo1t8k9l3D5WFyr2m8UE91TyEH0x+A1mgrS+6p5CD6Y/AazMU7U7SZsfcDeVqe0Bzx6Q99epF4+cmltEc8ekPfXpxqR5zXmHH3KcafZNFbntt9lDnLLxI/TPw0Slfd99DnLQcyP0z7qtZj+s37oRmnFCdKlSrfRkq9xQF2CKpZmOUKASTfoAHGvFWvJTFJHjsO8jKiB2BZiFUZopVGYnQDMQLnrrrRJhDquuMLhoXqLB40khVxRMbRsQN5dWjUCJj1EIQAeoiou4xEY3oEyAGObOMygG77qTN0Xu9j061a4AJG06vMjltlZBdkazZoCMOrAkOUAtoTw81Wi7RhlwEWGMkQzQ7OVjnQHnTyJKDr+4ii46M2vGj3dqzjXu/4iMNH3WhqV8VkeNmxASPK7Ldxku4dGPArz2DDzkWp+fCY53swxTSNEy2O8zGMsCwt0rmse2rnaO24phNiM8atiMDhWZQy3DxYlRKuXjcKoNuNqdknjG08PKcRG0bY3ESKN5Gyxq6m0mYMQu8J4Gx5tdubVQV5/wABkdGoSh10xl2Y98cZXYnPxyKs7N/pKhvMRfjTWITE5Fjk35RSiIrlyAWXwaqG6cp0HUdNKvth7XjTZ8kOaMM6bRGrKGF448iAcRmNiOvJpUzbuPglGFeOWINhrFuepDFcJHNHLlW5bnxLGbAnm281cuSM10Wi6+LgwnGNSCZoWRirAqykgqRYgjiCDwNeKueV8yPi3kjZHWVY5bobi7oucduYNobHrqmoDhBhalN19gdrSpUqVcV0ebA/u8Xon3mrG32GoGwB+zRej97VaAWJ6/6+2vOvPXdvKASomLHi9o99GxoKxA4ekPfRqa2uSTLXcFh8p5t4oJ7qfkIPpj8BrNV4VpXdT8hB9MfgNZqvCnqnaTdi7gcVq20Rzx6Q99enAufr/wDdd2iOePSHvr066n668s75KZafZMgXoa5beTi9M/DRWNTwHqoX5deJH6bfDRLN3rT9yRmHrIPpUqVb6ZSpUqVRRKlSpVFEqVqVKoolalalSqKJUqVKoolSpUqii0Hk4P2aL0f+41aCLX/356ruTg/ZYvQPvarMgfbXnH9t28pQnFRMVHbL2j30YtQji+jzMPfRaa2uScn8FjcpZt4oJ7qfkIPpj8DVmy8K0rup+Qh+mPwNWarwp+r2k5Yu4G8rXNojnj0h769ump6jS2iOcPSHvr0410vxryrjAJ2lFacU2Rbt9dC3LseDi9NvhotZbdv9aUKcvvJxem3w0Sy41m/dCMw4ygylXnNXb16GE1fC7UrDbOeQEorMAbEgE20BserQ3qIGom5K4ZiZDnlWOWN1GWQquaEXlunAsyZFzdAv9Qaz+bbeQq1bm23gqQ7OfLnytl+VY26uPCuYfZ7vfKpa3GwJt29VGbH9iPV3jguzUzXrzyXPgo7XsZ8Vf/8AW6fUKT6YbhdGRj0lA6WebvxphCH9mvlz5Tk+VbT11yfZzpYsrC/C4Iv2UaKf2dR0d7bM7NZmv66Z5UN4LUn+9Yrj5parTtpfUDI0x6SpSthqPDbuaERs98mfKcnyrG3rpDZ7kgZTcrmAtxX5XZqNfPRPjcPI8USRsVVsDhEcc2xEh3cfRe+ZydLVZmUSyRTKLBsHiksOjdFUt6lFd6aQAYzn+ceEqvTcMggZ9lyBM+Vstgc1jax4G/VUSjvFm+DYC4thMEzG98wKyBVtbm2Ot+nzUCO2tM2asawJI0/APymKFfnW3iISpVwca4DTcI1/FaRyaH7LD6P/AHGrVSPfVdyWW+Eh68n3tVmqXHZ+FeYqyHujWUo4iVFxo8X0vvFFNDGMQgDtHvonNbnJJlrjuWPyhm3igrup+Qg+mPwNWarwrUu6FsqfEJEkMEsmVjIWUC2qlQNSLmh7D9yzGFVJVFJUEgsLi44G3SK0XtJdgE1ZarGUAHEaUY7RHOHpD316JsT/AF001tOdQ2p4ML+uunFrfjXkXyPMozSnXPH7ProS7oItFF53b4aJ++lvqaFeX84aOLX99vho1kP64J2+yKzMAILDV06Us9czivRSnLu1dv1f12VIhxzqCqs4VjdlDuFPAXKg2OgA4a2qNnFLOK4QCMQuXNalHaDlAud8i+Khdyo48FJsOJ4DS/RXIdoOoIV3VW8ZVd1Vja3OUGx0AHntUbOKWYVy63KF24IjDyUpsexURlnKDghdyo6sq3svTw4X0tSxG0nc3Z3cjS7u7kdhYmoucUs4qXWjGFy4AcI9FKTaD5VTPLlQhlUSSAKVNwVF7LY8LcOikm0GFrPIAM2geQAZzz7AG2vSLa1Fz+elnFS63Uuc23UPIKTJj3KhS8hUWAUvIwFhYWUkgWFRmJsT5v6Ndz+euFxY10ADILobGAhbFs3kVgmjjvAuYxRuSWkGrAX/AHvrqJjuTWESQquDR1AXnb6Qakm4Aza2Fj9dEWz5ozBCGCm0ScQD+4vXTxMHyU0/yr0cOilxVAzC846q+e0fND8EyxqqR4VFRV0BmtbptxPSTT7bQPzdL3Ghl43a2h7Nat93h/4cfsJ+FdKwfIj9hfwqs0pm4PvFUvv1nzUBsKjxKxjCtmOgZjwOmvqNX2EwPS3q/GoDSJdFQAc8GygDiQToKvadsLGgOIEINVxMSUrUstdpVpIK/9k=" id="24583" name="AutoShape 8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sp>
        <p:nvSpPr>
          <p:cNvPr descr="data:image/jpeg;base64,/9j/4AAQSkZJRgABAQAAAQABAAD/2wCEAAkGBhQSERUUExQUFRQUFBgUGBcXFxQUHBwcFBcVFxUVFhgYHSYfFxkkHBUXHy8gIycpLCwsFx4xNTAqNSYrLCkBCQoKDgwOGg8PGi8lHyQvKiwsLCwuLCwsLCopLywqLCwpLCosLCwpLDQsLC0sLCwvKiwsLCwsLCwsLCwsLCwsLP/AABEIARAAugMBIgACEQEDEQH/xAAbAAABBQEBAAAAAAAAAAAAAAAGAAMEBQcBAv/EAE4QAAIBAgMDBQsIBwcEAQUAAAECAwARBBIhBRMxBiJBUXEHFCMyM2FykZKxslJUc4GhwdHSFhckQlN08BU0NWKCorNDwsPh8SVEg5S0/8QAGgEAAgMBAQAAAAAAAAAAAAAAAwQAAgUBBv/EADcRAAEDAQQFDAEEAgMAAAAAAAEAAhEDBBIhMUFRYXGBBRMUIjIzUpGhscHw4SNi0fFCohU0cv/aAAwDAQACEQMRAD8A3Amh7lJy0hwgIJDyfIB4ekejs41QcsOXEgzRYYW1yl72J6Dl6h5+NDmw9mwZ8+KmGYG9rMT/AKdDb0jrQDUkw3zTjLPdbeeCdQHzqUkS47aUhs7RJ1AlQB5wOH13JqS/c3xR44xfZk/NRNhuUmDjUKkiqo6Ar+s83U+enf0uwv8AFHsv+WqkUzmVcVbQ09VscPwhL9WmK+eJ7D/mrn6tcV88T2H/ADUW/pdhf4o9l/y139LML/GHsyflrlymrdItWr0/CEh3M8V88T2H/NXf1ZYr54nsSfjRcOVuE/jD2X/LXf0vwn8Yey/5alymp0i1aj5fhCH6ssT88T2H/Gl+rLE/PE9h/wAaL/0vwn8Yey/5aX6X4T+MPZf8tS5TU6RatR8vwhD9WGJ+eJ7D/jXR3L8T88T2H/Gi/wDS/Cfxh7Mn5a9DljhP4w9mT8tS5SU6RatXp+EH/quxXzxPYf8AGl+q3FfPE9h/xox/THCfxh7Mn5aX6ZYT+MPZk/LUuUlOkWrV6fhB36rcV88T2H/Gu/qsxXzxPYf8aMP0ywn8YezJ+Wu/pnhP4w9mT8tS5SU6RatXp+EHfqsxXzxPYf8AGl+qzFfPE9h/xox/TPCfxh7Mn5aX6Z4T+MPZk/LXblJTpFq1en4Qd+qzFfPE9h/xrn6rcV88T2H/ABoy/TPCfxh7Mn5aX6Z4T+MPZk/LUuUlOkWrV6fhBv6rcV87T2H/ABpfquxXzxPYf8aMf0zwn8YdXiyflqXPiSdOAqc3TOSq612hva9lkfKjk9PglRmxAkDuU5oZbWBPSdeFVMPKfEhQBPIAAABmPQNKNe6qPAQfTH4DWbKNB2Uu8BroC0qDudohz88VYbSlO+4nxh76ax0p3janiaONpbIiz33MXjDXn9fpV6l2HEWa8EPE62f7edWYbY3Um21ANGhZ9vm6zS3zdZo+bYEQ/wChCfqf81MYnZMSrfcQ8bcH/NVenNmLp9EYVAcggjfN1mlvW6zRaMJH83g/3/mpDCR/N4PU/wCau9Mb4UTHwoS3rdZpb49Zot70j6MPB6n/ADUu9Ivm8Hqk/NU6a3Upj4UJb1us0t83WaLThY/m0Hqf81d7zjv/AHeDh1P+ap01vh9lzHwoR3x6zS3p6zRb3rF83g/3/mpHCR/N4P8Af1+lU6Y3wruPhQlvj1mlvm6zRacHH83g/wB/5qXekdv7vB/v/NU6Y3wqY+FCW+PWaW+PWaLRg4/m8Hqf81d70i+bweqT81TpjfCpj4UI75us0t83WaLVwsfzeD1P+al3pH83g9T/AJqnTG+H2Ux8KEt83WaW+brNHGH2REwB3EPG37/5qfHJ+Logh7bP+auC3N8PshmoBgQgFJjmXU+MvvFb43E9tZ3LsWEEeBiHOHAP1j/NWhk1pWKu2qDAyWHyo6S3igjuq+Qg+mP/ABms3TgOytH7qp8BB9MfgNZunAdlEq9pNWPuBvK1PafjD0h769zMcx7a8bT8YekPfTslrnh/V68uRgd6abnwTWbX+uqou0Tzf9Q9xrs2IOdUQFne+VQBfTVib6ADpJt0dYqJtaZkiDsOaWABUq4OuXQqSDqbcaqxjiQNJRWuYHgEpgW+yvNSG2VMCwKi6C7DMhIBvYkKxIGh1t0VFwoeVssaM5uQSBoCouQzHRT5ieNFABEgiN6ZFamQXXhC9er1Uv64V4xbGIEurLbjcEfZa5+rj0XqT/Zs1iSlsoDMpZMyhr5cyhiVvY8R0Hqrt2MznltVjWpiJcMU0DXD/WlcgRniWUAKjkhS7xR3KkqQM7jW6mveFwskiB1AKs7IpLRrmZWZSFDMCdVNuu1cLQMSRqzGepUNooj/ACC8mujz15kRhKsWU7xmyhRbjlZjxsAAFOvmrmIbdtlbRgctvPe1vOb9VduHJED2EwDongvZt/XnrluyvYwcuQOYpApJAupB0JGo4gaEgkAWt101ArOZMqnwQUudBYPmtxNz4p4A1AzCZ+5KorU4m8F6A/q1KvMKuwhIU/tHkvF53NL9emg6bUkVyZQFPgADJw5t8/n18RuF+FS5tHmNce+G9c6RS8QXu9IU22YCElSO+Mm7HNud5bL02HEcbU6MLJ4Tmm0TBXPNsCQDbjroy8L+MKlzaPMa498N6nSKXiCstnjmDtPvqUz6WFUuz53ZIiLLvrtGDnuyZc+cBUN+I0FyOm1WmGnvoQQQbEaaEHUG3n89CdTicQlDUY9xumV5xK+L6Q94ozJoNxR8X0h76MjW3yT2XcFjcpZt4oI7qnkIPpj8BrOE4DsrR+6r5CD6Y/AazhOA7Keq9pN2PuBvK1LaXjD0h76clXUnz+403tLxh6Q99Ou2p0vrXlz8ptvwq/ZJ/wDqKfy03x4eqvFf4VF/Mv8A/wBEtWLu8WISdF3hVXRkLBCVkyG6tawYFF46EE8Kq9ps7YZYY4iiI5k57qzMzSGS11GVV1YdPR1a2awuqNcMurq0B8+4S9Wk99WQPsInxhEWMxM0hCxnCogYlRdgz80C9ydeFumq/YrWGybEgNHISATYloCxJHSSddem9Vm0ZxiZjM0QRrAC5R2sAODAdtedm42XCumQvJCpe8JZABmBsYyy3UBjwBtrwoAsx5qJ60ZaOyW54447ty4bE/mw8Z6lIxchOz1uSf28gXN9O+WNhfo04earib++Y/8AlIvdPQvtDezC7SNcNnRGKlUOYOBZAAdQBfU2v9djNt9maV1w7JJPGkTFpUdFC57lQBmY2c8bcB56u+g45beEuadmgFVdY6rbuEymmjDbMwwIBGeXiL/9WTrqRsnClsDhcouEx5c6gAKmKlLHXqAqBBinOGiw7R5d0XOfMpDZnZhZeI0bp6q4kubDLhnhBVZZJM5ZGBzvIy8wi4PPHqNHexxaG/vJ4G9t2hMdHe6kGRjePwpW0drKMbLiEIZcPFmuNRmdooTY9Nl3/qNW02HttiLqMcrjtyIt+3VvWaGYs6CZFjj8Ju7M6pIuWNWsm7PSWdjfqFTMftKTEGJyjQTRKPCI6nnWIbIANFN20a4IIFVdQMw04XS2dkCMN8+aGbNVv3RllO5TcBM25wZzNc7RkHjG5G8nBB11FuinsP5XafZH756gLt3EGFYiXWRXZjOphuwLPlGXJzTlZQTYcD11G2fiWh365GkGIWMZ84uCu8zM2bVic9/XVOYf1iYmcgf3h0+XFUbZKoF6NMKfyfxKSjZyLJGJcMWWSJmCvpC6XVDq46bjo166cwLASbUJGYBVuL5b64nTNY27bGquNjFLDKqZ905YrmCkgxyJoTpxcH6q7FtJ1bFHckjFKo8deYQZb5vleUHDqNWfQkuuZGNI8d46lerZHtcQ0EhWO1GUnZZUZVJw5VSc1gcmUE9NhYXq1xU65cbGo8Ro3Y9bzWJH1KqCheXaMjLhPAkHCbm43iHPurBsp/d8Xpp9dsvnxJMBAxLRm+8Q5Mlwc3yuvShmzO6mzaPHOvV9lC6PVlvVP0q52DMqYfZhIu7xiFfMHi3jt22hA/1V4j8tJ9K/xtVRgsZKI8ENwT3nofCJz/BtHzdObxB1q2wlyS5XKWZmK3DWzMTa/A8ajaJpuc46Z0/ucfaCjWem5jzeEL1iT4vaPuozJoLxPR6Q94ozNbfJHZfw+Uhynm3ignuqeQg+mPwGs4TgOytG7qfkIPpj8DVnKcB2U/V7SbsfcDeVqW0vGHpD317cc4nqNeNpeMPSHvpyc8e015cifNNNzTMsgGnCoOOnBXTr/Gn9j4EYmaQyXMUJVAlyAzsuc5ralVUrp0ljfgKkxYuA404XvWMDK2VwF1KBSwK5bqNdDc8OAvQH1WseWgElokxGA45rhtApugCYzVCDSLVP5Q4JYZbLoGXNb1j7jUjkZsxJI5ZZEV80xVcwDWWJVTS/Dnh6JUrU2UeeOWEcfpTb7UG0hUAzVQDXCwp7acW7ldegMbdnR9lqtuTWx4zhlxEqCR5E3tm5wVSMyqqnS+W1zxJJ6LAWrVWUWB7sjERplSram02B8ZqjEgrpaiLYEkWLikJw6RMkhjISx4KjAhgq30caEcQaosJgwNpRRMAygzXB1Byxm1xXG1WuLwQQWCSMN+EIbbaCHS2CNCZ3ldDUQ7blgw8kK97RsJpFQmyqVzuiAgZTm1cX1Ggpcp9mRpDnRApDAaCw1v0fV9tDp2ljywXSL+Rw3LlO3Bzg0tiUPZq5mq/5NbMibZ8LtGhc4cMWIBN8pN79dQORGESVsSZEV8rxgZgGteO5tfhrVjaKYZUfB6hg7cYXOndUm7lGnXP8KBnrmYU/joF/tKKPKN33xbLbS26kNrcLX1qw5Y7LULFHCqo00giuoC+OUBOnyQWb6qIalMVGMM9YTOoZ4+Ss62hpEjMTn+FUZ6Raiza2yIUgcpEilV5pCi4taxvxv56peQ2CjlXEGRFcicAFgGsNxCbC/AXJP10FtrpuoOrgGAY++a4LcCwvu6QPOdmxLByDIPrqUk2unXUXC7N32PdLeAgbOyjQEkkRR26tC5H+VeulHIskzPEqrEOYmUABgDcyG3G54f5QOs0XqF10TkCdk5DehisKjoA2nYn8WPF7QftoxNB2LPi+Yj30ZGtvknJ/BZHKWbeKCO6p5CD6Y/AazdOA7K0fupnwEH0x+BqzlOA7Keq9pN2PuBvK1LaXjf6h767iD4311zaXjf6h767OdW+uvLn5Tjcwu8ieGK/mf/BBVNtmNhi3ljcxujsAQEbR1swIcEdHVVzyJ4Yr+Z/8EFVO0FMm0NzfKJJXubXtlikfQXHyAKVo4WysTldx3QJQKd0Vn38sZ81BxmLkILzSGTKOJWNbBbk+Io6zxos5MMIYMNA3lHgMx7SyNJfz5pvsNDXKXYe7McIbMZ2SO9rWDuEbpP7pJ+qrTa+NybUwvQB4E/8A5kkIHtbr7KvamttFJrGZQ52GHZEDDeVLS9tQNbSGABP31TPLGHLLm+Ul/rGn/aPXVzsD/DIP5NP+EVG5b4e8Sv8AJJHrF/uNSdgf4bB/Jp/wik6z+csVE/uA8pCFVdeosGq8PZQO5/5PEfzJ/wCGCoMX+MJ2z/A1Tu595PEfzR/4YKgxf4wnpYj4Gpg/9m1f+T7Kx7dTj7hX23cDDJLh97MsZWQMiFkUuyujqozG55yroOuq/llLMQqhAIQQS17ljYgC37oFz03OnCxqL3RuEXaP+WKiDlT/AHd/SX4wPvpezDmzZnuxmQAdGOY/KHS6r2OOP9qPyRt/Z2Hvw73W/Zl1rxyTfCkSnDbzxlEmcOpvl5ujAfu9Vd5K/wCGQfyw+E1W9z3jivpIv+OhVGTTtLpODstB62lUuyCdo+VDx/8Ai0P8z/4ZKKdsoq5cQ/i4ZZZbdZ3ZHuLesULY/wDxaH+Z/wDDJVt3QsUVwTqP+oGB7FUt7wo+s0zaGGpWs7BpaBwOfoiVWlxYBqCs9qS5sG7HTNEG9YBt9tUvc78TE/zA/wCCCrbG/wBxP0C/CtVPc78TE/zA/wCCClmiLBVA8X8Lje5dvHsVdY/ZY3E4S4MuZ2IOpJABF/Oq5eyqLZtgthbq/wDQq+2RtIyPiI28aGYqPRZVZP8AuX/TVKIt3M6dR07DqPsIpmwl4v0n5iDwIH4RbI7Nv3BeMT0ekPfRkxoQxg8XtHvouNep5IEB3BI8pZt4oJ7qfkIPpj8BrOk4DsrRu6n5CD6Y/AazhOA7Keq9pOWPuBvK1PaXjD0h767ONW+uubS8YekPfTjg5j1a+f7K8ufkppvwoGwtqJhppUmYIkzLIjtouYII3RmOikhEIvxuekVLfBYcYtcUcTCFTM2XPH4zIyXLZvFszHtt1atzQhgQQCOyqvF7HiUXEaA34hVHX5qC6k1zy8OILhBwBkZaclU2e+8kOiVJn25FPtGA50EUKu4d2CBiqlbrmtcZpVsenISNNaquU2LzSSToQ27kWRSCCDuGU6Ede7Prr2+HU8QD2gH316WMAWHDqpikynScC3Q27GyZPmmadjDCTOER5op27tLDywOomhNwCAJYyTr0C/G16g8lNtwnCph5ZEjlij3LKzBCQoyLImbxgVAOnA3BtaqAYNPkr7IrsuFVhZgCOogH30sLHSFHmZOd4HUUL/j+rBd6Ij2PJh8FHJnxETbyUyc1gT4qIqKoJZmsg4dJqh2ftAHaMU0hWMOZzzmVQMyMQpJNr6gUxFgUXxVUdige6nHhB4gHtANGbRa0vLiSXiCctEYBEbYoDpdJP9og5RQYfFGP9qgRVIJ8JGSQGRtOdoebb66b5T8oY5F3ULrIzMC5QhlUA3sWGmYm2nG1z1XH+8U+Qvsj8KdWIDgKHTszGFkuJDMhgP7VadhuuBc6Y2K95M7WhXZ0KtNEGGHAIMiAg5ToQTcGoPIfaEcbYoSSRoS8ZAd1W43fEXOtVhwaccq+oV18Kp4qD2gGumzUyyoyT1zO7GVXoPVIvZxo1T/KkY3Fp/aUMmdN33x4+ZcvkZB417cdKm8vsfHJh7RyRuQshIR1c2ycbKTVX3utrWFuqwt6q4mFUcFA7ABRebZztOpJ6ggbUTonWa69kBo1IoxW1oTg8omiLGFQAJIyb2XSwN71V8hdoRRLiRJJGhM4NmdFNtxDrYnhVUMGgN8q37BXXwqnUqD2gGgdFpii6jJhxn2VBYYYWXtIOWqf5VlgNqpFtKRi6CHEKyZ8y5c0TF4+de3Ayj1VYbXxMTyo0ckbkixCujHmnjYHz/ZVfhMGhjAKi1zpYW49VSoMAqG6qo7Bb3Cr3KfOiqJkC7vjD+PJC5i48OBy/pcxP7p6yPfRiaD8U3i24Zh7xRhat3knJ3BZfKWbeKCe6n5CD6Y/AazhDoOytI7qnkIPpj8BrNl4CnqvaTdj7gbytU2l4w9Ie+nJG53Zem9peOPSHvp101Paa8wflNj4Td+vq1/Goe0fE+sffUw+c1D2j4n1j76Ccwj0+0FW0qVKjp5eHmA4ka6D8K4Zx02114j7OvjUvk95XFt+9HhVyHpXOZ8xU9BORdf8opnZe35O+MHvVAKjvV5M5cybwAK7XUW8IkfSfGNWx60Nm6McY0XvxvSFS1Pa5wa2QM0y2IANiRfquBx0FdWcE20v2in8VhdxioUOhkx6SH0F8FAPrO8btYVZNER/aRIIvLEQSCL6LqOuuGpTwgYGIO9wag/8g6Yu5qnEwOgI08/mv7q5vxe1xfquKn8m8rYKWP8AfdTij6LySIn+yAeumcLipIcBhJIvGMzSSAMU3lncMrkA3001B4DqFSRJaBjeu5xoJn0VzbiSQ1smYCinEDXUacdeFhfUdmtI4gAXuLcL3FvXUnDSibBbRaS0IebXxpAgMUPyVBYWtwFXc0QO04AQCFwruNP3gyqGHns7e0apUrMYXAtOE+gB1RpVDyg4EgtQycSM6qWVc97M7Ki80XIzMbX10HE69VeoJwyqQynMM2UMpYA8M4B5h8x1qdJO0mDwjyEu/f6LmbU2XFkAX8wUeqvW3h+1Sdq/AtED2klsY9b/AFMfKtZ7VUrVQMhqUSlSpVVaatdnjmD6/fUnMb/Xb+hUbZ55nr95qTm6NONBSD+0VHxXR2j7qMjQZiOj0h76MzW7yRk7gsPlPNvFBHdT8hB9MfgNZuvAVpHdT8hB9MfgNZuvAU/V7SbsfcDeVqu0hzh6Q99enBzHj6qqto4x94Oe3jDp89cxG0XUsd4wAJ6bDTr81eZcw+q0G0nE8FaAG39evsqJtBTl4HiPvqvk2s41MjW01LffUHam1psoKSuLE5iG4W6+qo2zvc4QiBt2DI81N3Z6j6jSMZ6j6jVGNo4u9t9LfqzD+uivMu1sWvjTSjzlrD1010R+sev8IwqE5R5q92VjEgln3x3azwKiuVYqGQy3ViBpcSAi/GxqDjpIjDhoY3UFQBJiFV8gcc9WvlzSWZLXtxYajW0WDGTs4WTEFLqzAyOFByZbqL+M3OFlGpsa9NiZsqlJ8zMoYorgsoa9g4/dbQ808Ku2hdfenHfhgInLVwWe+nTdVJvwTo4K12qwxMkjlSUc2AZSOaui3B1BNs3WL9dNQbY3WGxkUkshc5DCshlkJ5qkhC19Mw4Xqn/tPFAX30gXrzaebWuyY3FAXaSS3WT18NagspgMMQIjgQdWxGfRa9jWYCNOlEWydr4aGcXLiM4ZcOJb3iIiVB4oXOCSGsT/AJuumMPj4Gw2GieVEME+d1dX56CUuCllIcMttPPY8CKoJdpYleMkg+uurj8TYHePY2sbjW/D11zoQJvTjhp1AjVqKXNibneVzi9sQnDbQjHMaaTNFGUZSV3cQBC2sPFOnmq1k5RQd/QzB7xDDtCzhXIVmZWXNpcDmWvwFx10JpjMSTl3j342uPXapEOJmIObEZWEixZWdQ3Py+EK/uxjN4500NUfY2EGTr06wBq2eao+y02YufH3BWU20okw2HiWQSbvFrM7oHKKvfOfUlRc5WvYfJPmvJ2hilmneSM50JFiA2tlUHiOsUO4naEyvlWcvrYMrAgm9uaenXgeml/aOKBtvZAbXtm6OFx5qv0SOsDjj/sZOhM0KApEPadGnar7dnqPqNLIeo+o1RptLFkkCaUkcRm1pDaeLuRvpbjiM3Xw0qvRH6wm+cOzzRfgVOQaHp6PPUoD6jeh3C7UlCKHkbMQeLcbX/8AVPrtRydJG0JvzuHmtShoPaTKEWXjmPNWWJB0v8oe+jE1nk+OkJW7txXp89aGa2uSWw133WsLlRpaWztQT3U/IQfTH4DWbqdK0juqeQg+mPwGs2XhTtXtJqxdwN5R9tAeEHpD301j4wwcHgSwPYwsae2gPCD0h768zrzm7T9teeJjzWwzPgn4yZsHhJm5xwpIlueLYUMEB680iRn/AF0/ya2dv8EgY3y4uaQg8HKSykKfMWyk+YEdNUeCxn7O8ak3lm3rplYCPIFXKWYDMzMitYcAD10/s7lBHh8NEpYiSPGu7ple+7eSUOfFseZJmsD0CgVqNXmy2nnew2DrH3MTuWK+jDLw1wNykbAlfNtFmY7wwRszAlTf9p1B4rbo6gB1U5tdd9Fs4PzmlWIuTxIVY5JCevmh79tNR8osMk+MZJgBNDGIyFkF2BnuBddCC68dNRVJg9rjvjPPJJIVglVMzalntGqKcpVLK8h4W7aK2i91R1UNiIjDHsARwPqFLjnTUaIj5wwRJt6USy4CdRYTS4Zx/qdWt22YCpMVu+tpXNhuI7mxa2mI1sNT2VS/2/hu98IoZo2w+JjzI+Z2VElF2LKgVlsARboIp5eUeH3+NbeC08KLGcr84jfAgc3TVhxtxFANGpcuhpwEZaqjY9EIhxgEZYeqsBAubZSAiRApsSCA2TD5kbKeGoDWPAgdVU+29ry+GhcZ0bFB1dpGJQZ4xuwpUjLdSfGFs3CveH5RwKuzWz372QLMArkpmh3dyMutmOtr6A0ztLaeGEeIyOszzYlJQyo90jBizZmZRbxW5ovx7aJRpOa8X2k6sNN92OzCDtC6xsdppOGCu+UmyBiMTLZxnjjVypDDQggEG1m8Q6A05gNnlsDg5VIzwYMFARcBnjjXeefKoew62HVUbEcpcMJ8RMkwk3sCxIirLmzLn1JKhQOcNb1F2TyrgjTAgyc1cMYZxlk5hMcZUsMvyo8ul/Gpa5aDSY0NPVjRouYj44qONRzQCDAywXjZMjRbPndGZX79VSwJDEBoBYtxPE367t1mryRbbRxFtP2In/cKHYdqYcwYiAzKmfFCaN2WTKyXiJsQujcxhY2PDoNTG5V4c42eUvljfCmJGKvziCOAAuOm17UWrSqF7y1p06D+yPYqr2lznED+pQ7gf73B/NQ/8q1omFSI4jfq1zPh+YOnLGwMh+svELf5azTDYxUxETsbKuIidjqbBZFJOmtrVccntvpFiVMsoEKwTrGcr6b2WKXKbA66t1aKKb5Qsz6gvMnAZDTs8wOCdtrHOfIGAAnzVrsiVkweHZCVMm0QHKkjMDiHjytbiMqgWPQBUsC2I2llbd/s8Vn5wy83EHNddRYknTWqbZu2YO94opJVieHGCfnLJZk3zS3QqpBNmtboI1p2PlFA02OLSbsTwokZdZNcomW5yqSvFTY62YadFJvo1C+p1TmdH72kb8J4JEsdjgVcLKxx+CvzlGHfwtwd4d2CXHTbXp6+wlrFxKmCyKblMQyuRwLnePJb63t9VQcPyggSfBc8mKCBomlySBSxjVQFBXMRzeNra9tMYTasbYZosxMjYuSWxVxdWzMGuRbXMOnpqraNS8wwQBd934+We9XpMcKjZGke6bc3K+kPeK0s/fWauvi+kPfWlGvR8mZO+61blntN4oK7qfkIPpj8DVmq8K0rup+Qg+mPwGs1XhTVXtIli7gbytB2gPCD0h768zjnN9dO7QHhB6Q99clW7N2mvOPy4rVYceCa3Y6/sNUvKTmqlvlH3Ve5bcao+VA5iekfdVrOf1AiyqDenrrmevNWOzthtNGXDxqA+6GdiuZ920uQGxAORD4xAvYcTW2BOSG+oGCXFQRKeulvj11ZYbk5K/e1soGKEjRkkiwhzFy2mmiki176VJwvI+R3KCSL/o5T4Szd8qzREcy4uEN8wFqtcJ0IZtVNubvuSpN6aRmPXVqvJiTdLLdMrJC48b/7mUwoPFtcMtyOgWOtSZuQ+IVgnMLFJ5FUZySMM6owHN1LFly9YPRU5t2pc6VS8QVCZj10t8euraPkxIyyMrxMI3kj0Lc9oI97IEOW1gvSSAeinV5HSndAPEd86RjVxYyw79M101GTpW9jpU5t2pQ2qkMLypN8eulvTUjZ+zTKzgMqCONpXZs1gqFQx5oJOrDgKlPsArHM5li8BJunHhTzjmyZSEykNkJDXtqLkVy4Tirmu0G6TiqvNXRIatk5MSb3DxM6K2KjSSLNvLHeeKjFVOVuPHTTjTI2MDFPKJ4iuHy5+bODz8wSwMetyjDzW1sK7cOpV6RT1qAJT10hKeupO1tmNh5WicqWUKSVuRz1VxxA6GFQ6qRCKHXhIRbskXhQn5J95qaEt/XnqLsYeAj9H7zU5UvWDUPXO8q8pic6r2j3itFrPJV8XtHvFaIa2eSuy7gvP8r9pvFBPdT8hB9Mfgas1XhWk91TyEH0x+A1my8Kbq9pGsXcDeVo20B4QekPfXZYxmPWbnzV62gPCD0h765KNT2n7q82/LiVpMz4Jlh/WnXVHyqHMT0j7qIOHA/0aoeVY5kfpH3Vaz961FlDVW+ydqQrA8M6Ow34xACgENbDvGqE5gUOfKb6i16qKVbwdBVKlMVBBRTgeVcSCBWErDDSWSyr5KTBCB7At4wlBfL0gnWn9ncroY5OMwULgVuEHPXCpIsqsufQNmAsbi3Gg+p/J/ArPioIXuFlkyEqQCBlY3FweqiNqOJgJKpYqTWlxJj6VbLypj72WK0oyxYRcthlDYfFPLJbnW8Rlsem1tLVPbl8om3yiQuq44JdRxnlifDA87RcsYB6qg7E5Pw4iItaVCZpYhz1YLusMJwzeDGa7XHRoR9fdncmYn7wLuwXErJvSCOYyxb5ALj5LJe9+JokvSxZZgSDOn76JxOU2HXfhFlCtNiZoxlXUYnDCLI3P5hV79Yta1PQcsYQcMW3zbmaByCo5ixYUwyBLvrmex0t11wcioxioIHkPhMMXkYEECUPugiG3i7yw16jrVRg9nRNhRKyyCTvtMKbSLl56q5cDd36bZb+e/RXLzwu83ZnYyf7/oqPsfaCRNNnDZZsNLBmVQ+Uu0bKxUsLrzCND1U7idow7rFwxo6JNNE8Y0No0zqwJzeMA17fbRFPyCj36QI7FpExhBLLYNh3URAnL1OM3nva1U8ewI2XHEF1OG8mrWu27YCbPYdAZDYcM3TVYeBCNzlB5LpOj3gKTNyohM2EkCSjvbFSu18rHdySGRMlrcMxGU8B0mqZdoqMNjorNmxG5KGwt4N5WYMb6Gzr9tV9KhmoSmW2VjRAnR6GVZ8pNpriMQ0qZgrLGOcLHmxopuAT0qarKVKqkzimGNDGho0Iy2MPAR+j95qdl7OPn/8Aiouw18BH6P3mp2799eeqds7yuyoso1W/yh760M1n8w8XtX7qP241tcldl3BYPK3abxQR3U/IQfTH4GrNga0rup+Rg+mPwGs0FOVe0jWPuBvK03aA8IPSHvr05FzfoJ99d2gOePSHvrrLzz2mvMuPutBufBNDrFh/6of5WjmR+kfdRER/80PcsPEj9M+6rWc/qtRghelSpVvK6VSdmY9oJopkClonDgNex0Isba/vVGrzIdD2H3V0GCquaHAg5Kb/AGpIMO2HByq0rS3BYG7RCMq1jZlsoNrcamT8pJGTIUiC53dcqlSN5hzhytwedZSCGOvNFyaKIcFGThwY4rd9YBD4OMXWXCZ5FYhbsGY3N701srBQzYmNQkchOFEEpjVSizzGbLIcgygqsVrjS5GtMXHDSsnpFF2JZt80OYflTMm7NomaIRgMy577uZ5rm50JZ9SLEZRao8m2nKOgVArYsYweNowAGTjqmnb56Ktj4CJ8Lh1aNGcrgy90QG0mPaGRg457My2QqbCwve96WKw8YzuI4swwmKbycVs0OPWKNsuXLcISt7cKlx2tVFegCQGKgm5WTMS1kBIxYuM9x36wdiNeKEC3m416fldKZJH3cI32+3gCnXviOON8rE5k8kpsDYnjRTJgMOvfd40zCfHJGMiWAjw8cgPDgpBsOgyXod5RYfLGqrFGI1TCneKFVw0uHzMjW1cMbtc31FRweBMq1J1Co4AM9UOUqVKllsJUqVKoojfYY/Z4/R+9vxqeF1+v76hbDH7PH6P3mrAdXnrztTtu3lDJUWdeHpD3ij21A2ISxHpD3ijo1t8k9l3D5WFyr2m8UE91TyEH0x+A1mgrS+6p5CD6Y/AazMU7U7SZsfcDeVqe0Bzx6Q99epF4+cmltEc8ekPfXpxqR5zXmHH3KcafZNFbntt9lDnLLxI/TPw0Slfd99DnLQcyP0z7qtZj+s37oRmnFCdKlSrfRkq9xQF2CKpZmOUKASTfoAHGvFWvJTFJHjsO8jKiB2BZiFUZopVGYnQDMQLnrrrRJhDquuMLhoXqLB40khVxRMbRsQN5dWjUCJj1EIQAeoiou4xEY3oEyAGObOMygG77qTN0Xu9j061a4AJG06vMjltlZBdkazZoCMOrAkOUAtoTw81Wi7RhlwEWGMkQzQ7OVjnQHnTyJKDr+4ii46M2vGj3dqzjXu/4iMNH3WhqV8VkeNmxASPK7Ldxku4dGPArz2DDzkWp+fCY53swxTSNEy2O8zGMsCwt0rmse2rnaO24phNiM8atiMDhWZQy3DxYlRKuXjcKoNuNqdknjG08PKcRG0bY3ESKN5Gyxq6m0mYMQu8J4Gx5tdubVQV5/wABkdGoSh10xl2Y98cZXYnPxyKs7N/pKhvMRfjTWITE5Fjk35RSiIrlyAWXwaqG6cp0HUdNKvth7XjTZ8kOaMM6bRGrKGF448iAcRmNiOvJpUzbuPglGFeOWINhrFuepDFcJHNHLlW5bnxLGbAnm281cuSM10Wi6+LgwnGNSCZoWRirAqykgqRYgjiCDwNeKueV8yPi3kjZHWVY5bobi7oucduYNobHrqmoDhBhalN19gdrSpUqVcV0ebA/u8Xon3mrG32GoGwB+zRej97VaAWJ6/6+2vOvPXdvKASomLHi9o99GxoKxA4ekPfRqa2uSTLXcFh8p5t4oJ7qfkIPpj8BrNV4VpXdT8hB9MfgNZqvCnqnaTdi7gcVq20Rzx6Q99enAufr/wDdd2iOePSHvr066n668s75KZafZMgXoa5beTi9M/DRWNTwHqoX5deJH6bfDRLN3rT9yRmHrIPpUqVb6ZSpUqVRRKlSpVFEqVqVKoolalalSqKJUqVKoolSpUqii0Hk4P2aL0f+41aCLX/356ruTg/ZYvQPvarMgfbXnH9t28pQnFRMVHbL2j30YtQji+jzMPfRaa2uScn8FjcpZt4oJ7qfkIPpj8DVmy8K0rup+Qh+mPwNWarwp+r2k5Yu4G8rXNojnj0h769ump6jS2iOcPSHvr0410vxryrjAJ2lFacU2Rbt9dC3LseDi9NvhotZbdv9aUKcvvJxem3w0Sy41m/dCMw4ygylXnNXb16GE1fC7UrDbOeQEorMAbEgE20BserQ3qIGom5K4ZiZDnlWOWN1GWQquaEXlunAsyZFzdAv9Qaz+bbeQq1bm23gqQ7OfLnytl+VY26uPCuYfZ7vfKpa3GwJt29VGbH9iPV3jguzUzXrzyXPgo7XsZ8Vf/8AW6fUKT6YbhdGRj0lA6WebvxphCH9mvlz5Tk+VbT11yfZzpYsrC/C4Iv2UaKf2dR0d7bM7NZmv66Z5UN4LUn+9Yrj5parTtpfUDI0x6SpSthqPDbuaERs98mfKcnyrG3rpDZ7kgZTcrmAtxX5XZqNfPRPjcPI8USRsVVsDhEcc2xEh3cfRe+ZydLVZmUSyRTKLBsHiksOjdFUt6lFd6aQAYzn+ceEqvTcMggZ9lyBM+Vstgc1jax4G/VUSjvFm+DYC4thMEzG98wKyBVtbm2Ot+nzUCO2tM2asawJI0/APymKFfnW3iISpVwca4DTcI1/FaRyaH7LD6P/AHGrVSPfVdyWW+Eh68n3tVmqXHZ+FeYqyHujWUo4iVFxo8X0vvFFNDGMQgDtHvonNbnJJlrjuWPyhm3igrup+Qg+mPwNWarwrUu6FsqfEJEkMEsmVjIWUC2qlQNSLmh7D9yzGFVJVFJUEgsLi44G3SK0XtJdgE1ZarGUAHEaUY7RHOHpD316JsT/AF001tOdQ2p4ML+uunFrfjXkXyPMozSnXPH7ProS7oItFF53b4aJ++lvqaFeX84aOLX99vho1kP64J2+yKzMAILDV06Us9czivRSnLu1dv1f12VIhxzqCqs4VjdlDuFPAXKg2OgA4a2qNnFLOK4QCMQuXNalHaDlAud8i+Khdyo48FJsOJ4DS/RXIdoOoIV3VW8ZVd1Vja3OUGx0AHntUbOKWYVy63KF24IjDyUpsexURlnKDghdyo6sq3svTw4X0tSxG0nc3Z3cjS7u7kdhYmoucUs4qXWjGFy4AcI9FKTaD5VTPLlQhlUSSAKVNwVF7LY8LcOikm0GFrPIAM2geQAZzz7AG2vSLa1Fz+elnFS63Uuc23UPIKTJj3KhS8hUWAUvIwFhYWUkgWFRmJsT5v6Ndz+euFxY10ADILobGAhbFs3kVgmjjvAuYxRuSWkGrAX/AHvrqJjuTWESQquDR1AXnb6Qakm4Aza2Fj9dEWz5ozBCGCm0ScQD+4vXTxMHyU0/yr0cOilxVAzC846q+e0fND8EyxqqR4VFRV0BmtbptxPSTT7bQPzdL3Ghl43a2h7Nat93h/4cfsJ+FdKwfIj9hfwqs0pm4PvFUvv1nzUBsKjxKxjCtmOgZjwOmvqNX2EwPS3q/GoDSJdFQAc8GygDiQToKvadsLGgOIEINVxMSUrUstdpVpIK/9k=" id="24584" name="AutoShape 10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sp>
        <p:nvSpPr>
          <p:cNvPr descr="data:image/jpeg;base64,/9j/4AAQSkZJRgABAQAAAQABAAD/2wCEAAkGBhQSERUUExQUFRQUFBgUGBcXFxQUHBwcFBcVFxUVFhgYHSYfFxkkHBUXHy8gIycpLCwsFx4xNTAqNSYrLCkBCQoKDgwOGg8PGi8lHyQvKiwsLCwuLCwsLCopLywqLCwpLCosLCwpLDQsLC0sLCwvKiwsLCwsLCwsLCwsLCwsLP/AABEIARAAugMBIgACEQEDEQH/xAAbAAABBQEBAAAAAAAAAAAAAAAGAAMEBQcBAv/EAE4QAAIBAgMDBQsIBwcEAQUAAAECAwARBBIhBRMxBiJBUXEHFCMyM2FykZKxslJUc4GhwdHSFhckQlN08BU0NWKCorNDwsPh8SVEg5S0/8QAGgEAAgMBAQAAAAAAAAAAAAAAAwQAAgUBBv/EADcRAAEDAQQFDAEEAgMAAAAAAAEAAhEDBBIhMUFRYXGBBRMUIjIzUpGhscHw4SNi0fFCohU0cv/aAAwDAQACEQMRAD8A3Amh7lJy0hwgIJDyfIB4ekejs41QcsOXEgzRYYW1yl72J6Dl6h5+NDmw9mwZ8+KmGYG9rMT/AKdDb0jrQDUkw3zTjLPdbeeCdQHzqUkS47aUhs7RJ1AlQB5wOH13JqS/c3xR44xfZk/NRNhuUmDjUKkiqo6Ar+s83U+enf0uwv8AFHsv+WqkUzmVcVbQ09VscPwhL9WmK+eJ7D/mrn6tcV88T2H/ADUW/pdhf4o9l/y139LML/GHsyflrlymrdItWr0/CEh3M8V88T2H/NXf1ZYr54nsSfjRcOVuE/jD2X/LXf0vwn8Yey/5alymp0i1aj5fhCH6ssT88T2H/Gl+rLE/PE9h/wAaL/0vwn8Yey/5aX6X4T+MPZf8tS5TU6RatR8vwhD9WGJ+eJ7D/jXR3L8T88T2H/Gi/wDS/Cfxh7Mn5a9DljhP4w9mT8tS5SU6RatXp+EH/quxXzxPYf8AGl+q3FfPE9h/xox/THCfxh7Mn5aX6ZYT+MPZk/LUuUlOkWrV6fhB36rcV88T2H/Gu/qsxXzxPYf8aMP0ywn8YezJ+Wu/pnhP4w9mT8tS5SU6RatXp+EHfqsxXzxPYf8AGl+qzFfPE9h/xox/TPCfxh7Mn5aX6Z4T+MPZk/LXblJTpFq1en4Qd+qzFfPE9h/xrn6rcV88T2H/ABoy/TPCfxh7Mn5aX6Z4T+MPZk/LUuUlOkWrV6fhBv6rcV87T2H/ABpfquxXzxPYf8aMf0zwn8YdXiyflqXPiSdOAqc3TOSq612hva9lkfKjk9PglRmxAkDuU5oZbWBPSdeFVMPKfEhQBPIAAABmPQNKNe6qPAQfTH4DWbKNB2Uu8BroC0qDudohz88VYbSlO+4nxh76ax0p3janiaONpbIiz33MXjDXn9fpV6l2HEWa8EPE62f7edWYbY3Um21ANGhZ9vm6zS3zdZo+bYEQ/wChCfqf81MYnZMSrfcQ8bcH/NVenNmLp9EYVAcggjfN1mlvW6zRaMJH83g/3/mpDCR/N4PU/wCau9Mb4UTHwoS3rdZpb49Zot70j6MPB6n/ADUu9Ivm8Hqk/NU6a3Upj4UJb1us0t83WaLThY/m0Hqf81d7zjv/AHeDh1P+ap01vh9lzHwoR3x6zS3p6zRb3rF83g/3/mpHCR/N4P8Af1+lU6Y3wruPhQlvj1mlvm6zRacHH83g/wB/5qXekdv7vB/v/NU6Y3wqY+FCW+PWaW+PWaLRg4/m8Hqf81d70i+bweqT81TpjfCpj4UI75us0t83WaLVwsfzeD1P+al3pH83g9T/AJqnTG+H2Ux8KEt83WaW+brNHGH2REwB3EPG37/5qfHJ+Logh7bP+auC3N8PshmoBgQgFJjmXU+MvvFb43E9tZ3LsWEEeBiHOHAP1j/NWhk1pWKu2qDAyWHyo6S3igjuq+Qg+mP/ABms3TgOytH7qp8BB9MfgNZunAdlEq9pNWPuBvK1PafjD0h769zMcx7a8bT8YekPfTslrnh/V68uRgd6abnwTWbX+uqou0Tzf9Q9xrs2IOdUQFne+VQBfTVib6ADpJt0dYqJtaZkiDsOaWABUq4OuXQqSDqbcaqxjiQNJRWuYHgEpgW+yvNSG2VMCwKi6C7DMhIBvYkKxIGh1t0VFwoeVssaM5uQSBoCouQzHRT5ieNFABEgiN6ZFamQXXhC9er1Uv64V4xbGIEurLbjcEfZa5+rj0XqT/Zs1iSlsoDMpZMyhr5cyhiVvY8R0Hqrt2MznltVjWpiJcMU0DXD/WlcgRniWUAKjkhS7xR3KkqQM7jW6mveFwskiB1AKs7IpLRrmZWZSFDMCdVNuu1cLQMSRqzGepUNooj/ACC8mujz15kRhKsWU7xmyhRbjlZjxsAAFOvmrmIbdtlbRgctvPe1vOb9VduHJED2EwDongvZt/XnrluyvYwcuQOYpApJAupB0JGo4gaEgkAWt101ArOZMqnwQUudBYPmtxNz4p4A1AzCZ+5KorU4m8F6A/q1KvMKuwhIU/tHkvF53NL9emg6bUkVyZQFPgADJw5t8/n18RuF+FS5tHmNce+G9c6RS8QXu9IU22YCElSO+Mm7HNud5bL02HEcbU6MLJ4Tmm0TBXPNsCQDbjroy8L+MKlzaPMa498N6nSKXiCstnjmDtPvqUz6WFUuz53ZIiLLvrtGDnuyZc+cBUN+I0FyOm1WmGnvoQQQbEaaEHUG3n89CdTicQlDUY9xumV5xK+L6Q94ozJoNxR8X0h76MjW3yT2XcFjcpZt4oI7qnkIPpj8BrOE4DsrR+6r5CD6Y/AazhOA7Keq9pN2PuBvK1LaXjD0h76clXUnz+403tLxh6Q99Ou2p0vrXlz8ptvwq/ZJ/wDqKfy03x4eqvFf4VF/Mv8A/wBEtWLu8WISdF3hVXRkLBCVkyG6tawYFF46EE8Kq9ps7YZYY4iiI5k57qzMzSGS11GVV1YdPR1a2awuqNcMurq0B8+4S9Wk99WQPsInxhEWMxM0hCxnCogYlRdgz80C9ydeFumq/YrWGybEgNHISATYloCxJHSSddem9Vm0ZxiZjM0QRrAC5R2sAODAdtedm42XCumQvJCpe8JZABmBsYyy3UBjwBtrwoAsx5qJ60ZaOyW54447ty4bE/mw8Z6lIxchOz1uSf28gXN9O+WNhfo04earib++Y/8AlIvdPQvtDezC7SNcNnRGKlUOYOBZAAdQBfU2v9djNt9maV1w7JJPGkTFpUdFC57lQBmY2c8bcB56u+g45beEuadmgFVdY6rbuEymmjDbMwwIBGeXiL/9WTrqRsnClsDhcouEx5c6gAKmKlLHXqAqBBinOGiw7R5d0XOfMpDZnZhZeI0bp6q4kubDLhnhBVZZJM5ZGBzvIy8wi4PPHqNHexxaG/vJ4G9t2hMdHe6kGRjePwpW0drKMbLiEIZcPFmuNRmdooTY9Nl3/qNW02HttiLqMcrjtyIt+3VvWaGYs6CZFjj8Ju7M6pIuWNWsm7PSWdjfqFTMftKTEGJyjQTRKPCI6nnWIbIANFN20a4IIFVdQMw04XS2dkCMN8+aGbNVv3RllO5TcBM25wZzNc7RkHjG5G8nBB11FuinsP5XafZH756gLt3EGFYiXWRXZjOphuwLPlGXJzTlZQTYcD11G2fiWh365GkGIWMZ84uCu8zM2bVic9/XVOYf1iYmcgf3h0+XFUbZKoF6NMKfyfxKSjZyLJGJcMWWSJmCvpC6XVDq46bjo166cwLASbUJGYBVuL5b64nTNY27bGquNjFLDKqZ905YrmCkgxyJoTpxcH6q7FtJ1bFHckjFKo8deYQZb5vleUHDqNWfQkuuZGNI8d46lerZHtcQ0EhWO1GUnZZUZVJw5VSc1gcmUE9NhYXq1xU65cbGo8Ro3Y9bzWJH1KqCheXaMjLhPAkHCbm43iHPurBsp/d8Xpp9dsvnxJMBAxLRm+8Q5Mlwc3yuvShmzO6mzaPHOvV9lC6PVlvVP0q52DMqYfZhIu7xiFfMHi3jt22hA/1V4j8tJ9K/xtVRgsZKI8ENwT3nofCJz/BtHzdObxB1q2wlyS5XKWZmK3DWzMTa/A8ajaJpuc46Z0/ucfaCjWem5jzeEL1iT4vaPuozJoLxPR6Q94ozNbfJHZfw+Uhynm3ignuqeQg+mPwGs4TgOytG7qfkIPpj8DVnKcB2U/V7SbsfcDeVqW0vGHpD317cc4nqNeNpeMPSHvpyc8e015cifNNNzTMsgGnCoOOnBXTr/Gn9j4EYmaQyXMUJVAlyAzsuc5ralVUrp0ljfgKkxYuA404XvWMDK2VwF1KBSwK5bqNdDc8OAvQH1WseWgElokxGA45rhtApugCYzVCDSLVP5Q4JYZbLoGXNb1j7jUjkZsxJI5ZZEV80xVcwDWWJVTS/Dnh6JUrU2UeeOWEcfpTb7UG0hUAzVQDXCwp7acW7ldegMbdnR9lqtuTWx4zhlxEqCR5E3tm5wVSMyqqnS+W1zxJJ6LAWrVWUWB7sjERplSram02B8ZqjEgrpaiLYEkWLikJw6RMkhjISx4KjAhgq30caEcQaosJgwNpRRMAygzXB1Byxm1xXG1WuLwQQWCSMN+EIbbaCHS2CNCZ3ldDUQ7blgw8kK97RsJpFQmyqVzuiAgZTm1cX1Ggpcp9mRpDnRApDAaCw1v0fV9tDp2ljywXSL+Rw3LlO3Bzg0tiUPZq5mq/5NbMibZ8LtGhc4cMWIBN8pN79dQORGESVsSZEV8rxgZgGteO5tfhrVjaKYZUfB6hg7cYXOndUm7lGnXP8KBnrmYU/joF/tKKPKN33xbLbS26kNrcLX1qw5Y7LULFHCqo00giuoC+OUBOnyQWb6qIalMVGMM9YTOoZ4+Ss62hpEjMTn+FUZ6Raiza2yIUgcpEilV5pCi4taxvxv56peQ2CjlXEGRFcicAFgGsNxCbC/AXJP10FtrpuoOrgGAY++a4LcCwvu6QPOdmxLByDIPrqUk2unXUXC7N32PdLeAgbOyjQEkkRR26tC5H+VeulHIskzPEqrEOYmUABgDcyG3G54f5QOs0XqF10TkCdk5DehisKjoA2nYn8WPF7QftoxNB2LPi+Yj30ZGtvknJ/BZHKWbeKCO6p5CD6Y/AazdOA7K0fupnwEH0x+BqzlOA7Keq9pN2PuBvK1LaXjf6h767iD4311zaXjf6h767OdW+uvLn5Tjcwu8ieGK/mf/BBVNtmNhi3ljcxujsAQEbR1swIcEdHVVzyJ4Yr+Z/8EFVO0FMm0NzfKJJXubXtlikfQXHyAKVo4WysTldx3QJQKd0Vn38sZ81BxmLkILzSGTKOJWNbBbk+Io6zxos5MMIYMNA3lHgMx7SyNJfz5pvsNDXKXYe7McIbMZ2SO9rWDuEbpP7pJ+qrTa+NybUwvQB4E/8A5kkIHtbr7KvamttFJrGZQ52GHZEDDeVLS9tQNbSGABP31TPLGHLLm+Ul/rGn/aPXVzsD/DIP5NP+EVG5b4e8Sv8AJJHrF/uNSdgf4bB/Jp/wik6z+csVE/uA8pCFVdeosGq8PZQO5/5PEfzJ/wCGCoMX+MJ2z/A1Tu595PEfzR/4YKgxf4wnpYj4Gpg/9m1f+T7Kx7dTj7hX23cDDJLh97MsZWQMiFkUuyujqozG55yroOuq/llLMQqhAIQQS17ljYgC37oFz03OnCxqL3RuEXaP+WKiDlT/AHd/SX4wPvpezDmzZnuxmQAdGOY/KHS6r2OOP9qPyRt/Z2Hvw73W/Zl1rxyTfCkSnDbzxlEmcOpvl5ujAfu9Vd5K/wCGQfyw+E1W9z3jivpIv+OhVGTTtLpODstB62lUuyCdo+VDx/8Ai0P8z/4ZKKdsoq5cQ/i4ZZZbdZ3ZHuLesULY/wDxaH+Z/wDDJVt3QsUVwTqP+oGB7FUt7wo+s0zaGGpWs7BpaBwOfoiVWlxYBqCs9qS5sG7HTNEG9YBt9tUvc78TE/zA/wCCCrbG/wBxP0C/CtVPc78TE/zA/wCCClmiLBVA8X8Lje5dvHsVdY/ZY3E4S4MuZ2IOpJABF/Oq5eyqLZtgthbq/wDQq+2RtIyPiI28aGYqPRZVZP8AuX/TVKIt3M6dR07DqPsIpmwl4v0n5iDwIH4RbI7Nv3BeMT0ekPfRkxoQxg8XtHvouNep5IEB3BI8pZt4oJ7qfkIPpj8BrOk4DsrRu6n5CD6Y/AazhOA7Keq9pOWPuBvK1PaXjD0h767ONW+uubS8YekPfTjg5j1a+f7K8ufkppvwoGwtqJhppUmYIkzLIjtouYII3RmOikhEIvxuekVLfBYcYtcUcTCFTM2XPH4zIyXLZvFszHtt1atzQhgQQCOyqvF7HiUXEaA34hVHX5qC6k1zy8OILhBwBkZaclU2e+8kOiVJn25FPtGA50EUKu4d2CBiqlbrmtcZpVsenISNNaquU2LzSSToQ27kWRSCCDuGU6Ede7Prr2+HU8QD2gH316WMAWHDqpikynScC3Q27GyZPmmadjDCTOER5op27tLDywOomhNwCAJYyTr0C/G16g8lNtwnCph5ZEjlij3LKzBCQoyLImbxgVAOnA3BtaqAYNPkr7IrsuFVhZgCOogH30sLHSFHmZOd4HUUL/j+rBd6Ij2PJh8FHJnxETbyUyc1gT4qIqKoJZmsg4dJqh2ftAHaMU0hWMOZzzmVQMyMQpJNr6gUxFgUXxVUdige6nHhB4gHtANGbRa0vLiSXiCctEYBEbYoDpdJP9og5RQYfFGP9qgRVIJ8JGSQGRtOdoebb66b5T8oY5F3ULrIzMC5QhlUA3sWGmYm2nG1z1XH+8U+Qvsj8KdWIDgKHTszGFkuJDMhgP7VadhuuBc6Y2K95M7WhXZ0KtNEGGHAIMiAg5ToQTcGoPIfaEcbYoSSRoS8ZAd1W43fEXOtVhwaccq+oV18Kp4qD2gGumzUyyoyT1zO7GVXoPVIvZxo1T/KkY3Fp/aUMmdN33x4+ZcvkZB417cdKm8vsfHJh7RyRuQshIR1c2ycbKTVX3utrWFuqwt6q4mFUcFA7ABRebZztOpJ6ggbUTonWa69kBo1IoxW1oTg8omiLGFQAJIyb2XSwN71V8hdoRRLiRJJGhM4NmdFNtxDrYnhVUMGgN8q37BXXwqnUqD2gGgdFpii6jJhxn2VBYYYWXtIOWqf5VlgNqpFtKRi6CHEKyZ8y5c0TF4+de3Ayj1VYbXxMTyo0ckbkixCujHmnjYHz/ZVfhMGhjAKi1zpYW49VSoMAqG6qo7Bb3Cr3KfOiqJkC7vjD+PJC5i48OBy/pcxP7p6yPfRiaD8U3i24Zh7xRhat3knJ3BZfKWbeKCe6n5CD6Y/AazhDoOytI7qnkIPpj8BrNl4CnqvaTdj7gbytU2l4w9Ie+nJG53Zem9peOPSHvp101Paa8wflNj4Td+vq1/Goe0fE+sffUw+c1D2j4n1j76Ccwj0+0FW0qVKjp5eHmA4ka6D8K4Zx02114j7OvjUvk95XFt+9HhVyHpXOZ8xU9BORdf8opnZe35O+MHvVAKjvV5M5cybwAK7XUW8IkfSfGNWx60Nm6McY0XvxvSFS1Pa5wa2QM0y2IANiRfquBx0FdWcE20v2in8VhdxioUOhkx6SH0F8FAPrO8btYVZNER/aRIIvLEQSCL6LqOuuGpTwgYGIO9wag/8g6Yu5qnEwOgI08/mv7q5vxe1xfquKn8m8rYKWP8AfdTij6LySIn+yAeumcLipIcBhJIvGMzSSAMU3lncMrkA3001B4DqFSRJaBjeu5xoJn0VzbiSQ1smYCinEDXUacdeFhfUdmtI4gAXuLcL3FvXUnDSibBbRaS0IebXxpAgMUPyVBYWtwFXc0QO04AQCFwruNP3gyqGHns7e0apUrMYXAtOE+gB1RpVDyg4EgtQycSM6qWVc97M7Ki80XIzMbX10HE69VeoJwyqQynMM2UMpYA8M4B5h8x1qdJO0mDwjyEu/f6LmbU2XFkAX8wUeqvW3h+1Sdq/AtED2klsY9b/AFMfKtZ7VUrVQMhqUSlSpVVaatdnjmD6/fUnMb/Xb+hUbZ55nr95qTm6NONBSD+0VHxXR2j7qMjQZiOj0h76MzW7yRk7gsPlPNvFBHdT8hB9MfgNZuvAVpHdT8hB9MfgNZuvAU/V7SbsfcDeVqu0hzh6Q99enBzHj6qqto4x94Oe3jDp89cxG0XUsd4wAJ6bDTr81eZcw+q0G0nE8FaAG39evsqJtBTl4HiPvqvk2s41MjW01LffUHam1psoKSuLE5iG4W6+qo2zvc4QiBt2DI81N3Z6j6jSMZ6j6jVGNo4u9t9LfqzD+uivMu1sWvjTSjzlrD1010R+sev8IwqE5R5q92VjEgln3x3azwKiuVYqGQy3ViBpcSAi/GxqDjpIjDhoY3UFQBJiFV8gcc9WvlzSWZLXtxYajW0WDGTs4WTEFLqzAyOFByZbqL+M3OFlGpsa9NiZsqlJ8zMoYorgsoa9g4/dbQ808Ku2hdfenHfhgInLVwWe+nTdVJvwTo4K12qwxMkjlSUc2AZSOaui3B1BNs3WL9dNQbY3WGxkUkshc5DCshlkJ5qkhC19Mw4Xqn/tPFAX30gXrzaebWuyY3FAXaSS3WT18NagspgMMQIjgQdWxGfRa9jWYCNOlEWydr4aGcXLiM4ZcOJb3iIiVB4oXOCSGsT/AJuumMPj4Gw2GieVEME+d1dX56CUuCllIcMttPPY8CKoJdpYleMkg+uurj8TYHePY2sbjW/D11zoQJvTjhp1AjVqKXNibneVzi9sQnDbQjHMaaTNFGUZSV3cQBC2sPFOnmq1k5RQd/QzB7xDDtCzhXIVmZWXNpcDmWvwFx10JpjMSTl3j342uPXapEOJmIObEZWEixZWdQ3Py+EK/uxjN4500NUfY2EGTr06wBq2eao+y02YufH3BWU20okw2HiWQSbvFrM7oHKKvfOfUlRc5WvYfJPmvJ2hilmneSM50JFiA2tlUHiOsUO4naEyvlWcvrYMrAgm9uaenXgeml/aOKBtvZAbXtm6OFx5qv0SOsDjj/sZOhM0KApEPadGnar7dnqPqNLIeo+o1RptLFkkCaUkcRm1pDaeLuRvpbjiM3Xw0qvRH6wm+cOzzRfgVOQaHp6PPUoD6jeh3C7UlCKHkbMQeLcbX/8AVPrtRydJG0JvzuHmtShoPaTKEWXjmPNWWJB0v8oe+jE1nk+OkJW7txXp89aGa2uSWw133WsLlRpaWztQT3U/IQfTH4DWbqdK0juqeQg+mPwGs2XhTtXtJqxdwN5R9tAeEHpD301j4wwcHgSwPYwsae2gPCD0h768zrzm7T9teeJjzWwzPgn4yZsHhJm5xwpIlueLYUMEB680iRn/AF0/ya2dv8EgY3y4uaQg8HKSykKfMWyk+YEdNUeCxn7O8ak3lm3rplYCPIFXKWYDMzMitYcAD10/s7lBHh8NEpYiSPGu7ple+7eSUOfFseZJmsD0CgVqNXmy2nnew2DrH3MTuWK+jDLw1wNykbAlfNtFmY7wwRszAlTf9p1B4rbo6gB1U5tdd9Fs4PzmlWIuTxIVY5JCevmh79tNR8osMk+MZJgBNDGIyFkF2BnuBddCC68dNRVJg9rjvjPPJJIVglVMzalntGqKcpVLK8h4W7aK2i91R1UNiIjDHsARwPqFLjnTUaIj5wwRJt6USy4CdRYTS4Zx/qdWt22YCpMVu+tpXNhuI7mxa2mI1sNT2VS/2/hu98IoZo2w+JjzI+Z2VElF2LKgVlsARboIp5eUeH3+NbeC08KLGcr84jfAgc3TVhxtxFANGpcuhpwEZaqjY9EIhxgEZYeqsBAubZSAiRApsSCA2TD5kbKeGoDWPAgdVU+29ry+GhcZ0bFB1dpGJQZ4xuwpUjLdSfGFs3CveH5RwKuzWz372QLMArkpmh3dyMutmOtr6A0ztLaeGEeIyOszzYlJQyo90jBizZmZRbxW5ovx7aJRpOa8X2k6sNN92OzCDtC6xsdppOGCu+UmyBiMTLZxnjjVypDDQggEG1m8Q6A05gNnlsDg5VIzwYMFARcBnjjXeefKoew62HVUbEcpcMJ8RMkwk3sCxIirLmzLn1JKhQOcNb1F2TyrgjTAgyc1cMYZxlk5hMcZUsMvyo8ul/Gpa5aDSY0NPVjRouYj44qONRzQCDAywXjZMjRbPndGZX79VSwJDEBoBYtxPE367t1mryRbbRxFtP2In/cKHYdqYcwYiAzKmfFCaN2WTKyXiJsQujcxhY2PDoNTG5V4c42eUvljfCmJGKvziCOAAuOm17UWrSqF7y1p06D+yPYqr2lznED+pQ7gf73B/NQ/8q1omFSI4jfq1zPh+YOnLGwMh+svELf5azTDYxUxETsbKuIidjqbBZFJOmtrVccntvpFiVMsoEKwTrGcr6b2WKXKbA66t1aKKb5Qsz6gvMnAZDTs8wOCdtrHOfIGAAnzVrsiVkweHZCVMm0QHKkjMDiHjytbiMqgWPQBUsC2I2llbd/s8Vn5wy83EHNddRYknTWqbZu2YO94opJVieHGCfnLJZk3zS3QqpBNmtboI1p2PlFA02OLSbsTwokZdZNcomW5yqSvFTY62YadFJvo1C+p1TmdH72kb8J4JEsdjgVcLKxx+CvzlGHfwtwd4d2CXHTbXp6+wlrFxKmCyKblMQyuRwLnePJb63t9VQcPyggSfBc8mKCBomlySBSxjVQFBXMRzeNra9tMYTasbYZosxMjYuSWxVxdWzMGuRbXMOnpqraNS8wwQBd934+We9XpMcKjZGke6bc3K+kPeK0s/fWauvi+kPfWlGvR8mZO+61blntN4oK7qfkIPpj8DVmq8K0rup+Qg+mPwGs1XhTVXtIli7gbytB2gPCD0h768zjnN9dO7QHhB6Q99clW7N2mvOPy4rVYceCa3Y6/sNUvKTmqlvlH3Ve5bcao+VA5iekfdVrOf1AiyqDenrrmevNWOzthtNGXDxqA+6GdiuZ920uQGxAORD4xAvYcTW2BOSG+oGCXFQRKeulvj11ZYbk5K/e1soGKEjRkkiwhzFy2mmiki176VJwvI+R3KCSL/o5T4Szd8qzREcy4uEN8wFqtcJ0IZtVNubvuSpN6aRmPXVqvJiTdLLdMrJC48b/7mUwoPFtcMtyOgWOtSZuQ+IVgnMLFJ5FUZySMM6owHN1LFly9YPRU5t2pc6VS8QVCZj10t8euraPkxIyyMrxMI3kj0Lc9oI97IEOW1gvSSAeinV5HSndAPEd86RjVxYyw79M101GTpW9jpU5t2pQ2qkMLypN8eulvTUjZ+zTKzgMqCONpXZs1gqFQx5oJOrDgKlPsArHM5li8BJunHhTzjmyZSEykNkJDXtqLkVy4Tirmu0G6TiqvNXRIatk5MSb3DxM6K2KjSSLNvLHeeKjFVOVuPHTTjTI2MDFPKJ4iuHy5+bODz8wSwMetyjDzW1sK7cOpV6RT1qAJT10hKeupO1tmNh5WicqWUKSVuRz1VxxA6GFQ6qRCKHXhIRbskXhQn5J95qaEt/XnqLsYeAj9H7zU5UvWDUPXO8q8pic6r2j3itFrPJV8XtHvFaIa2eSuy7gvP8r9pvFBPdT8hB9Mfgas1XhWk91TyEH0x+A1my8Kbq9pGsXcDeVo20B4QekPfXZYxmPWbnzV62gPCD0h765KNT2n7q82/LiVpMz4Jlh/WnXVHyqHMT0j7qIOHA/0aoeVY5kfpH3Vaz961FlDVW+ydqQrA8M6Ow34xACgENbDvGqE5gUOfKb6i16qKVbwdBVKlMVBBRTgeVcSCBWErDDSWSyr5KTBCB7At4wlBfL0gnWn9ncroY5OMwULgVuEHPXCpIsqsufQNmAsbi3Gg+p/J/ArPioIXuFlkyEqQCBlY3FweqiNqOJgJKpYqTWlxJj6VbLypj72WK0oyxYRcthlDYfFPLJbnW8Rlsem1tLVPbl8om3yiQuq44JdRxnlifDA87RcsYB6qg7E5Pw4iItaVCZpYhz1YLusMJwzeDGa7XHRoR9fdncmYn7wLuwXErJvSCOYyxb5ALj5LJe9+JokvSxZZgSDOn76JxOU2HXfhFlCtNiZoxlXUYnDCLI3P5hV79Yta1PQcsYQcMW3zbmaByCo5ixYUwyBLvrmex0t11wcioxioIHkPhMMXkYEECUPugiG3i7yw16jrVRg9nRNhRKyyCTvtMKbSLl56q5cDd36bZb+e/RXLzwu83ZnYyf7/oqPsfaCRNNnDZZsNLBmVQ+Uu0bKxUsLrzCND1U7idow7rFwxo6JNNE8Y0No0zqwJzeMA17fbRFPyCj36QI7FpExhBLLYNh3URAnL1OM3nva1U8ewI2XHEF1OG8mrWu27YCbPYdAZDYcM3TVYeBCNzlB5LpOj3gKTNyohM2EkCSjvbFSu18rHdySGRMlrcMxGU8B0mqZdoqMNjorNmxG5KGwt4N5WYMb6Gzr9tV9KhmoSmW2VjRAnR6GVZ8pNpriMQ0qZgrLGOcLHmxopuAT0qarKVKqkzimGNDGho0Iy2MPAR+j95qdl7OPn/8Aiouw18BH6P3mp2799eeqds7yuyoso1W/yh760M1n8w8XtX7qP241tcldl3BYPK3abxQR3U/IQfTH4GrNga0rup+Rg+mPwGs0FOVe0jWPuBvK03aA8IPSHvr05FzfoJ99d2gOePSHvrrLzz2mvMuPutBufBNDrFh/6of5WjmR+kfdRER/80PcsPEj9M+6rWc/qtRghelSpVvK6VSdmY9oJopkClonDgNex0Isba/vVGrzIdD2H3V0GCquaHAg5Kb/AGpIMO2HByq0rS3BYG7RCMq1jZlsoNrcamT8pJGTIUiC53dcqlSN5hzhytwedZSCGOvNFyaKIcFGThwY4rd9YBD4OMXWXCZ5FYhbsGY3N701srBQzYmNQkchOFEEpjVSizzGbLIcgygqsVrjS5GtMXHDSsnpFF2JZt80OYflTMm7NomaIRgMy577uZ5rm50JZ9SLEZRao8m2nKOgVArYsYweNowAGTjqmnb56Ktj4CJ8Lh1aNGcrgy90QG0mPaGRg457My2QqbCwve96WKw8YzuI4swwmKbycVs0OPWKNsuXLcISt7cKlx2tVFegCQGKgm5WTMS1kBIxYuM9x36wdiNeKEC3m416fldKZJH3cI32+3gCnXviOON8rE5k8kpsDYnjRTJgMOvfd40zCfHJGMiWAjw8cgPDgpBsOgyXod5RYfLGqrFGI1TCneKFVw0uHzMjW1cMbtc31FRweBMq1J1Co4AM9UOUqVKllsJUqVKoojfYY/Z4/R+9vxqeF1+v76hbDH7PH6P3mrAdXnrztTtu3lDJUWdeHpD3ij21A2ISxHpD3ijo1t8k9l3D5WFyr2m8UE91TyEH0x+A1mgrS+6p5CD6Y/AazMU7U7SZsfcDeVqe0Bzx6Q99epF4+cmltEc8ekPfXpxqR5zXmHH3KcafZNFbntt9lDnLLxI/TPw0Slfd99DnLQcyP0z7qtZj+s37oRmnFCdKlSrfRkq9xQF2CKpZmOUKASTfoAHGvFWvJTFJHjsO8jKiB2BZiFUZopVGYnQDMQLnrrrRJhDquuMLhoXqLB40khVxRMbRsQN5dWjUCJj1EIQAeoiou4xEY3oEyAGObOMygG77qTN0Xu9j061a4AJG06vMjltlZBdkazZoCMOrAkOUAtoTw81Wi7RhlwEWGMkQzQ7OVjnQHnTyJKDr+4ii46M2vGj3dqzjXu/4iMNH3WhqV8VkeNmxASPK7Ldxku4dGPArz2DDzkWp+fCY53swxTSNEy2O8zGMsCwt0rmse2rnaO24phNiM8atiMDhWZQy3DxYlRKuXjcKoNuNqdknjG08PKcRG0bY3ESKN5Gyxq6m0mYMQu8J4Gx5tdubVQV5/wABkdGoSh10xl2Y98cZXYnPxyKs7N/pKhvMRfjTWITE5Fjk35RSiIrlyAWXwaqG6cp0HUdNKvth7XjTZ8kOaMM6bRGrKGF448iAcRmNiOvJpUzbuPglGFeOWINhrFuepDFcJHNHLlW5bnxLGbAnm281cuSM10Wi6+LgwnGNSCZoWRirAqykgqRYgjiCDwNeKueV8yPi3kjZHWVY5bobi7oucduYNobHrqmoDhBhalN19gdrSpUqVcV0ebA/u8Xon3mrG32GoGwB+zRej97VaAWJ6/6+2vOvPXdvKASomLHi9o99GxoKxA4ekPfRqa2uSTLXcFh8p5t4oJ7qfkIPpj8BrNV4VpXdT8hB9MfgNZqvCnqnaTdi7gcVq20Rzx6Q99enAufr/wDdd2iOePSHvr066n668s75KZafZMgXoa5beTi9M/DRWNTwHqoX5deJH6bfDRLN3rT9yRmHrIPpUqVb6ZSpUqVRRKlSpVFEqVqVKoolalalSqKJUqVKoolSpUqii0Hk4P2aL0f+41aCLX/356ruTg/ZYvQPvarMgfbXnH9t28pQnFRMVHbL2j30YtQji+jzMPfRaa2uScn8FjcpZt4oJ7qfkIPpj8DVmy8K0rup+Qh+mPwNWarwp+r2k5Yu4G8rXNojnj0h769ump6jS2iOcPSHvr0410vxryrjAJ2lFacU2Rbt9dC3LseDi9NvhotZbdv9aUKcvvJxem3w0Sy41m/dCMw4ygylXnNXb16GE1fC7UrDbOeQEorMAbEgE20BserQ3qIGom5K4ZiZDnlWOWN1GWQquaEXlunAsyZFzdAv9Qaz+bbeQq1bm23gqQ7OfLnytl+VY26uPCuYfZ7vfKpa3GwJt29VGbH9iPV3jguzUzXrzyXPgo7XsZ8Vf/8AW6fUKT6YbhdGRj0lA6WebvxphCH9mvlz5Tk+VbT11yfZzpYsrC/C4Iv2UaKf2dR0d7bM7NZmv66Z5UN4LUn+9Yrj5parTtpfUDI0x6SpSthqPDbuaERs98mfKcnyrG3rpDZ7kgZTcrmAtxX5XZqNfPRPjcPI8USRsVVsDhEcc2xEh3cfRe+ZydLVZmUSyRTKLBsHiksOjdFUt6lFd6aQAYzn+ceEqvTcMggZ9lyBM+Vstgc1jax4G/VUSjvFm+DYC4thMEzG98wKyBVtbm2Ot+nzUCO2tM2asawJI0/APymKFfnW3iISpVwca4DTcI1/FaRyaH7LD6P/AHGrVSPfVdyWW+Eh68n3tVmqXHZ+FeYqyHujWUo4iVFxo8X0vvFFNDGMQgDtHvonNbnJJlrjuWPyhm3igrup+Qg+mPwNWarwrUu6FsqfEJEkMEsmVjIWUC2qlQNSLmh7D9yzGFVJVFJUEgsLi44G3SK0XtJdgE1ZarGUAHEaUY7RHOHpD316JsT/AF001tOdQ2p4ML+uunFrfjXkXyPMozSnXPH7ProS7oItFF53b4aJ++lvqaFeX84aOLX99vho1kP64J2+yKzMAILDV06Us9czivRSnLu1dv1f12VIhxzqCqs4VjdlDuFPAXKg2OgA4a2qNnFLOK4QCMQuXNalHaDlAud8i+Khdyo48FJsOJ4DS/RXIdoOoIV3VW8ZVd1Vja3OUGx0AHntUbOKWYVy63KF24IjDyUpsexURlnKDghdyo6sq3svTw4X0tSxG0nc3Z3cjS7u7kdhYmoucUs4qXWjGFy4AcI9FKTaD5VTPLlQhlUSSAKVNwVF7LY8LcOikm0GFrPIAM2geQAZzz7AG2vSLa1Fz+elnFS63Uuc23UPIKTJj3KhS8hUWAUvIwFhYWUkgWFRmJsT5v6Ndz+euFxY10ADILobGAhbFs3kVgmjjvAuYxRuSWkGrAX/AHvrqJjuTWESQquDR1AXnb6Qakm4Aza2Fj9dEWz5ozBCGCm0ScQD+4vXTxMHyU0/yr0cOilxVAzC846q+e0fND8EyxqqR4VFRV0BmtbptxPSTT7bQPzdL3Ghl43a2h7Nat93h/4cfsJ+FdKwfIj9hfwqs0pm4PvFUvv1nzUBsKjxKxjCtmOgZjwOmvqNX2EwPS3q/GoDSJdFQAc8GygDiQToKvadsLGgOIEINVxMSUrUstdpVpIK/9k=" id="24585" name="AutoShape 1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pic>
        <p:nvPicPr>
          <p:cNvPr descr="http://www.bookclub.ua/images/db/goods/9421_10733.jpg" id="1038" name="Picture 14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224136" cy="1778013"/>
          </a:xfrm>
          <a:prstGeom prst="rect">
            <a:avLst/>
          </a:prstGeom>
          <a:noFill/>
          <a:scene3d>
            <a:camera prst="orthographicFront">
              <a:rot lat="300000" lon="19799967" rev="0"/>
            </a:camera>
            <a:lightRig dir="t" rig="threePt"/>
          </a:scene3d>
        </p:spPr>
      </p:pic>
      <p:sp>
        <p:nvSpPr>
          <p:cNvPr descr="data:image/jpeg;base64,/9j/4AAQSkZJRgABAQAAAQABAAD/2wCEAAkGBhQSERUUExQWFRUWFxsaGBgYGRsaGhoeGBogHR8gGRoYHCYfGB4jGxwZHy8iIycpLCwsHB4xNTAqNSYrLCkBCQoKDgwOGg8PGCkdHxwpLCkpKSwpNSkpLCksLCkpKSkpKS0pMiksLCwpMS0pLDUpLCkqMiktLiosLCwyLC8vKf/AABEIARYAtQMBIgACEQEDEQH/xAAbAAACAwEBAQAAAAAAAAAAAAADBAIFBgABB//EAEEQAAECBAQDBgUCBQMEAAcAAAECEQADITEEEkFRBWFxBhMigZGhMrHB0fDh8RQjQlJiJDNyFRaCkiU0U6KywtL/xAAaAQEBAQEBAQEAAAAAAAAAAAAAAQIDBAUG/8QAKxEAAgIBAwMDAwQDAAAAAAAAAAECETEDEiEEQVEiMoETYZEUceHwUqHB/9oADAMBAAIRAxEAPwDTSpYKiVV5M1mNAB09IYnygWKPCRQa6QtIm/zClWhcf+WnoBDhFY4mwAn/ANzgg2Zn/wCJ1EeJQQXdhQP56nWjNFRO7UYYnxulSS3wk1B38oiO2EkE+IlLOPCXf0+sDrbpFxiAQHSbkAhhpr4tR+CJmWAmlTZzU2iMyVmSCXDgEjajx2JnplS1LUWQkOdw1gNztCwrbqOWSkAMMxenloPmYLNSctKkN5/SMavjeISkTkyk92/hzVWxLCtNSNNY1y5jIGYVLU5+fP5RlSOmt0+ppJOTXw75WUSKt4BjA4CK11GjNBlTQ2jEFyYiopZwQQzBiG/PvGrOFNkJYGbKS5BJD6dKNYsPOGUquPwvFfhpyT4XAUfE4bcu2rsINLWgAHOCUi5U5bc7Rm0Nr8Ap0xaVKyJJTQNz5PakRXNzoBDuxdI168qQycbLAHiTt8Q15vC+KxaUEEFNRZxqRVxW20GyqMvB7gZpyZQHUFHMzUBLjpQgtBl4ogEf1B2Hpz5xU4HiQTMUFkOXcXIILb+w1Ojxa4ZSFZlIIUSQbg2pz2iWHF+CeHnZkgvYMfwfSBYjDZrEuLVOnnfnW8CxssyxmSHqHZ6DcJD7k7Qdkh1P4SHfbz9KRoyDXNBIdLKq9RWm41P5aKmbOPeEpN7c1KBLOTSjeYGkXGJYkKegqQ9xf1cUgM3DpU4CvGPEXN2OuW7Wf1iAKCUt4gzBwLB/o+sMjDm4P2+cJyUFJYsS721IdwdQPqILMxho7g/4hxZ3rb7iKAi1BPxKVahqPZIppHsRKCQ4PVhm+Xp5R0AAxUnvMoFSCli9DlO7+f4YZk4gkMbi9x84hRIALk66fmvvHmJkMrOn4qdWHWlaD3gQQn8PlFIVLypIfKoAF3NQoH4g+lxHSsfKqmaiWhQFQwKSN0lqg7Go1ivw3ZeSoFUwKcfF4jc12GkNTOxuHylgp2p4oHS1iy4lzxQBuXS0UvatJ/hVgaFPpmc+lIssLJ8Lmo0a7dNIBxTiMmRKaYCUq8JArpV67CIzr0rktaLirad15BYLEJm4aUUkeFKQaZmIZ6dR9YzvaHGTVKAFBhwlVb5lMz89fWH8N2XSJhKJszITZL1BFBmB25PDMrgiZQnZ5jiZ/jVyNC5dk0b9YwfQjPp9DVerGW7wmn3fPzVimKx6cRicOhTmUqWF5aspRCix3qGr9YUxMsSp06QkPKXKUrLcJISS6dqg1G/KHpXZMZU/zlEpIyKAylNX1uHYjrtD8vs+HWpcxSpi0lOcgBkszBIpCmdX1OhDiEvSlVU83al/eTHykpEmSru1S/5ninjqaBq/tFpLPd46aZckLBR8AypDKy3zU28zD6+zRTLEpU5SpSVOU5QkHW9Tqbw1J4Fmnd+FlNEgoy0ISBSpB0H6waZ11Ou0ZOXOVLzXLTV9/P2M1Ikf6XFugeGYNvCXanypHcTQk4fClgVOgBXLLUHkDGgwvAAnvUZllE4nMnKAxqQQq4b3gC+wKMrCaskFw7MBs3Wr8ozRr9b07nuc2vVeHhxpr4ZU8TQpOM/lJGfuzcUernnRr31i67JTJfdvKSc5P80lsz7MAwFXFoiOBnvBPMzKoUUQkMoWJI/pexa13h/hXAxJnKmImKCV1KMoYvXyYmLTPJq9Tpamh9Pdyornnlq+H/wt5QOWoqp6ddD7QkvCFJNM2ceJiaECjPpz5Wiw713AjxJCQSS9fwRo+OKzJfSvkasW5UB9dIVUpyQGepqdP6h0JFyaPHmIkqBBSCK1A1ctrVwDBE4lKEZvicEktyavRo1ZCcghQSkkBTMGt0HKxaPJ8kutyp6ULCgqchF3Lc4JLQFJYCoAqzHcMPpHuJm5QHSWN61DD4vv5xQGwKElLuzlyNibvzjoTkTSkEJAUHI+DY8q66x0AFw8/Ml1DxJLGlfflDa57tQnpy+sI8OWSSGZjVPWpYvvT1h0y68h9fzygDLYjhU9KFKGIUCEklIowZ2fNZtYKODT1Ic4qa6kA5SCAXFnCr+8LjHYlSSky0l0ZSpRYspw5c0gkzF4sIP8pGVKRQFzSx+JzZ2tA68mlw0rKBRgAzcx0MUPbCcuXKE1ChRQGUpSoVcg+IUNIuEYhSAPiyktWpB9yfOKntRh1T5JRLGZYUKA2Ae72NYzLB26JxXUQ31V82JcV4pOkLk+MpSpQdJCWajlyOZB2+Xkriap2LEtM3vJZSVBgnwljY5R8PSDccwEyciQpMo5kK8aCpNGZ9Wq3uIAETE4tExMogCWAoeEZczvR4xyfSg9H6STrdtku2U+P4O4biJyxiQZqnlOElki2bRm0/WFZ/GZ38GiaJhC8x/trUgP4aNBv+nYlE6cJYTlnmpJ+EKJcs9SHOh0gCuCYvuO4yoypU6ah1V0L2etYlneK0XJSbh7ovmsVUl+R/GcZXNmS5KFlI7rPMUEgqJyvlANK9NY84XxtcubMkzlZgkZkq1IYGoH+Jf1iE3gk0KlTUoAWkBCpaljxADQg2O3SFsdwaarvFlAC1pShCXBypcPmVZ8oYecXk4paDWxuKTVfdSvP4+KDcJ7TlaZyppoklaRrlNkjk5H/tA8J2rmDCzFKLzAtgT/AJCnkPF6R2J7NrWqSQjIAlKZiXBLJLAnLd/oDHK7OzDMnJKWlzGqCPCoFwQl3Id35KicnW+jcnhXT/amk188sDiZ0/DoQvvCtBylSC39SXo1m08o6fjlonLQrFTESwgKSeakgijVuYblcNnTJacMsJCQoFa8xJIFAySKO4u1ocx/B5ycSubLlpWkoSkZlgMwA12aDTJp62lG1LbdPnhd1XaryVM3GzzgUzjMUFJXkDEVB/uDfEDTpDkzjObFYcSp6ylSglaQ+RwwpRjfnvrHiuzc0YOZL8JUqYlYANADRh7QzxLhs+ZMw6hKAMsEqGcVIIdlc2pEpm/q9O3w1mdYWVx284J8MmTFYjFSTOmFKUjIol1JJLuC1w8A7OyF4jDTFd4sTStTKBuQlLOLH9oJN4HiU4ha5BQlM0AKzN4aB2GrHbeBYLg+Kl4WZJSlIUpXxZxYsCORYX5mLTOUnpyhanFN7PivcLcDxk+fMR4lPKfvKjKdEjqWUCdo1WInq7o5gxFmq9evnfWKaVwKdJnImYdACSgJWgqGlHeytD1feLqZgXBG9Q1wSGI/N43FHz+vlCU1LTrbX45d38/6PMMSSSk+EgGzh6uxTrZ3jo7BUBD0dxRr3YDm99Xj2NnzxWVMANiQHIuMr0uaUreD47GKQZeUoZSgFZi1D/bWpN4KJNqVI6tSzR7isMlQSpQCslWax/upUEQCM3/3K5fuphKgElhQsNK1DxL/ALlJf+TN8xQHroAH3i3loCUuTlbmKMddCwLRVYvtIhJPdOtbM4qnd3bdywgaVPCL3M6cpLDcbecV+LxqZFSGY5UZQ5USNBq9XfWHkqFAakvRuf3Iig7WIUnupoDiUuvsxfybk8R4O/S6UdXVUJYf9ossBxpMwzEqQuUpB8binmdKCIYTiacTKWqWkulwxyuS1Gc83rFJj+MoXKVkPjmlKSSliNKm3w84LwtsLjFSnHdzUgguwp53fMI52fQ/SR2Sk4uMspPwq3EeB8RRJlLUlE1WWYSuqQbfSLBPalJyFUuYhEwslZAy3ajF4q+EKT/D41LjN4yBqwSYQTMaXh1Jm94pKqSSxAqdBbS+/KIm0eyXS6WpKe5c3V8/43+2fJu8VLzIKa1GhY39W3g0likNbr6W8oHNBZwHO+tiWG/rEZSbhQNC4I2Z3LM1Y6Lk/NsOtaJYKiyddq2hSRMDuK5i5JLlmtuAHYdIYSkFLEEhV9/bytEUyglAAu12r6WvFRD1DKIADMXPlpE5uJBJQQXIuRTQ0O9YUw82ngIcaMa25s8ExEsq8aaqFB0JDs35SKAk+V4VPYWPX5xLATwpKaKBO+rRHC4xK00LGzWL9NLQVZIYBOYvd2b7jTyEAHlywAz+sSUBuIXCQn4mqXpb3gRwxzVPnan3rruYAmvFAqYGjXqxLsfzrDBRQsfwfpHqZYFWgcwMCDrarev6QArisNmNX8iB871joclpd3FvP9o6LQFZE9yxBFxm0pEMcQoZVOG1ajtR9G18o7CSylIDaUIPkdtdIYRKcMRcbcmiAyuI4Ktf8xSzOl6oQQghrMGyq9jB+DKljvUpaWMxICixZhcGpsb/AHgZ7QzBmKJRMlJYrBrQl1Ac/OLGdgETgQQC4BBbcu4O5BBprvA2265DTpRSHr12Fal7836QQAFhmLWIPLTmPm8QXiKUDmzWrX7awPDrpQUzXI3verm0DBy+GyyqktBA0ygirOWFKj5Qebw5FPAk6DMLDYPb94PLktz2OsFSoXFRGaN/Ul5KybKIV8CAKlS8oApcKua1qTVoJh5EuqkiticoGg2tTQG8GxjMxDqUMqWG9dfK+0IfxSgpyQEgV/uD1qNSAznpTe0TfLyNSZqyopBT4WFqjpevOGEEOaVNH6e31rAlTARzf1y1qepaFFSyrNTI5upWoqGKaEN4RbzimCylTh4mILc3qOkETLty366RXyk5Wb4iHIBc1oA56ddoLMVMCgnw5QxepJZm6VesCjOXKSq4GjVt7vA5SgS1iNBQV5feIJmhcslQdnfUHQs9xeAykV8Lg0yi9R9K1gD3FYTOHJCbkHdv7gR+Pyj3CEIICiwKQBqCTWlyYdYFgYjNlAtmDsRd2HMe0ARlyS4LhhoRWh0283iZJUWqGarEDnXWIy1gL1rToz0PX6w4kBoAGhxR3A3uOpiS0eEvzO4H7QNeHB5fL9aPHswGjFtPW/09IoIGYk3UUnUE5f3joKrCpOlt46KBRMtSw7sp9n5mCCZkSAbsKP5X6wUFjv8AvAsXLzJ9ff8ASMhGTwkrGJl5Ey0AFNHZ2Ibdng+XGBAGSWAhOWinUwat6kN66Q7gcdnATVBdsqh4ksAag3eE+JcXIWUSwSohLgOcgapLWNfzWWbTvsXAQ/mHLeHnTnE5OGdxvffeu1zE1oGnSlCzW9I9RPCUuP2beKYJqUwIVa34YimY+hy3FOT1hLEYoqBop1WcZQKh6u8HkY4pSnOCaCobpWt4lgmguoEEKFbEEcm/NoXx+HcijJVQgAZixox/Ol4kpOU6BdWy1F7ML29oJiQVApXQmzOxYv8Ab3igRKSlWVFalxZgT/UdQCzBqwbAYnvQpK7qYi4oG6PV7QFWbvd1JAd6MkkmpAYVCadYhNlqd2Cau5LB1UplLBm9YlgZn4QhRICQaF7O2hcG7n0HSF+0HETKlDIQldAAamvXlDGGxS8wzpowDuDe7NuRGc4zxBM/Ey0IqkKSCRqXrXUD7xDcFZqJElWZQSpgCOb7ituTQXE4ck2+GnV2+RiQw4SGT4QX0JvXrfTWPSpmzOo1NKeQioyBwxzPyIr5Xe1mtBpmJpQOxbrEVMC4BBYkJe/6vHsmaFAsGKW0ZJalH8xFITKsqg4LEM4Op8uVOsSkuC6i5UfCBoGqPaPFLzu1qitLbBmNYjMR/WACtN07/YwAWRicxqCDVnFf3+8HAo1vz8MI4XEVCjXOPC3IV89KbQ7levt13i2AKlqV8BZqPVj0946GZaX5e0dCwVqpqwp6KTY3cV0/UxKdjE+K9Bsw9eUDxQKSHsdRcHm5rt+CPMRKd3SCG8NKu3OjMaC8QGcx/G+9AWmVNRNy+FYSNdzcpPsbR7w7iCZSTlkTnJDzFjX/ACOgfT94u5fERlCZqTLUzeL4XNKLDje7GG8oAYMUmzMRua6ufysDbf2BTAbByOWnmLv9IXVOZNAXID0sHuRDSMTcABw/sW+8CmzvEHomvV6M7DqYhglLxCFUI5+IeXnzaCLlM5SzvRw4B3A06BrxWzVkEKceNQBFBu9TXeCJJA/3FeKoYUZrCrUu0KA1JVkZ6MS4rqLgaV05wxiVj+qlXHUW+/lCWIzFVGALeIGtC/kwf8pBFBWQqVX+ph+GlPlCweT5f9SWzAUe17Fvx49lksc6kgILq9Aaq01Lj2gssAuzgg1Nvl+UjE9oOLmYtSUK8FASKZynU7/hiZNRjuGO0PafvHlyqI1VbNyGw+cLdlsMTPzsSJYKmHoBTmfaKcJjfdnuC9xKzqH8whyCacgen1MaO8moRpFlgpmdJLkVZi1NbA++sETNCiU3bXp7PHmESEpGlfT3pE50pw6SxHKkRHmILkFJDOoWIoGrfmamB4rFZEgCpJIAAratuoq33hlzqKg0G/2eB4uwNQX0D3020igNJQwAG1XvYX526xHKAoMC5egta5bqLwDD4nxZWYirU3br8oMJr8ulda9NIAjiDkbwujldJJ0G3SPJE9bFQZSTYk8hytBlTdw4I00pryt6x5KmBCGLlnry/eADyQQ71r+e8dHSk7NHQAlPxBdgDso2a3reBYpIcBVSA5NNAT6lm84LIOZ1NU0DjQUP7wvxSSwDqoVDYXDGvN/nAFYOMzJ4y4aWSk3XMomtbf1e9rR0vCrwqAStSsywkpAZFVVyi6aPWlosv4HKnwu4AYaUNgPaPU4zKSFVP592gavscVEs1Oo2VWnvpC+KnBTs7kPYv4fOn6weZOOVwyga1er7DrCbl2qxLhy1G11qA8DIuoOSACSGLanYp3cfK1YfwuKSoMpqFtWYuzOXc/eFJpLh3T4geRIozGvIFo8w5ysWYMAm1WBoa0rrvEsE54YgpBId3t8QAdJI0v5RayZjsDdrbiKhCCQCpQIegYVL1DVLONdudLCUcqS6hrzo/L5nWFgpu1OLEtOWWWMx3GwFyNnjJypClEJSHJ0h7Gz1YieSLqLJGwH48aXA8NMlHhTqMxYErq7FnygQwjsntR5wTst3TLmEFdCGJZPpc8/SLWXhFJZiqhN1FTgjbbaPJOMchywsauDmIYhtIsQYZOTbYkjECoLuCHptY+fnaHM1KQDG4fMkkAZvL0c6R7hpxsq7E02f7QIKzgseIfCBZwXrq9m6+cFTj3SFJqAWU2gs7Xu1InPUEpZzXap3LB9oDLSAwSSAzNWxqHeu94oPFAKJUCD0LsQX96+kGlpSD/UCSXNhuBX6QrLkpzpKcwS7ZQCGIcVawf6Q9ncUJ5bjWAPFnOxGahfQafLz0j1Uh0kJLGtSxY9NohLwolEqBNRUnRgzwBJW4UFvUCouksQdKsYAJLKyVZdCxA31PmS/Ro9g8rEpSPFfofp5x0ABk/05SGAA9BcN6x5xSYlMpSlFgkOWAJI84lhcPkDHxFh67wr2l/8Alpv/ABb3HKBVkqZva+UWHjLa5b3FQ+0LK7RSjqvlQaM1zoQ8UmF4WZicwWhLO4UWYBq2NC/tHuJwAQl+8lrtRKib9RFOuyJt+H43vEpWUsFih51Db3FIlNXkmZgHGvK7tqTEOzg/0ssbhXuowjiMWmUVKUrKNRq7UCaH9POIcmuaI4jNmLl3Uh+ptUVHvBJSxQlyWDlyLmp3Nd94qVdpkNlyFQ1zZd3oGYQ1geLhdEJdnJSBtbZh0e4iUyuLRbGU4fxMbh9t7v6tFbx55UmhZy1/76mlmpD2GWkEVOgylncsaE18jtFP2nmFcyVKFzcc1Frett4iQgrZDs9IyIMwgHOCkVFga+dNDoIukYzKm1ORJDm1a6OfKBpWiWkORklgENR3Gz1OjftFUvtSkZgmWWPNtGLDY0i5K05PguJGIFciczWJo5oGDO9DFng8UFAcxfn+7xR8I4kiaBlHiBBUHY3FhqNfs8WS8eEJBCWDezs584mDDTQ9NxDHKASftzhadOYhnKgDVqCz9IrsPxAFTpWhRr/UHrQnSreUPrnjKakEgcudTYM0UUwiJ4mKq4oGIIY7sax7kUlnrVidwTy6wjM4vISAe8QS51DsTsKAvWG5eMTOSO7WFAEfCQ9NCOfOKWmBkugEGhzMBqS77kkVvypFpMR4asz1b6ebesVk0nNtmY05qapHwhgH9oL/ANQBZKgovoBQbOL+uheBBy6iEkFgHBq4J/QxypRKba+EAs1N/tEZOHAKikBKi9Q/Wzs9i8FlzGYG+v5rpAA0YQKqrMXs9CBsd49hgS3so+sdFsASmtKC7+8VXHyThZpJzAimhZxf32h1eOAUEgs4sfiFdXtrC/aIj+GnMR8Ip5iIWOTD4OXKCQpU1aFufhTmppVw2tInjkSSl5alldHdGVJrcVLU0t8oHKw+dIGUg5iy65S7UVSnI89qg+LlJlyzLSkqLjPMIIDg/Ch/6eesU9Hc0vB8SJWCStZOVKTQf8jTzdox2MxSp80qN1G2g5RcY2ef+ny0/wCY86qPzEK9m8JmmFRsgP5ksPqYGFwmxlHZ5BSxUoLZwWdPnS21ftFNh5hkzQTdKmI9jG1xOHKFJVRnvYHkfOw1jKdo5TYhVGzAFhzAiREJXwaJCCkhicrPRgGFHZvCbb1ipKs2NJIzZKelPQKL+UaTC5ZsuWSAfClx5fvfnGSwiw+ImGrJJD3JUuljERiHcJxfEGdO7uX8ILDQE2JMNSOy6FAp7whbOkt4S1DpoaGtI84HgylHeEfGac2fkdXJpoIt0T8rkNTnUA7EAcizbUhZXKnSMcpK5ExqpWg/nUERqcMsTZYUkXYG7kvWxa7+sVnabCtlU1WZRZneoJJufiD9Il2VmOVJJLAFW9GYkcwcpg8WafKsqsdw1UtiSFA6jfY/jQGTKUshKQVE2F41fabDJTIoSbN0KvUwl2MkgzJhb4UfM/pCzSl6bK+d2dnpTmKH5Agn0EJ4PFqlLC0mo9DyO4j6FOW/ItU6EDVtbNGE4zhgicsBmdw1vEHp6xVyIS3cM22GKJqAQSzAuagAHYVBo/lEsTJIU97EUcONXoHuznWKzswc0lIqLjWrEmtNNIuZskKBSfjAJF7HQa3qNawODVM7DTn8VrFiQ4cMxbR4Yl4sLYgEitWsWt+opCKVZVJcAKUAovelGr7w7w8MhwSxqH6neBA6hMHw5CNMxZvSPINLKtWPSOgCnKSiaBlcNUjUWtuKE8jEe0bHDTWH9Ir5i3KG5qCuh3ZgKUINXv5bmK/tHJUnDzMtE5RSlA4oGtYQLHJl8BJnGUTLmhCQS4z5Nq6UtWI42VN7slc5K0uHSJmfWhbSBYOXLYKM7u1OQ2Qqp5edI8x0mSzy5mZVHTkKRzIf5RT0DeMSTg5ewPKjlUXXZfhf+mUTQzKjokU93MD4MsCTKzBxzDvU6Vu/zjRYdDJF6fggcXLijpRzJq3PTQecYTtTLCcQQLZUt0OlY2gU2cAGhFubGkYvtWt8Sf8Ain5RFkunk0HDpZThkrSWdD6XAqetIxIMayWpSMIHYpXJU13BYm9hQtGUlByBuW9TFRqHdn0Xh8gIkywrRIDaub8xV4TGEIDgEgODd6NveidIshKdip1NahFWOnnDKUFm+cZOLyZfisoKwqqu3iBpZJbyLUaKXszOy4lD2U6T/wCQ+7RsOM4VpCxcZWbbYvctSPn+GmZVoUNFA+8VHbT5TNV2hxRXIXWgWPYkMx+Y5QDsN8c1/wCwfOCdp1pMosz5k0aqaVr1gfYX/cmf8R7mJQXsZp14Eli76F7m+ulT5xiO1CGnkf4p+Vo+gLoCb0JaPn3aeeF4lZ2CR6JHyMVE0sl92XQoYcKFnNHY0N3sG94tcOlUytAKEEEkqbqzU0eO7OYcDDSwRYFxzJcu3X8aGMMjxzM2hAFX8OlNKv6QOcnbPJuGCWUSotStmKvp9InhEJcgGzVZn8hQUb1g0pRL7G3y1vHIlBKSAAOkCBk0jyJS5wIBfSOgBBSmObyJq1603rCHaR/4edYJy0bXxD9YtFSh0326e8Vfacj+HmNqmvkRAscmJwc6WGSqWFEqFcxTral4lisTLKSlMkIIPxZ1KoCaMYPw9U7u2lpSQCalKSp2chJNbNQRHiAmhLL7tiz5crgpsFZaiKejuabgWGzSZJegDEb1L/IDzi7mrASSWYVvT2il4Liky8PKKlZU5VEmlGJ3/LRl+M8cXiFNZAPhT9TzgcttsvcT2mlSycv8xTucrhJPn605RmeKcQM+YZhSE0AYVsGi14P2TM3xTCUJOguftFZxzBJkz1IS+UMz1NQDWggdIpJ0jSYhObh6beGWCb/2tp1jLYBjNljQrSP/ALhGs7rNg0lwAJBHUlL/AC0jJ4H/AHUP/en5iCJDDPp0lbhmAYtd+kRUtlG9vyrsNorsRxXKopSA79HvXNpQPQGHZGJRlSAakOBr8oyjgwhfIdik+49THywGPqE6aAlvhqRb8vHy6KjvpdzY9piRIINfGkijC3S8V3ZLiEuUqYZignMkAEvoeQi27US2wrqLqdFWakZvgnCf4hZSV5AA7s/1HOKWPtdmm4p2vlZVJlkrJFKEJc7vVukU3A+DqnrMxXwguSR8Rd2+8L4/s7MleJwoehYat+sD4bxuZJLAko1STTy2PSApV6T6Fg5gQgA3oS7Ah2uE84hKQoEg2Ud6jprcq6RX4fE94AsOQwKWOmYadRqTBE49QLFuVy+W4tUsdIh5yzSG8JetjpStdoJLmNetfz3gMpaq5hlGlQTb89o7DKGShzAFt6W94AMUVPP8+0exPN0jyKBBc8HKXoeXz8oQ7S+LDTOQB9YtDRqBt/zWKvtHPT/CzDSoatCSCIhVkx2EnywlIUJpWlRIyMz0IoeY9IjPmS8igkTAskPmIah6AvEcKuYEZpQUGPiUkORqKiw/WC4hcxUvNNc+IBKlDxG7hzUjXkW3inp7jvEF/wChlMqjgKT5qLn2juznCs7zCzJcANctpzt7wxxNP/w/D0/qHtni34PJySkIc+KXn1/qrpZvrA5SdIs5SvADamt3jBdpi+JUdwn/APERt5kzMQkGj1Y1p+GMT2lU+JX5fIbxCaeTUYZObBpAuZQAApcMfn7xhZK8qknYg+hjc8FU8qWCR8CW3+HQAbDU6mMNi0FK1J2UR6GKjen3Po/D5oNFDxJfShcnTWPZOHCVEJCQ9Wc6EWFQBV4QwOHK0pqzoelQQauQLGoYcqvFtKwyR4k3AZz+sZRwK/GeD/cBVRRYOodRazC+8fPUJciPo3GJpEqYQQcqFFrEApbzjBcMQ86WGfxpp5xpHfSwzYdrUEYYuaZkgchWKnsgjxTGuyW3uaecWfabEJVhSxstIY3DPCPYhYSuaf8AAV84EXsZpJwC0BQF2fpt68oxPaLA93PUGACvEAKM/LSsb1I/ksGByuG0PvGU7XkK7lQLulVd2IgjOk/UP9hZw7pYaoUOrEfcH1jRKkh3YgtcUuYzPYNNJvVH/wC0axUtxEMz9wnKmgugpcpOUFnpoT84T4cTmWArwpLpLioLi3/Ibu8G4hw9VZiVKJBfKGOwoPIQmZjPmGUlQvZ93sRTm94GS9k+IAmh1ato6K3Dz5i3ykMDcvrpQXH2joAPiUsBokVJppW8U3aKSk4dawzqS5rWpTptSLcKz+EGg+Jvl1hTtTKT/DTCwokfMWiFjlGO4agISJn8QZKi4YJUXAO6fkY84iUq8RnmatwKpUKciqFVKUJaS6crkAUJ0JuLWju8BlnMBmzBiAAwYu4F3o3Qxo9JecUX/oMOHrmt0CoueFgzZMo2CEJY8wCDTW0UHFED+Cw5qS/kzHTyhns1xpKEGWshLF0k2Y3D6anzgcmrRdT5IlqMxnSACSGYNQsXcE35xh8diu8mKWzAmg2GntFpxvi3enu5ZcZiHGtaC9or+K4LuVhH+KSTepFfeBYKjX8OW0iUBUmWMoDXa/57xkePYTJNoCHALF+hqQHqItuF8dLSZUsHOVBKzSqRSmtg/lDXajDCZLzIr3dzuCW+j+UCR9Mue5YdlcYFYZG6fCfKz+TRaGZQtpfUBw99XjD9leK91NKVFkrYPoCLPyNvSNqoPoNQxFxsIhicaZT9qMRkwxr/ALhAAcUFDRhWiT6xQdlMKFzVKUHSlJf/AMqfLNEu0/EkzFplo+CUGHU310YD1i94VwvuMMlZBzuFqHUhqasPmYdjp7Y15IdrJQGGoGdafkfpCXYgOqbZsgf1hrtnxBBliWCM2cFgQWABqdqxRdn+K9xNc/Aqi6PT9DFCXoNzKV3YJUQUmvRtSRd4x/aVYC0oT8KQ4u3irQEBrRpZvaPDpQ4WFh/hDk66G3nGJnzlTphLVUaJHsB8oE0482azsMjLKWo0zLAHPKP1jT59YyHGVLwuElSkliVF1JNdz0qRCHEOPTTJkALIJBKiCxLHKHIvZ+sQOO535N6mt4VxPDwsl6EihFwwI86EiMbxrtBMK5JCiMstCyASAVEOXGug9Y3stTgHcP6wMSjQjKGUALUQof2i/wCCOh8AbR0UyVqB3aBuST1Uen5SKztFJUcMtazVk0BoKgeflFtIXV7uQAfJ2GwHW8J9qVf6WbRqJc8yoaRCxyjEYWQiYlitMtSXqp2UCXuHYivqI7FS0S05ErExRIJKXygJegJ+IknTaK9RiMU9VGqx2DUvAySkOUsebVFNTGbloJLAEk6Cp9BG07PSFGVLL2S4fRlcuR+cWM2neECpNGA9t6faFnHfXBn+z/BFJzTFAAgMAQD/AMt2pEO1/D8ikKT8LZTyNx6h/SNGmSEoZRuqr0PkBXy6vB8DIQ5YUBID1uf0ELMKdOzLdneGKyqnC7FKasQWv+bmL/D4hKkEEPegFCBQNoXGpaLGfOCPWwuent6wnxfDkpKnYDp4QzEl7kB7QZJO2ZHjnZxUv+ZLBVLNaf0k6NducVg4rOy5BMUUszO/kNWjecNnBZWP60kkE6g2oKgtRoImQkFK0h840uolq72LQs6LU45MrwHs6orSpYFK5TcULKUNA+n4dXxRR7tYCS7GrUtd+X0gf8MEzCZbpygUAHU6OafMw3hpoLkVBsGYFn8zoIhhybdmBw3ZqYsOShAYHxGrEtYDeHT2SXXLMQojRiH5PZ42CEhIKGd/FWrlRq/SK8YcZ8o5mofpy2DMbHeFmvqSM5huys9YBGUA1BJ+wi4wPZ/+HIW+eYClmsHJBYPWlHiwlTbZVJ0oCWJ0GpYl4cK0qSpYICkAuRVmej7QI9Rsqu1eFVPloKASpJPharGh9GEV3E+zkzuJGQZlIBCwNHJV6ByI1OBWliwylXiZiKEc+ZrzgcqZ3aykmhry8Tl+mnpAKdGY4h2YmKXKCS6MqEqUaZW5dOpjaywGo1KDyhdM1gAkUs2lxaldW6RCVLt4WPxEO1yNrkelYGXK0PAPq0dApIypo6gXNSAY6LRkUEvKoBgLq8zf5wj2qV/pptC2UVB1C00/NofmhywLGhfb96iAcawRmyFoSzqAAchqEM7cohqOUfMSY8eNAOxM8/8A0/8A2P2jv+xsRvL/APY//wAwPVvj5NLwOUf4WUU3KAHe28O4dL5sxvq93pTR484VhjLkS5ZIzJSxIqHH7wTBkVCS6U2Lu5uS7wPI8la4RPNDelXDEjzFXf5iLHCS2Js+oFhU+ukJ4plgEhSVvRgczOKhqbFzEcHiFSlETGq2tQANXuL15QBY4qpQkvUu+oy1+bRLG4oIApmUp2Tv15feEZvExcAu7GlQCCQ5dhUEk1AYR2FxUsr+EZkihPiUbCpuL2ikFUcIUyj8JYij6Kdg3INShhvhWKz0BAarCrJ0c7vpD805S5trStIqpgzTSqXuPE5ag5XqQL084UUdxmYpLDYUNXJbS0eS1JOQoAADOHZhb4bnb7w0JeVAS7mlfwX1gEiUEyznZRFDahFSH61HlAE8UrS5qWFS1rHq3nAk4ZRJUthVwBUmjV2oNILhJDJCnzEip15ClAIZAMSgVeNTlIUkAqNapcsNHoAGepgc2cgKCg41UnUggXEN4+XmYOGcu4ew2t5l4Xw8n+WaZi/i5jWraXYjlABpKAFGYkObH4qhqHzZJtAsYc7giqQ9KsRWmaHsLKDOCS+pv7RHGSUsVHwn+67eWgtAHvDluADfL68/Rj5xKckvQsdCLsTcvoDCOHRlYh81y5uSWf0NqfUvYSeFudQGbqPeBAsiYwyj+ktePYjmCSc2td/p0j2LZKKyTOSlagaLd+rVptRqc4bmpACttfzrEMVISSCRV6VI13HSCTJJLeOmzM/U3iGj1SSxb4mOVhq35eC3A0NH5PX9IQk49lmWR4nvUirN87XixAYO556wBFIDm0LzJAIypYMwezMbcxT5xGaSVjKGceI6/wCI5Pv94nIlAOwGnw+lfx4pAKEutyH0SRSj3bVi2/tHuKSFOVMkJ1IBLEC3Ut6QaUigdwblnGv5eIYqUCtHUvuzerO3tAllbKwGaYpJuAGLAUd6tuTUAiB4iUoJEyygXS29gG1cBtbmH8Snu6iiiXCifY9T0vCWIxClhkklnCmBVpUlvC7289oFLDDrTMSSQGSGYlwHFaino8VuFnAKAIDEC7MGDjJdmS19Gh+XhilJUlPxF1EKDsC9BbRqQli0kJSsgEKD8swLij2ub7wBc4ZLh3Ng1mprSFVSAqYU3SDmUDUF7MDQVc2g0icFh0g1+KjeW7tWI4UqrmZ8wcAHaldT6e8BY2U/tHFP59I4W08oDhVlTqO9B0oWgAWNqk3IY03e9+kLcPqyXBBIUL6j0NR66RHve9UQTRJc0sQaVIvZ2hmXhwlIWoupxYAa0FNPOIULiiUKSU+Y3qBawvB8ZKKkEJu1I87sFyqpUG6C7CJInXBuKX009YoKxcjMApNMrBdPEWFKjbXpDEvBAuaAMHSNxq7Up8hCqwAQUqYE1ubnWldaw/hqGhccxXlWIRi8+TNdk5iN336R0PomO96FvrHRSFcicWD1UCxagJ+kN98Rl5t8o8johoWQggqUS5JYcqn9IfCnDt+P946OgAc0gB+ludoIJe34946OgRk2+cDCXU+wb1/a0dHRUQ8SoEJpeArwgzEpZKiNg19hq7Vjo6KAU1BCFAsUswpy1Go2hUJfKASUuKFg1QdB+MOsdHRkpbgggHQmm9N4HPmBKVO9wfcR0dFIQws0TApTMHoOm/raICd4BlDCo2I0cUMdHRSksZLCEZhXLvc1ap61g2HHgAuQGJ3aOjojAHBzcyiBpqep+0HVKZb65a+oaOjoASICVKKgGzhNA9dDXr5Q3JV4lbCnmNY6OiFFsVP7tR/yrv8AtpHR0dAH/9k=" id="24587" name="AutoShape 18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sp>
        <p:nvSpPr>
          <p:cNvPr descr="data:image/jpeg;base64,/9j/4AAQSkZJRgABAQAAAQABAAD/2wCEAAkGBhQSERUUExQWFRUWFxsaGBgYGRsaGhoeGBogHR8gGRoYHCYfGB4jGxwZHy8iIycpLCwsHB4xNTAqNSYrLCkBCQoKDgwOGg8PGCkdHxwpLCkpKSwpNSkpLCksLCkpKSkpKS0pMiksLCwpMS0pLDUpLCkqMiktLiosLCwyLC8vKf/AABEIARYAtQMBIgACEQEDEQH/xAAbAAACAwEBAQAAAAAAAAAAAAADBAIFBgABB//EAEEQAAECBAQDBgUCBQMEAAcAAAECEQADITEEEkFRBWFxBhMigZGhMrHB0fDh8RQjQlJiJDNyFRaCkiU0U6KywtL/xAAaAQEBAQEBAQEAAAAAAAAAAAAAAQIDBAUG/8QAKxEAAgIBAwMDAwQDAAAAAAAAAAECETEDEiEEQVEiMoETYZEUceHwUqHB/9oADAMBAAIRAxEAPwDTSpYKiVV5M1mNAB09IYnygWKPCRQa6QtIm/zClWhcf+WnoBDhFY4mwAn/ANzgg2Zn/wCJ1EeJQQXdhQP56nWjNFRO7UYYnxulSS3wk1B38oiO2EkE+IlLOPCXf0+sDrbpFxiAQHSbkAhhpr4tR+CJmWAmlTZzU2iMyVmSCXDgEjajx2JnplS1LUWQkOdw1gNztCwrbqOWSkAMMxenloPmYLNSctKkN5/SMavjeISkTkyk92/hzVWxLCtNSNNY1y5jIGYVLU5+fP5RlSOmt0+ppJOTXw75WUSKt4BjA4CK11GjNBlTQ2jEFyYiopZwQQzBiG/PvGrOFNkJYGbKS5BJD6dKNYsPOGUquPwvFfhpyT4XAUfE4bcu2rsINLWgAHOCUi5U5bc7Rm0Nr8Ap0xaVKyJJTQNz5PakRXNzoBDuxdI168qQycbLAHiTt8Q15vC+KxaUEEFNRZxqRVxW20GyqMvB7gZpyZQHUFHMzUBLjpQgtBl4ogEf1B2Hpz5xU4HiQTMUFkOXcXIILb+w1Ojxa4ZSFZlIIUSQbg2pz2iWHF+CeHnZkgvYMfwfSBYjDZrEuLVOnnfnW8CxssyxmSHqHZ6DcJD7k7Qdkh1P4SHfbz9KRoyDXNBIdLKq9RWm41P5aKmbOPeEpN7c1KBLOTSjeYGkXGJYkKegqQ9xf1cUgM3DpU4CvGPEXN2OuW7Wf1iAKCUt4gzBwLB/o+sMjDm4P2+cJyUFJYsS721IdwdQPqILMxho7g/4hxZ3rb7iKAi1BPxKVahqPZIppHsRKCQ4PVhm+Xp5R0AAxUnvMoFSCli9DlO7+f4YZk4gkMbi9x84hRIALk66fmvvHmJkMrOn4qdWHWlaD3gQQn8PlFIVLypIfKoAF3NQoH4g+lxHSsfKqmaiWhQFQwKSN0lqg7Go1ivw3ZeSoFUwKcfF4jc12GkNTOxuHylgp2p4oHS1iy4lzxQBuXS0UvatJ/hVgaFPpmc+lIssLJ8Lmo0a7dNIBxTiMmRKaYCUq8JArpV67CIzr0rktaLirad15BYLEJm4aUUkeFKQaZmIZ6dR9YzvaHGTVKAFBhwlVb5lMz89fWH8N2XSJhKJszITZL1BFBmB25PDMrgiZQnZ5jiZ/jVyNC5dk0b9YwfQjPp9DVerGW7wmn3fPzVimKx6cRicOhTmUqWF5aspRCix3qGr9YUxMsSp06QkPKXKUrLcJISS6dqg1G/KHpXZMZU/zlEpIyKAylNX1uHYjrtD8vs+HWpcxSpi0lOcgBkszBIpCmdX1OhDiEvSlVU83al/eTHykpEmSru1S/5ninjqaBq/tFpLPd46aZckLBR8AypDKy3zU28zD6+zRTLEpU5SpSVOU5QkHW9Tqbw1J4Fmnd+FlNEgoy0ISBSpB0H6waZ11Ou0ZOXOVLzXLTV9/P2M1Ikf6XFugeGYNvCXanypHcTQk4fClgVOgBXLLUHkDGgwvAAnvUZllE4nMnKAxqQQq4b3gC+wKMrCaskFw7MBs3Wr8ozRr9b07nuc2vVeHhxpr4ZU8TQpOM/lJGfuzcUernnRr31i67JTJfdvKSc5P80lsz7MAwFXFoiOBnvBPMzKoUUQkMoWJI/pexa13h/hXAxJnKmImKCV1KMoYvXyYmLTPJq9Tpamh9Pdyornnlq+H/wt5QOWoqp6ddD7QkvCFJNM2ceJiaECjPpz5Wiw713AjxJCQSS9fwRo+OKzJfSvkasW5UB9dIVUpyQGepqdP6h0JFyaPHmIkqBBSCK1A1ctrVwDBE4lKEZvicEktyavRo1ZCcghQSkkBTMGt0HKxaPJ8kutyp6ULCgqchF3Lc4JLQFJYCoAqzHcMPpHuJm5QHSWN61DD4vv5xQGwKElLuzlyNibvzjoTkTSkEJAUHI+DY8q66x0AFw8/Ml1DxJLGlfflDa57tQnpy+sI8OWSSGZjVPWpYvvT1h0y68h9fzygDLYjhU9KFKGIUCEklIowZ2fNZtYKODT1Ic4qa6kA5SCAXFnCr+8LjHYlSSky0l0ZSpRYspw5c0gkzF4sIP8pGVKRQFzSx+JzZ2tA68mlw0rKBRgAzcx0MUPbCcuXKE1ChRQGUpSoVcg+IUNIuEYhSAPiyktWpB9yfOKntRh1T5JRLGZYUKA2Ae72NYzLB26JxXUQ31V82JcV4pOkLk+MpSpQdJCWajlyOZB2+Xkriap2LEtM3vJZSVBgnwljY5R8PSDccwEyciQpMo5kK8aCpNGZ9Wq3uIAETE4tExMogCWAoeEZczvR4xyfSg9H6STrdtku2U+P4O4biJyxiQZqnlOElki2bRm0/WFZ/GZ38GiaJhC8x/trUgP4aNBv+nYlE6cJYTlnmpJ+EKJcs9SHOh0gCuCYvuO4yoypU6ah1V0L2etYlneK0XJSbh7ovmsVUl+R/GcZXNmS5KFlI7rPMUEgqJyvlANK9NY84XxtcubMkzlZgkZkq1IYGoH+Jf1iE3gk0KlTUoAWkBCpaljxADQg2O3SFsdwaarvFlAC1pShCXBypcPmVZ8oYecXk4paDWxuKTVfdSvP4+KDcJ7TlaZyppoklaRrlNkjk5H/tA8J2rmDCzFKLzAtgT/AJCnkPF6R2J7NrWqSQjIAlKZiXBLJLAnLd/oDHK7OzDMnJKWlzGqCPCoFwQl3Id35KicnW+jcnhXT/amk188sDiZ0/DoQvvCtBylSC39SXo1m08o6fjlonLQrFTESwgKSeakgijVuYblcNnTJacMsJCQoFa8xJIFAySKO4u1ocx/B5ycSubLlpWkoSkZlgMwA12aDTJp62lG1LbdPnhd1XaryVM3GzzgUzjMUFJXkDEVB/uDfEDTpDkzjObFYcSp6ylSglaQ+RwwpRjfnvrHiuzc0YOZL8JUqYlYANADRh7QzxLhs+ZMw6hKAMsEqGcVIIdlc2pEpm/q9O3w1mdYWVx284J8MmTFYjFSTOmFKUjIol1JJLuC1w8A7OyF4jDTFd4sTStTKBuQlLOLH9oJN4HiU4ha5BQlM0AKzN4aB2GrHbeBYLg+Kl4WZJSlIUpXxZxYsCORYX5mLTOUnpyhanFN7PivcLcDxk+fMR4lPKfvKjKdEjqWUCdo1WInq7o5gxFmq9evnfWKaVwKdJnImYdACSgJWgqGlHeytD1feLqZgXBG9Q1wSGI/N43FHz+vlCU1LTrbX45d38/6PMMSSSk+EgGzh6uxTrZ3jo7BUBD0dxRr3YDm99Xj2NnzxWVMANiQHIuMr0uaUreD47GKQZeUoZSgFZi1D/bWpN4KJNqVI6tSzR7isMlQSpQCslWax/upUEQCM3/3K5fuphKgElhQsNK1DxL/ALlJf+TN8xQHroAH3i3loCUuTlbmKMddCwLRVYvtIhJPdOtbM4qnd3bdywgaVPCL3M6cpLDcbecV+LxqZFSGY5UZQ5USNBq9XfWHkqFAakvRuf3Iig7WIUnupoDiUuvsxfybk8R4O/S6UdXVUJYf9ossBxpMwzEqQuUpB8binmdKCIYTiacTKWqWkulwxyuS1Gc83rFJj+MoXKVkPjmlKSSliNKm3w84LwtsLjFSnHdzUgguwp53fMI52fQ/SR2Sk4uMspPwq3EeB8RRJlLUlE1WWYSuqQbfSLBPalJyFUuYhEwslZAy3ajF4q+EKT/D41LjN4yBqwSYQTMaXh1Jm94pKqSSxAqdBbS+/KIm0eyXS6WpKe5c3V8/43+2fJu8VLzIKa1GhY39W3g0likNbr6W8oHNBZwHO+tiWG/rEZSbhQNC4I2Z3LM1Y6Lk/NsOtaJYKiyddq2hSRMDuK5i5JLlmtuAHYdIYSkFLEEhV9/bytEUyglAAu12r6WvFRD1DKIADMXPlpE5uJBJQQXIuRTQ0O9YUw82ngIcaMa25s8ExEsq8aaqFB0JDs35SKAk+V4VPYWPX5xLATwpKaKBO+rRHC4xK00LGzWL9NLQVZIYBOYvd2b7jTyEAHlywAz+sSUBuIXCQn4mqXpb3gRwxzVPnan3rruYAmvFAqYGjXqxLsfzrDBRQsfwfpHqZYFWgcwMCDrarev6QArisNmNX8iB871joclpd3FvP9o6LQFZE9yxBFxm0pEMcQoZVOG1ajtR9G18o7CSylIDaUIPkdtdIYRKcMRcbcmiAyuI4Ktf8xSzOl6oQQghrMGyq9jB+DKljvUpaWMxICixZhcGpsb/AHgZ7QzBmKJRMlJYrBrQl1Ac/OLGdgETgQQC4BBbcu4O5BBprvA2265DTpRSHr12Fal7836QQAFhmLWIPLTmPm8QXiKUDmzWrX7awPDrpQUzXI3verm0DBy+GyyqktBA0ygirOWFKj5Qebw5FPAk6DMLDYPb94PLktz2OsFSoXFRGaN/Ul5KybKIV8CAKlS8oApcKua1qTVoJh5EuqkiticoGg2tTQG8GxjMxDqUMqWG9dfK+0IfxSgpyQEgV/uD1qNSAznpTe0TfLyNSZqyopBT4WFqjpevOGEEOaVNH6e31rAlTARzf1y1qepaFFSyrNTI5upWoqGKaEN4RbzimCylTh4mILc3qOkETLty366RXyk5Wb4iHIBc1oA56ddoLMVMCgnw5QxepJZm6VesCjOXKSq4GjVt7vA5SgS1iNBQV5feIJmhcslQdnfUHQs9xeAykV8Lg0yi9R9K1gD3FYTOHJCbkHdv7gR+Pyj3CEIICiwKQBqCTWlyYdYFgYjNlAtmDsRd2HMe0ARlyS4LhhoRWh0283iZJUWqGarEDnXWIy1gL1rToz0PX6w4kBoAGhxR3A3uOpiS0eEvzO4H7QNeHB5fL9aPHswGjFtPW/09IoIGYk3UUnUE5f3joKrCpOlt46KBRMtSw7sp9n5mCCZkSAbsKP5X6wUFjv8AvAsXLzJ9ff8ASMhGTwkrGJl5Ey0AFNHZ2Ibdng+XGBAGSWAhOWinUwat6kN66Q7gcdnATVBdsqh4ksAag3eE+JcXIWUSwSohLgOcgapLWNfzWWbTvsXAQ/mHLeHnTnE5OGdxvffeu1zE1oGnSlCzW9I9RPCUuP2beKYJqUwIVa34YimY+hy3FOT1hLEYoqBop1WcZQKh6u8HkY4pSnOCaCobpWt4lgmguoEEKFbEEcm/NoXx+HcijJVQgAZixox/Ol4kpOU6BdWy1F7ML29oJiQVApXQmzOxYv8Ab3igRKSlWVFalxZgT/UdQCzBqwbAYnvQpK7qYi4oG6PV7QFWbvd1JAd6MkkmpAYVCadYhNlqd2Cau5LB1UplLBm9YlgZn4QhRICQaF7O2hcG7n0HSF+0HETKlDIQldAAamvXlDGGxS8wzpowDuDe7NuRGc4zxBM/Ey0IqkKSCRqXrXUD7xDcFZqJElWZQSpgCOb7ituTQXE4ck2+GnV2+RiQw4SGT4QX0JvXrfTWPSpmzOo1NKeQioyBwxzPyIr5Xe1mtBpmJpQOxbrEVMC4BBYkJe/6vHsmaFAsGKW0ZJalH8xFITKsqg4LEM4Op8uVOsSkuC6i5UfCBoGqPaPFLzu1qitLbBmNYjMR/WACtN07/YwAWRicxqCDVnFf3+8HAo1vz8MI4XEVCjXOPC3IV89KbQ7levt13i2AKlqV8BZqPVj0946GZaX5e0dCwVqpqwp6KTY3cV0/UxKdjE+K9Bsw9eUDxQKSHsdRcHm5rt+CPMRKd3SCG8NKu3OjMaC8QGcx/G+9AWmVNRNy+FYSNdzcpPsbR7w7iCZSTlkTnJDzFjX/ACOgfT94u5fERlCZqTLUzeL4XNKLDje7GG8oAYMUmzMRua6ufysDbf2BTAbByOWnmLv9IXVOZNAXID0sHuRDSMTcABw/sW+8CmzvEHomvV6M7DqYhglLxCFUI5+IeXnzaCLlM5SzvRw4B3A06BrxWzVkEKceNQBFBu9TXeCJJA/3FeKoYUZrCrUu0KA1JVkZ6MS4rqLgaV05wxiVj+qlXHUW+/lCWIzFVGALeIGtC/kwf8pBFBWQqVX+ph+GlPlCweT5f9SWzAUe17Fvx49lksc6kgILq9Aaq01Lj2gssAuzgg1Nvl+UjE9oOLmYtSUK8FASKZynU7/hiZNRjuGO0PafvHlyqI1VbNyGw+cLdlsMTPzsSJYKmHoBTmfaKcJjfdnuC9xKzqH8whyCacgen1MaO8moRpFlgpmdJLkVZi1NbA++sETNCiU3bXp7PHmESEpGlfT3pE50pw6SxHKkRHmILkFJDOoWIoGrfmamB4rFZEgCpJIAAratuoq33hlzqKg0G/2eB4uwNQX0D3020igNJQwAG1XvYX526xHKAoMC5egta5bqLwDD4nxZWYirU3br8oMJr8ulda9NIAjiDkbwujldJJ0G3SPJE9bFQZSTYk8hytBlTdw4I00pryt6x5KmBCGLlnry/eADyQQ71r+e8dHSk7NHQAlPxBdgDso2a3reBYpIcBVSA5NNAT6lm84LIOZ1NU0DjQUP7wvxSSwDqoVDYXDGvN/nAFYOMzJ4y4aWSk3XMomtbf1e9rR0vCrwqAStSsywkpAZFVVyi6aPWlosv4HKnwu4AYaUNgPaPU4zKSFVP592gavscVEs1Oo2VWnvpC+KnBTs7kPYv4fOn6weZOOVwyga1er7DrCbl2qxLhy1G11qA8DIuoOSACSGLanYp3cfK1YfwuKSoMpqFtWYuzOXc/eFJpLh3T4geRIozGvIFo8w5ysWYMAm1WBoa0rrvEsE54YgpBId3t8QAdJI0v5RayZjsDdrbiKhCCQCpQIegYVL1DVLONdudLCUcqS6hrzo/L5nWFgpu1OLEtOWWWMx3GwFyNnjJypClEJSHJ0h7Gz1YieSLqLJGwH48aXA8NMlHhTqMxYErq7FnygQwjsntR5wTst3TLmEFdCGJZPpc8/SLWXhFJZiqhN1FTgjbbaPJOMchywsauDmIYhtIsQYZOTbYkjECoLuCHptY+fnaHM1KQDG4fMkkAZvL0c6R7hpxsq7E02f7QIKzgseIfCBZwXrq9m6+cFTj3SFJqAWU2gs7Xu1InPUEpZzXap3LB9oDLSAwSSAzNWxqHeu94oPFAKJUCD0LsQX96+kGlpSD/UCSXNhuBX6QrLkpzpKcwS7ZQCGIcVawf6Q9ncUJ5bjWAPFnOxGahfQafLz0j1Uh0kJLGtSxY9NohLwolEqBNRUnRgzwBJW4UFvUCouksQdKsYAJLKyVZdCxA31PmS/Ro9g8rEpSPFfofp5x0ABk/05SGAA9BcN6x5xSYlMpSlFgkOWAJI84lhcPkDHxFh67wr2l/8Alpv/ABb3HKBVkqZva+UWHjLa5b3FQ+0LK7RSjqvlQaM1zoQ8UmF4WZicwWhLO4UWYBq2NC/tHuJwAQl+8lrtRKib9RFOuyJt+H43vEpWUsFih51Db3FIlNXkmZgHGvK7tqTEOzg/0ssbhXuowjiMWmUVKUrKNRq7UCaH9POIcmuaI4jNmLl3Uh+ptUVHvBJSxQlyWDlyLmp3Nd94qVdpkNlyFQ1zZd3oGYQ1geLhdEJdnJSBtbZh0e4iUyuLRbGU4fxMbh9t7v6tFbx55UmhZy1/76mlmpD2GWkEVOgylncsaE18jtFP2nmFcyVKFzcc1Frett4iQgrZDs9IyIMwgHOCkVFga+dNDoIukYzKm1ORJDm1a6OfKBpWiWkORklgENR3Gz1OjftFUvtSkZgmWWPNtGLDY0i5K05PguJGIFciczWJo5oGDO9DFng8UFAcxfn+7xR8I4kiaBlHiBBUHY3FhqNfs8WS8eEJBCWDezs584mDDTQ9NxDHKASftzhadOYhnKgDVqCz9IrsPxAFTpWhRr/UHrQnSreUPrnjKakEgcudTYM0UUwiJ4mKq4oGIIY7sax7kUlnrVidwTy6wjM4vISAe8QS51DsTsKAvWG5eMTOSO7WFAEfCQ9NCOfOKWmBkugEGhzMBqS77kkVvypFpMR4asz1b6ebesVk0nNtmY05qapHwhgH9oL/ANQBZKgovoBQbOL+uheBBy6iEkFgHBq4J/QxypRKba+EAs1N/tEZOHAKikBKi9Q/Wzs9i8FlzGYG+v5rpAA0YQKqrMXs9CBsd49hgS3so+sdFsASmtKC7+8VXHyThZpJzAimhZxf32h1eOAUEgs4sfiFdXtrC/aIj+GnMR8Ip5iIWOTD4OXKCQpU1aFufhTmppVw2tInjkSSl5alldHdGVJrcVLU0t8oHKw+dIGUg5iy65S7UVSnI89qg+LlJlyzLSkqLjPMIIDg/Ch/6eesU9Hc0vB8SJWCStZOVKTQf8jTzdox2MxSp80qN1G2g5RcY2ef+ny0/wCY86qPzEK9m8JmmFRsgP5ksPqYGFwmxlHZ5BSxUoLZwWdPnS21ftFNh5hkzQTdKmI9jG1xOHKFJVRnvYHkfOw1jKdo5TYhVGzAFhzAiREJXwaJCCkhicrPRgGFHZvCbb1ipKs2NJIzZKelPQKL+UaTC5ZsuWSAfClx5fvfnGSwiw+ImGrJJD3JUuljERiHcJxfEGdO7uX8ILDQE2JMNSOy6FAp7whbOkt4S1DpoaGtI84HgylHeEfGac2fkdXJpoIt0T8rkNTnUA7EAcizbUhZXKnSMcpK5ExqpWg/nUERqcMsTZYUkXYG7kvWxa7+sVnabCtlU1WZRZneoJJufiD9Il2VmOVJJLAFW9GYkcwcpg8WafKsqsdw1UtiSFA6jfY/jQGTKUshKQVE2F41fabDJTIoSbN0KvUwl2MkgzJhb4UfM/pCzSl6bK+d2dnpTmKH5Agn0EJ4PFqlLC0mo9DyO4j6FOW/ItU6EDVtbNGE4zhgicsBmdw1vEHp6xVyIS3cM22GKJqAQSzAuagAHYVBo/lEsTJIU97EUcONXoHuznWKzswc0lIqLjWrEmtNNIuZskKBSfjAJF7HQa3qNawODVM7DTn8VrFiQ4cMxbR4Yl4sLYgEitWsWt+opCKVZVJcAKUAovelGr7w7w8MhwSxqH6neBA6hMHw5CNMxZvSPINLKtWPSOgCnKSiaBlcNUjUWtuKE8jEe0bHDTWH9Ir5i3KG5qCuh3ZgKUINXv5bmK/tHJUnDzMtE5RSlA4oGtYQLHJl8BJnGUTLmhCQS4z5Nq6UtWI42VN7slc5K0uHSJmfWhbSBYOXLYKM7u1OQ2Qqp5edI8x0mSzy5mZVHTkKRzIf5RT0DeMSTg5ewPKjlUXXZfhf+mUTQzKjokU93MD4MsCTKzBxzDvU6Vu/zjRYdDJF6fggcXLijpRzJq3PTQecYTtTLCcQQLZUt0OlY2gU2cAGhFubGkYvtWt8Sf8Ain5RFkunk0HDpZThkrSWdD6XAqetIxIMayWpSMIHYpXJU13BYm9hQtGUlByBuW9TFRqHdn0Xh8gIkywrRIDaub8xV4TGEIDgEgODd6NveidIshKdip1NahFWOnnDKUFm+cZOLyZfisoKwqqu3iBpZJbyLUaKXszOy4lD2U6T/wCQ+7RsOM4VpCxcZWbbYvctSPn+GmZVoUNFA+8VHbT5TNV2hxRXIXWgWPYkMx+Y5QDsN8c1/wCwfOCdp1pMosz5k0aqaVr1gfYX/cmf8R7mJQXsZp14Eli76F7m+ulT5xiO1CGnkf4p+Vo+gLoCb0JaPn3aeeF4lZ2CR6JHyMVE0sl92XQoYcKFnNHY0N3sG94tcOlUytAKEEEkqbqzU0eO7OYcDDSwRYFxzJcu3X8aGMMjxzM2hAFX8OlNKv6QOcnbPJuGCWUSotStmKvp9InhEJcgGzVZn8hQUb1g0pRL7G3y1vHIlBKSAAOkCBk0jyJS5wIBfSOgBBSmObyJq1603rCHaR/4edYJy0bXxD9YtFSh0326e8Vfacj+HmNqmvkRAscmJwc6WGSqWFEqFcxTral4lisTLKSlMkIIPxZ1KoCaMYPw9U7u2lpSQCalKSp2chJNbNQRHiAmhLL7tiz5crgpsFZaiKejuabgWGzSZJegDEb1L/IDzi7mrASSWYVvT2il4Liky8PKKlZU5VEmlGJ3/LRl+M8cXiFNZAPhT9TzgcttsvcT2mlSycv8xTucrhJPn605RmeKcQM+YZhSE0AYVsGi14P2TM3xTCUJOguftFZxzBJkz1IS+UMz1NQDWggdIpJ0jSYhObh6beGWCb/2tp1jLYBjNljQrSP/ALhGs7rNg0lwAJBHUlL/AC0jJ4H/AHUP/en5iCJDDPp0lbhmAYtd+kRUtlG9vyrsNorsRxXKopSA79HvXNpQPQGHZGJRlSAakOBr8oyjgwhfIdik+49THywGPqE6aAlvhqRb8vHy6KjvpdzY9piRIINfGkijC3S8V3ZLiEuUqYZignMkAEvoeQi27US2wrqLqdFWakZvgnCf4hZSV5AA7s/1HOKWPtdmm4p2vlZVJlkrJFKEJc7vVukU3A+DqnrMxXwguSR8Rd2+8L4/s7MleJwoehYat+sD4bxuZJLAko1STTy2PSApV6T6Fg5gQgA3oS7Ah2uE84hKQoEg2Ud6jprcq6RX4fE94AsOQwKWOmYadRqTBE49QLFuVy+W4tUsdIh5yzSG8JetjpStdoJLmNetfz3gMpaq5hlGlQTb89o7DKGShzAFt6W94AMUVPP8+0exPN0jyKBBc8HKXoeXz8oQ7S+LDTOQB9YtDRqBt/zWKvtHPT/CzDSoatCSCIhVkx2EnywlIUJpWlRIyMz0IoeY9IjPmS8igkTAskPmIah6AvEcKuYEZpQUGPiUkORqKiw/WC4hcxUvNNc+IBKlDxG7hzUjXkW3inp7jvEF/wChlMqjgKT5qLn2juznCs7zCzJcANctpzt7wxxNP/w/D0/qHtni34PJySkIc+KXn1/qrpZvrA5SdIs5SvADamt3jBdpi+JUdwn/APERt5kzMQkGj1Y1p+GMT2lU+JX5fIbxCaeTUYZObBpAuZQAApcMfn7xhZK8qknYg+hjc8FU8qWCR8CW3+HQAbDU6mMNi0FK1J2UR6GKjen3Po/D5oNFDxJfShcnTWPZOHCVEJCQ9Wc6EWFQBV4QwOHK0pqzoelQQauQLGoYcqvFtKwyR4k3AZz+sZRwK/GeD/cBVRRYOodRazC+8fPUJciPo3GJpEqYQQcqFFrEApbzjBcMQ86WGfxpp5xpHfSwzYdrUEYYuaZkgchWKnsgjxTGuyW3uaecWfabEJVhSxstIY3DPCPYhYSuaf8AAV84EXsZpJwC0BQF2fpt68oxPaLA93PUGACvEAKM/LSsb1I/ksGByuG0PvGU7XkK7lQLulVd2IgjOk/UP9hZw7pYaoUOrEfcH1jRKkh3YgtcUuYzPYNNJvVH/wC0axUtxEMz9wnKmgugpcpOUFnpoT84T4cTmWArwpLpLioLi3/Ibu8G4hw9VZiVKJBfKGOwoPIQmZjPmGUlQvZ93sRTm94GS9k+IAmh1ato6K3Dz5i3ykMDcvrpQXH2joAPiUsBokVJppW8U3aKSk4dawzqS5rWpTptSLcKz+EGg+Jvl1hTtTKT/DTCwokfMWiFjlGO4agISJn8QZKi4YJUXAO6fkY84iUq8RnmatwKpUKciqFVKUJaS6crkAUJ0JuLWju8BlnMBmzBiAAwYu4F3o3Qxo9JecUX/oMOHrmt0CoueFgzZMo2CEJY8wCDTW0UHFED+Cw5qS/kzHTyhns1xpKEGWshLF0k2Y3D6anzgcmrRdT5IlqMxnSACSGYNQsXcE35xh8diu8mKWzAmg2GntFpxvi3enu5ZcZiHGtaC9or+K4LuVhH+KSTepFfeBYKjX8OW0iUBUmWMoDXa/57xkePYTJNoCHALF+hqQHqItuF8dLSZUsHOVBKzSqRSmtg/lDXajDCZLzIr3dzuCW+j+UCR9Mue5YdlcYFYZG6fCfKz+TRaGZQtpfUBw99XjD9leK91NKVFkrYPoCLPyNvSNqoPoNQxFxsIhicaZT9qMRkwxr/ALhAAcUFDRhWiT6xQdlMKFzVKUHSlJf/AMqfLNEu0/EkzFplo+CUGHU310YD1i94VwvuMMlZBzuFqHUhqasPmYdjp7Y15IdrJQGGoGdafkfpCXYgOqbZsgf1hrtnxBBliWCM2cFgQWABqdqxRdn+K9xNc/Aqi6PT9DFCXoNzKV3YJUQUmvRtSRd4x/aVYC0oT8KQ4u3irQEBrRpZvaPDpQ4WFh/hDk66G3nGJnzlTphLVUaJHsB8oE0482azsMjLKWo0zLAHPKP1jT59YyHGVLwuElSkliVF1JNdz0qRCHEOPTTJkALIJBKiCxLHKHIvZ+sQOO535N6mt4VxPDwsl6EihFwwI86EiMbxrtBMK5JCiMstCyASAVEOXGug9Y3stTgHcP6wMSjQjKGUALUQof2i/wCCOh8AbR0UyVqB3aBuST1Uen5SKztFJUcMtazVk0BoKgeflFtIXV7uQAfJ2GwHW8J9qVf6WbRqJc8yoaRCxyjEYWQiYlitMtSXqp2UCXuHYivqI7FS0S05ErExRIJKXygJegJ+IknTaK9RiMU9VGqx2DUvAySkOUsebVFNTGbloJLAEk6Cp9BG07PSFGVLL2S4fRlcuR+cWM2neECpNGA9t6faFnHfXBn+z/BFJzTFAAgMAQD/AMt2pEO1/D8ikKT8LZTyNx6h/SNGmSEoZRuqr0PkBXy6vB8DIQ5YUBID1uf0ELMKdOzLdneGKyqnC7FKasQWv+bmL/D4hKkEEPegFCBQNoXGpaLGfOCPWwuent6wnxfDkpKnYDp4QzEl7kB7QZJO2ZHjnZxUv+ZLBVLNaf0k6NducVg4rOy5BMUUszO/kNWjecNnBZWP60kkE6g2oKgtRoImQkFK0h840uolq72LQs6LU45MrwHs6orSpYFK5TcULKUNA+n4dXxRR7tYCS7GrUtd+X0gf8MEzCZbpygUAHU6OafMw3hpoLkVBsGYFn8zoIhhybdmBw3ZqYsOShAYHxGrEtYDeHT2SXXLMQojRiH5PZ42CEhIKGd/FWrlRq/SK8YcZ8o5mofpy2DMbHeFmvqSM5huys9YBGUA1BJ+wi4wPZ/+HIW+eYClmsHJBYPWlHiwlTbZVJ0oCWJ0GpYl4cK0qSpYICkAuRVmej7QI9Rsqu1eFVPloKASpJPharGh9GEV3E+zkzuJGQZlIBCwNHJV6ByI1OBWliwylXiZiKEc+ZrzgcqZ3aykmhry8Tl+mnpAKdGY4h2YmKXKCS6MqEqUaZW5dOpjaywGo1KDyhdM1gAkUs2lxaldW6RCVLt4WPxEO1yNrkelYGXK0PAPq0dApIypo6gXNSAY6LRkUEvKoBgLq8zf5wj2qV/pptC2UVB1C00/NofmhywLGhfb96iAcawRmyFoSzqAAchqEM7cohqOUfMSY8eNAOxM8/8A0/8A2P2jv+xsRvL/APY//wAwPVvj5NLwOUf4WUU3KAHe28O4dL5sxvq93pTR484VhjLkS5ZIzJSxIqHH7wTBkVCS6U2Lu5uS7wPI8la4RPNDelXDEjzFXf5iLHCS2Js+oFhU+ukJ4plgEhSVvRgczOKhqbFzEcHiFSlETGq2tQANXuL15QBY4qpQkvUu+oy1+bRLG4oIApmUp2Tv15feEZvExcAu7GlQCCQ5dhUEk1AYR2FxUsr+EZkihPiUbCpuL2ikFUcIUyj8JYij6Kdg3INShhvhWKz0BAarCrJ0c7vpD805S5trStIqpgzTSqXuPE5ag5XqQL084UUdxmYpLDYUNXJbS0eS1JOQoAADOHZhb4bnb7w0JeVAS7mlfwX1gEiUEyznZRFDahFSH61HlAE8UrS5qWFS1rHq3nAk4ZRJUthVwBUmjV2oNILhJDJCnzEip15ClAIZAMSgVeNTlIUkAqNapcsNHoAGepgc2cgKCg41UnUggXEN4+XmYOGcu4ew2t5l4Xw8n+WaZi/i5jWraXYjlABpKAFGYkObH4qhqHzZJtAsYc7giqQ9KsRWmaHsLKDOCS+pv7RHGSUsVHwn+67eWgtAHvDluADfL68/Rj5xKckvQsdCLsTcvoDCOHRlYh81y5uSWf0NqfUvYSeFudQGbqPeBAsiYwyj+ktePYjmCSc2td/p0j2LZKKyTOSlagaLd+rVptRqc4bmpACttfzrEMVISSCRV6VI13HSCTJJLeOmzM/U3iGj1SSxb4mOVhq35eC3A0NH5PX9IQk49lmWR4nvUirN87XixAYO556wBFIDm0LzJAIypYMwezMbcxT5xGaSVjKGceI6/wCI5Pv94nIlAOwGnw+lfx4pAKEutyH0SRSj3bVi2/tHuKSFOVMkJ1IBLEC3Ut6QaUigdwblnGv5eIYqUCtHUvuzerO3tAllbKwGaYpJuAGLAUd6tuTUAiB4iUoJEyygXS29gG1cBtbmH8Snu6iiiXCifY9T0vCWIxClhkklnCmBVpUlvC7289oFLDDrTMSSQGSGYlwHFaino8VuFnAKAIDEC7MGDjJdmS19Gh+XhilJUlPxF1EKDsC9BbRqQli0kJSsgEKD8swLij2ub7wBc4ZLh3Ng1mprSFVSAqYU3SDmUDUF7MDQVc2g0icFh0g1+KjeW7tWI4UqrmZ8wcAHaldT6e8BY2U/tHFP59I4W08oDhVlTqO9B0oWgAWNqk3IY03e9+kLcPqyXBBIUL6j0NR66RHve9UQTRJc0sQaVIvZ2hmXhwlIWoupxYAa0FNPOIULiiUKSU+Y3qBawvB8ZKKkEJu1I87sFyqpUG6C7CJInXBuKX009YoKxcjMApNMrBdPEWFKjbXpDEvBAuaAMHSNxq7Up8hCqwAQUqYE1ubnWldaw/hqGhccxXlWIRi8+TNdk5iN336R0PomO96FvrHRSFcicWD1UCxagJ+kN98Rl5t8o8johoWQggqUS5JYcqn9IfCnDt+P946OgAc0gB+ludoIJe34946OgRk2+cDCXU+wb1/a0dHRUQ8SoEJpeArwgzEpZKiNg19hq7Vjo6KAU1BCFAsUswpy1Go2hUJfKASUuKFg1QdB+MOsdHRkpbgggHQmm9N4HPmBKVO9wfcR0dFIQws0TApTMHoOm/raICd4BlDCo2I0cUMdHRSksZLCEZhXLvc1ap61g2HHgAuQGJ3aOjojAHBzcyiBpqep+0HVKZb65a+oaOjoASICVKKgGzhNA9dDXr5Q3JV4lbCnmNY6OiFFsVP7tR/yrv8AtpHR0dAH/9k=" id="24588" name="AutoShape 20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pic>
        <p:nvPicPr>
          <p:cNvPr descr="http://upload.wikimedia.org/wikipedia/uk/thumb/f/f3/Orthoepic_dictionary.jpg/200px-Orthoepic_dictionary.jpg" id="1048" name="Picture 2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7919864" y="2132856"/>
            <a:ext cx="1224136" cy="1584176"/>
          </a:xfrm>
          <a:prstGeom prst="rect">
            <a:avLst/>
          </a:prstGeom>
          <a:noFill/>
          <a:scene3d>
            <a:camera prst="orthographicFront">
              <a:rot lat="600000" lon="1860000" rev="0"/>
            </a:camera>
            <a:lightRig dir="t" rig="threePt"/>
          </a:scene3d>
          <a:sp3d>
            <a:bevelT prst="angle"/>
          </a:sp3d>
        </p:spPr>
      </p:pic>
      <p:sp>
        <p:nvSpPr>
          <p:cNvPr descr="data:image/jpeg;base64,/9j/4AAQSkZJRgABAQAAAQABAAD/2wCEAAkGBhQSERUUEhQVFBUUGBUUFRQUFA8UFRQVFBQVFBUUFBQXHCYeFxkjGRQUHy8gJScpLC0sFR4xNTAqNSYrLCkBCQoKDgwOFw8PGikcHB0pLCwpKSkpKSk1KSkpKSkpKSkpKSkpKSkpKSkpKSkpKSkpKSksKSkpKSkpMiwpKSkpKf/AABEIAQkAvgMBIgACEQEDEQH/xAAbAAABBQEBAAAAAAAAAAAAAAABAAIFBgcEA//EAEYQAAIBAgMDBQwIBQQBBQAAAAECAwARBBIhBQYxEyJBUXEHIzJTYXKBgpGxstEUFSQzNJLBwhZCUpOhQ2Kis/AlRXSD4f/EABgBAQEBAQEAAAAAAAAAAAAAAAABAwIE/8QAIxEBAAEEAgMAAgMAAAAAAAAAAAECAxExElETITJBYSKB8P/aAAwDAQACEQMRAD8A4tv7TkM/NYjkrsNW5xufCA4ioyPfWfKWJ6bDwh0dtem2mtNMfJ+41XE+59c+6vTRRTMe4ZzM5Tv8cT9Y9rfOh/GmI6x/y+dVy9PvXfjp6c8pT/8AGeI/qH/L50v4vxH9XxfOoDNTg1OFPS8pTg3vxH9fvoHe3E/11C0Q1OFPRmUud68T4wj2U070Ynxrf8flUVemhqvCnozKW/ibE+Ob/j8qYd5cT45/aPlUYTTb04x0mZSZ3kxPjn9tBt48T45/bUaTQJ0q8Y6MykzvDiPHSfmND69xHjpPztUcGohqcYMykPr3EeOk/O3zoHbc/jpPzv8AOuEGlenGDLu+up/HS/3H+dD66n8dJ/cf51xE0KYgzLu+uZ/HS/3H+dO+u5/HSfnf51H3og0xBmUmm3MQP9aT87H9a0vc/GSSYSN3dmY57k8fvGA/wBWTIa1Tcf8ABRdj/wDY1YXfUNKMqRt098m7P3VAoPs/r/pU1tzV5ew/HUOg+zev+laUahxO3KaVA0RWrka98FhWlkSNLZnNhc2HAkknoAAJ9Fc9dGAxZikSRbEobi+oNwQQfIQSPTUkdcuw5dci8soyjlIbyISwBADAcecNPLThu/iNO8Samw5jakC9vZrXdhd8XjBVIYlW4IVc6hcuSw0Nye9rqdeNef8AFEhJzojBzz15yhwYVgK806aKDp0+Suc1K4Y9iTkgCGS7XyjI2uQ2a3YTrTl2FORcQyajMOadV66kn3xkLZzHHyhsC/P1AdHAy3sBzAK9Y9+pFsBFFzVt/P1qbkA8br6bmmahEQbCleESqAyucqqCS7NcjKq21OhPYCa8xsSfTvMmrFBzG1Zb5lGnEZW9h6q7NnbyPDEsWSN0Ri4Dg+ESTmFjobEj0+Su599TdWWKPPqzlgxu3KTOoXXQDlib8b09ohF2JObWhkN725ja2420rzTZUzcIpDYFtEbgArE8OplPrCp1d+pRlvFEcpzC+fQ6kEa6Wvby1zSb3SMmR0jZcoUA57CwjynQ9BjB49JpmoRKYCRmZRG5ZbZlCklb6jMOi9ex2NNkZyjKEAY5lcEr0sNLWHE+QjrqU/jOQ373FzgoY2a7ZNVJN76GxA8nlp2O32mljkRljtKCrEBr2IIsDfS1x+UUzIrlKlRroK9AmlakaAE0QaFqIor1StY3HH2KLsf/ALGrKIhWr7kfg4ux/wDsasL2mlCg7X8KXsPxmomM/Z/XHuNS+1PCm9b4zUNF+HPnj9a0t6hxO3PekKFICtHIrTlpt6INRTloigKI6aAk60qFLoohGm0401TVCoGjXoMI5QuEYoNC4Byg6aE8AecPbUyPMGjem0qoNK1N6KWaoHA0CKVOJ0oPO9PppFOFFesIrVdyT9jj9f8A7GrK4a1Pcg/Y4+1/+xq897TShSNqDny+a3xmoKE95bzl/Wpvah58vY3x1CRfct2r+ta0ahxVtzmiKS0BWjk4VI7uYdXxcCuAytIilWFwQTqCOmo0CvfDYlo3WRDZkIZTpoRwNSRd9l4aKYRucPhUPKY1NIVWMiKO8ZkGt7EXvXVsXYeHxDFhHBIDHHDIcOLYdZnzl5Yg39K8nqP6qo8G2pkUKrkAGQ8F4yjLIeHSNK8lxz8mseYhEYuqiws5tzrjidBWfGRZodkKmzuWMUb4iITxujoGGmKEbzMp8LIqlVPRmvXVhEjlkwSHC4UcvHLI+SCNSzqJVW3Utwpt12N9KrUu8WIZizSEkrIh5qWKzkNKCALG5UH0V5Q7ZmRo2RyDCpSI2XmK1yQNP9x49ddYkWjaOysLFHHDmhVjhsRGZ5cqq2KilhUu0liVNxKAeiji934Po9meCIhcD39ULq5eNi+QqLnlDrm6bAmqZPi2dVVjdUz5Qbaco2Z9em7a17T7XlZMjOStowBZeEIKx9HQCacZGgR7uYbli7xRiOPFSR5AiAPnEKRRFbaoCzNbhoa8MPsOARK7IlngmWOMBbPMhmkMzJwJREQBuIzaWqmSbw4hipMpusvLg2Qd9tlz6DU206qYduz3Tvjd7V0Xweasl84tbpudeNTjPYjwaNK1Ja7CA0oURRtVAvQo0qgNGminCivaGtS3J/CJ2v8AGay6GtS3L/CJ6/xtXnvaaUKJtIc+b1/jqGi+4btX3mp7ba2kl7D8VV+M96btFa2/mHFW3gtEigKN60cnCnRxkkKBckgAdZJsB7TTFrv2E4GJgJ4CWMn84qKtz7u7OwpSHFyO07gFipcLHm0F8vAXvqb1wxboRrtRMLIxeJgzAqwDW5N2AYjgQV/8vXP3SEK7QckHnLGV0JuMoUBevUEWrp3W2PLhtq4dJ1yseUYc5WzAwyC4I9NZxrOUTGF3Y2ZM8scRmMkQfMC0gAKkrxI11FQe6u7sD4U4zGuVhuFVVJBc6Am418LQAdRqW3JP/qGP7J/8TNUfiVLbv4Urwjccpbo1kXX0sKfoLam7eElwr4nZ7PaH72JyxIAAJPO1BAIOt7i9dMGwNnR4PCzYrlg08avzGcgtlDHQDQa15biDLg9oO3gckV8mYJIT/hh7akpdrYeDZuz/AKThxiM0KhQRHzSI1JPO7QKTnSoTbW7ECSYN4GZsPi2QDMecAzJwNgbFW6dQb1H7y7Hjgx5gjzcmHiGrEtZ8t+d6atG8LLN9V4qIlYmlhiSAhAI+dmuuXzLdWgtXVvLvDhI8dycmCWWXNGOVPJ3u2XKdRfS49lSJlEZ/B2H+sZcNZ+TjgEoGc5s2nFukeSuDufbnrjA8k4bklyquUlSznVtbcFFvS3kq2Rrfbc4HH6IoHpt869NgTrhsXh9nREFYYZHmPS8rBSLn0sx85eqpNU4wKJFsGM7MkxNmMqzrEnO5uVpESxXpPOtenb17Gw+ERIVLvirI0pJ72AwPNA6DcDr07asO6GNih2YXxC50XFLcac1jLGFkN/6WIb0VXu6Bs54sbIztnEtpFa1rrbLl6ubltp0WrqJmasCtU+mUr1oClEU2nUV0Yc1qO5X4VO1/jNZdh+NaluQPsidr/Ga897TShTt4U77J2H4qraDvLecPfVq3mXv7j/afiqrRjvT9qmtLfzDirbnWhRFKtXIijSFK1QXTCd0XmR/SMOk0kQskpKhu03U2PZXNs7f1knlxEkKSyyZchJy8kqhhlTQnKQddffVdwuz5ZAWjjkdRe5RHYC3EXA415xQM7WRWY9SqWOnHQVzxgTO7m8xwssspQSNKrA87LYu2Yngenopbqb1vg4zEUE0LDWNtNQACRxGo4i3RUPBCznKiszdShmNhxNhSGEfKzZGyqbM2VsqnhZjawPkNXECf29voZ4eQhiXDwnVlW126baAAC+pHTXXs7ugLHh4YHwscohRYwzsDewAuAUNr2Gl6qkeFZlZgrFV8JgrFV85hoKdhcBJKbRRu5GpCKzW7bcKnGNCc2zvq+Ikgbk1SPDusiRKdCykHVrdQtw0qP2vtwz4s4goFJZGyg3HMy2F7dOWo+aFkYqylWHFWBUjtB1o4mBozZ1ZDa9nVlNj02PRofZVimBZYd+2XGvi+SUl4xFkztYAEa3t5K4Ni7zvBjGxTLyrtymYFstzJbpAOgsBbqqL+r5cwTk5MzC6rkfMw6wtrkeWlHgZGBKxyMFNiVSQhSOIYgaEUxCJBdv2wD4PICHkEpkza3DK1slra5bcemn7b3kOJggjdOfAMvK5rlwVAIK20vlU8eK+WovDYV5L8mjva18iO9r8L5Qbf/lA4d8pbI2VTZmytlU9TNawOo08tMQPIihXX9Uz2+5msdfupdR25a5mjsSCCCNCCCCD1EHhVU1adegDSvQdGHrVNx/wq+c/xVleHrVNxfwq+c/xVhe01t7Vne1LYhvMPvqop91J6nvNXHfVftDeYffVOT7p+1P1ru38w4q25haiKAorWrghXRgMNykiR8M7ol+rMwF/814AV74DE8nJHJa+R1e3XlYG3+P8ANRV/3o3tkwWITDYZUWKFUupW+a+pW/8ALp0jW5Jpu7e1YsTtnlYUaMNE+YNlBZhlu9hwuLeyhvXujLjcQuIwpRo50Tn3ACWFs5BILC1tBrcEdj9h7Ohw+2RFAWIWF89zms5AJAPZY+k1jGMftfb37mOx+TUzyaPMxiiB42TMXI7Sp9Cg9NcmzMFJNgNoxxLndsU2VQQL2ZGOpIHAGu2HayvtfDwR6RYZZIwBwLmI5j6LBfQa4NnYt48BtN42KMuKYhl0Iu0d7ejSnvaG7N2JNhdlY8ToYywDqC0bXARR/KT06V6bX2q2zcJhocPZZJU5SSQgMb2W+h0uSfQFrn2TtCXEbL2gZpHcgZQWN7AoDp6TXRtbZrbTweFmgKmWJeTkjLBedZcwudLgrcX4hqv599jn2xifp2y1xTqonw8ojcqLBlLKp7AQ6NbWxFe3dG3TxeJxOeCEyLyCpmzwrzgZCVs7g/zL0dNeW2MOMBstcM5BnnlEjhT4KgqT2gBFW/STQ7pm3J4cUFimkjUQIwCtYZi0t2t180eykZz6JWDFC22MCOrDuD25W+VM7n0oCYoNwbGzJ+c29+lPxDk7XwJtxw76nyqagMHjjDgMZNe3J7RRyfIuIizf4v7a5xmP9+z8pvua7M+jRyK18z4hoVvxIw6sB8Ln01Xf/Z9o68MUejh3yGrtjpwu0cFCg5rfSp28pKWHtLv7KpAt9T7S/wDlm/pkitTftVr29itoKIBgYw6GJS5YREB9LA5nBtbjaqj3UJEOKjtblREvLW1GYklRfpIGb0EVa949nY+UYc4J8irEM3fFS72W2hB4Dp99V3ul6LhVlKtiVi78yi19FFyOosGI9PXVp3H9kqKBRYUbUDWyPfDca1XcT8KPOf3ispg41qu4f4Uec3vFYXtNbe0Bv2v2k+Y1Utfun7V99Xjf38UPMeqRF91J6vvru38w5q24wadagKNauBpUq6MBhlkljRmyK7Kpe18t9L20vrUD8LtWaJSscroDxVWZRrxNgdK8oMQyHMjMra85WZW146jWp+LctypBa0tpysRU68jMsK86/B2YkG3AX1r0w258btYYnVpmw8ZELlXkRAWuQ3NW9xmPG1+mueVIrkOIZWzqzK2vODENc3ucw11ufbR+lPlZc75WN2XM1mN+LLexPlNTcG7bJHhpnysJpRE0RB5gdmjjclTqDYsOHAV7zbpl50CXVJDiASiOUjOGLJqST4RS9if5umnKBXFxDKpVWYK3hKGYK1uscD6aOHxrxG8bshIsSjFSe23GpaTYEaxgSThMQY45TCUOXLJayCS9jJY3y15TbusuNGGJYK0ohWUxsFbMRzlvoePAHoq+pEVNOzEszFmJ1ZiWJ9JpTzs5u7M3RdmZjbquT2/5qfG6yKTysxQRxiae0RYoJGywoovznbiRpa1Ox2xEiw0rjJKtoXilKurtHiSVXTNZWUxNpY+EfJUzAgPpslw3KSZgLBs75gOoNe4HkFNM7WK5mysczLc5SdDcrexOg1PVVlwG45l+iESWXEqzu2X7oBcw4nnXuB0ca8od015kbzZMRNnMMfJkoVQsF5SS/ML5Gt1XpygQRxslw3KPmGgbO+YDqDXuB5KH0hspXM2Um5XM2UnrK3sToNfJU4266/RuWEr5vo6Yoq0LCIo9uYJr5c+vg8Tb00dp7oNBDPMX5sUywpzQOUDWDPx5oDNl6b5TSJgQ42pNawmlt1crLb31zSykm5JJPEkkk9pPGkaaK6BNJqB40iKD2g41rG4X4Uec3vFZNDxrWNwPwo85veKwvaa29oTf4fah5j1R4fu5PV99Xvf38UvmPVFg+6l9X313b+Yc1bcYo029PU1qzI07KDbNcKSA1gCQp42vpe16CilfSoq0y76H6RLMme5g5CAkrmBQqVZ+jVgxNuuvLaW9lkdMGZIOUmeU2yAWeNQU0PAOGItbS1VoGjfWueMC3PvlExaMwhYR9H5IoAJQcM6PHyhzWIuH0HDN5aX8ahZIinKiNWxZkjuAH5d2aO4BsSubpqog0L04QJ+fbWHkQPJE7Ynk44b3TkgUyryyjwg+UAWOlTGJ36iL5lXEOGmhmKyvGViWI5iIFHAnhr5apF6RNOMCzyb0xSluWjkImiEM7KUzExSF4JUJ0LAEg346dVc2094UeF4URlTLho4sxBskDSMWf/cxkPDyVAmm3qxTAt2y991ijSPIxCJh00y8YZmeS2vBkKr6teUO9MWaOaSOQz4flFisyCJgzOYzKPCBQORpofdV1NO6KnGBZU3qjGHWP7QzDDLhcjPH9HuBlMuTVs/SD2Ut4t8BiVmTIyq/IcmObZeSZnctb+ZmY8OoVWL0hTjAJoUb00mugTQvSvSoPWA61rHc8P2X12/SslhOta13O/wvrt+lY3tNbe0Tv8PtSebJ+lUSEd6k9X31fd/h9oTzZP0qiYde9SHs99W38uatuGktCnCtnAgUiaVdWyWQTxGSwQMGa4zCw1tbpvYC3lqSOWgKt2PnwLKW0ZyhfRTHdwAAhUG1ybaACwub1GtjMGZoWETCNWm5ZdecpDCGwzcRzSdR01IqEGaVWeDGbOI1ikXQCzKWJI5xYWewv4NvIeF6a20Nn9GHl4t0i3HT+a9gOj/PRU5CtihViw+MwWaZnjIDMpiTKTkVVjJBIcDVs+nSBxF9F9ZYHh9HfidbDVbg+M0Pl6gR03q5FeptWWTaez+dbDyaggeCACb2Ns+nt9Glc820cH3vk4HXLIGcnKc0YXVRztWJt1CmRB0RU3HtPC3kLQE3ctGCAQFKgBTzhpmzG1tbg3FrV6tj8CLjkXOi2ZVTjfM17yC54joHoF6ZFePCiKsD4vABjaORha1rLl8IkFeeCGIIBJuOZpxJp0u0Nn62gl4kgc1bXy2/n4aMfTUyK4aBrq2pPG8rNChRNMqniNAD0npv01yuK6CoURStVHpBxrWu51+GPnt7lrJYONaz3Ovwp88+5awvaa29ozf4faU82T9KouH+5k7R+lXvf0/aU82T3LVDwrd7l7L/AOatv5c1bR9OFNo3rZwcDSY0KBoHU2jStQG1C9I0KBUhSo0CYUlFI0qBAUlFGheoERSNI0jQACiRQpwoGiktGgao9ITrWs9zk/Zj559y1k0XGtY7nLfZm88/CtYXtNLe0bv9+Jj7H9wqiYQd7lHkFX3f/wDERdkn7aoeEHMlHk/Wra+Uq2jxSFAUa2ZjSpUKKcaQFAURUAWkaVE0AAo0L0gaBUL0b0CKoNCiKNqgaadSAo2tQALSvSNCgVKgKVUesI1rVe5wfs7eefhWsrg41qfc3PeH8/8AaKwvaaW9uPf78RF6/wC2qHhBpL2H31fd/fxEXr+5aoeE4zdh99W38pVtGU6m3og1szE0qV6BooijTQafQK2lCleiBUDaFE0BVCFJqNNqB16VAGlegcGpGmgUc1UKg2tE0DRBNCkooUV6xHWtU7m33D+f+0Vlcdan3NT3mTzh8NYXtNLe3N3QdMRF6/7aoWE8KXsar/3RV7/D6/7aoWC8OUf7Wq2/lKtou1AUaVq2ZiaVIUKBXpxNNIo2oCKV6QoWopKaVClegINClajagN6BpUr0CoXo2pAUQr0qF7GjQAmlRtQtQPQ61qvcyHeJPOHw1lUVat3LvuZfOX3H5Vhe00t7eXdK++g7W/bVBwo75L2NV+7pTd/g9b9tUKI9+fzW91LfyVbRLikKNCt2Y20poFGkaA2pKKVEUUloWpLQJoFQIo2pW0NALURSPCkaBWo2pWokUDKINI0GoERTqaKdRCNCnCgRRTo+Nar3Kx3qbzk9zVlUdar3KT3ubtT3NWN3Tujbw7pJ7/D63vWqJCO+v2Ef4q890gd+i4/ze8VR1Xv0nYfdUt/JVtE2oCnGhet2ZAUqdagVoFRtSNI0UBQFOIpoFAKAp9qWWgaRRApWoigaKVOy0BQC1K1G1GiBlohaNtaVFCmmnrQYUBWtS7lB5s//ANf76yxa1DuTtpP2R/vrG7p3RsO6UCJYj/LqPTcVRZn7+bdIIFuytf3r4L6fdVM2r90fRWdur+KyoDpQK1IyV5CtPI4w5cppZTXetekHGp5F4o4xHqPsNOXDMeg+w1aF4V7rUm5JxU84dv6W/K1L6G/9D/kb5VeIakcPTyz064M5+gyW+7f8j/Kl9Ak8XJ+ST5Vq0NdA6Knmno4Mi+q5fFSf25PlSXZM3ipP7cnyrXqVc+aek4skGx5j/oyf23+VH6kn8TJ+R/lWuUhTzT0cYZINhz+Jk/I3yp31DP4mT8prWhTqeeel4QyX+H8R4l/y0Tu9iD/ov7K1kU6p556OEMmG7eI8U3/H50TuvifFN7V+da0KcKeeel4QySPdTE+KPtT51ofc42RJAJTIMuYLYXBOha/vFTQqRwHT/wCdVczdmqMLFMP/2Q==" id="24590" name="AutoShape 26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sp>
        <p:nvSpPr>
          <p:cNvPr descr="data:image/jpeg;base64,/9j/4AAQSkZJRgABAQAAAQABAAD/2wCEAAkGBhQSERUUEhQVFBUUGBUUFRQUFA8UFRQVFBQVFBUUFBQXHCYeFxkjGRQUHy8gJScpLC0sFR4xNTAqNSYrLCkBCQoKDgwOFw8PGikcHB0pLCwpKSkpKSk1KSkpKSkpKSkpKSkpKSkpKSkpKSkpKSkpKSksKSkpKSkpMiwpKSkpKf/AABEIAQkAvgMBIgACEQEDEQH/xAAbAAABBQEBAAAAAAAAAAAAAAABAAIFBgcEA//EAEYQAAIBAgMDBQwIBQQBBQAAAAECAwARBBIhBQYxEyJBUXEHIzJTYXKBgpGxstEUFSQzNJLBwhZCUpOhQ2Kis/AlRXSD4f/EABgBAQEBAQEAAAAAAAAAAAAAAAABAwIE/8QAIxEBAAEEAgMAAgMAAAAAAAAAAAECAxExElETITJBYSKB8P/aAAwDAQACEQMRAD8A4tv7TkM/NYjkrsNW5xufCA4ioyPfWfKWJ6bDwh0dtem2mtNMfJ+41XE+59c+6vTRRTMe4ZzM5Tv8cT9Y9rfOh/GmI6x/y+dVy9PvXfjp6c8pT/8AGeI/qH/L50v4vxH9XxfOoDNTg1OFPS8pTg3vxH9fvoHe3E/11C0Q1OFPRmUud68T4wj2U070Ynxrf8flUVemhqvCnozKW/ibE+Ob/j8qYd5cT45/aPlUYTTb04x0mZSZ3kxPjn9tBt48T45/bUaTQJ0q8Y6MykzvDiPHSfmND69xHjpPztUcGohqcYMykPr3EeOk/O3zoHbc/jpPzv8AOuEGlenGDLu+up/HS/3H+dD66n8dJ/cf51xE0KYgzLu+uZ/HS/3H+dO+u5/HSfnf51H3og0xBmUmm3MQP9aT87H9a0vc/GSSYSN3dmY57k8fvGA/wBWTIa1Tcf8ABRdj/wDY1YXfUNKMqRt098m7P3VAoPs/r/pU1tzV5ew/HUOg+zev+laUahxO3KaVA0RWrka98FhWlkSNLZnNhc2HAkknoAAJ9Fc9dGAxZikSRbEobi+oNwQQfIQSPTUkdcuw5dci8soyjlIbyISwBADAcecNPLThu/iNO8Samw5jakC9vZrXdhd8XjBVIYlW4IVc6hcuSw0Nye9rqdeNef8AFEhJzojBzz15yhwYVgK806aKDp0+Suc1K4Y9iTkgCGS7XyjI2uQ2a3YTrTl2FORcQyajMOadV66kn3xkLZzHHyhsC/P1AdHAy3sBzAK9Y9+pFsBFFzVt/P1qbkA8br6bmmahEQbCleESqAyucqqCS7NcjKq21OhPYCa8xsSfTvMmrFBzG1Zb5lGnEZW9h6q7NnbyPDEsWSN0Ri4Dg+ESTmFjobEj0+Su599TdWWKPPqzlgxu3KTOoXXQDlib8b09ohF2JObWhkN725ja2420rzTZUzcIpDYFtEbgArE8OplPrCp1d+pRlvFEcpzC+fQ6kEa6Wvby1zSb3SMmR0jZcoUA57CwjynQ9BjB49JpmoRKYCRmZRG5ZbZlCklb6jMOi9ex2NNkZyjKEAY5lcEr0sNLWHE+QjrqU/jOQ373FzgoY2a7ZNVJN76GxA8nlp2O32mljkRljtKCrEBr2IIsDfS1x+UUzIrlKlRroK9AmlakaAE0QaFqIor1StY3HH2KLsf/ALGrKIhWr7kfg4ux/wDsasL2mlCg7X8KXsPxmomM/Z/XHuNS+1PCm9b4zUNF+HPnj9a0t6hxO3PekKFICtHIrTlpt6INRTloigKI6aAk60qFLoohGm0401TVCoGjXoMI5QuEYoNC4Byg6aE8AecPbUyPMGjem0qoNK1N6KWaoHA0CKVOJ0oPO9PppFOFFesIrVdyT9jj9f8A7GrK4a1Pcg/Y4+1/+xq897TShSNqDny+a3xmoKE95bzl/Wpvah58vY3x1CRfct2r+ta0ahxVtzmiKS0BWjk4VI7uYdXxcCuAytIilWFwQTqCOmo0CvfDYlo3WRDZkIZTpoRwNSRd9l4aKYRucPhUPKY1NIVWMiKO8ZkGt7EXvXVsXYeHxDFhHBIDHHDIcOLYdZnzl5Yg39K8nqP6qo8G2pkUKrkAGQ8F4yjLIeHSNK8lxz8mseYhEYuqiws5tzrjidBWfGRZodkKmzuWMUb4iITxujoGGmKEbzMp8LIqlVPRmvXVhEjlkwSHC4UcvHLI+SCNSzqJVW3Utwpt12N9KrUu8WIZizSEkrIh5qWKzkNKCALG5UH0V5Q7ZmRo2RyDCpSI2XmK1yQNP9x49ddYkWjaOysLFHHDmhVjhsRGZ5cqq2KilhUu0liVNxKAeiji934Po9meCIhcD39ULq5eNi+QqLnlDrm6bAmqZPi2dVVjdUz5Qbaco2Z9em7a17T7XlZMjOStowBZeEIKx9HQCacZGgR7uYbli7xRiOPFSR5AiAPnEKRRFbaoCzNbhoa8MPsOARK7IlngmWOMBbPMhmkMzJwJREQBuIzaWqmSbw4hipMpusvLg2Qd9tlz6DU206qYduz3Tvjd7V0Xweasl84tbpudeNTjPYjwaNK1Ja7CA0oURRtVAvQo0qgNGminCivaGtS3J/CJ2v8AGay6GtS3L/CJ6/xtXnvaaUKJtIc+b1/jqGi+4btX3mp7ba2kl7D8VV+M96btFa2/mHFW3gtEigKN60cnCnRxkkKBckgAdZJsB7TTFrv2E4GJgJ4CWMn84qKtz7u7OwpSHFyO07gFipcLHm0F8vAXvqb1wxboRrtRMLIxeJgzAqwDW5N2AYjgQV/8vXP3SEK7QckHnLGV0JuMoUBevUEWrp3W2PLhtq4dJ1yseUYc5WzAwyC4I9NZxrOUTGF3Y2ZM8scRmMkQfMC0gAKkrxI11FQe6u7sD4U4zGuVhuFVVJBc6Am418LQAdRqW3JP/qGP7J/8TNUfiVLbv4Urwjccpbo1kXX0sKfoLam7eElwr4nZ7PaH72JyxIAAJPO1BAIOt7i9dMGwNnR4PCzYrlg08avzGcgtlDHQDQa15biDLg9oO3gckV8mYJIT/hh7akpdrYeDZuz/AKThxiM0KhQRHzSI1JPO7QKTnSoTbW7ECSYN4GZsPi2QDMecAzJwNgbFW6dQb1H7y7Hjgx5gjzcmHiGrEtZ8t+d6atG8LLN9V4qIlYmlhiSAhAI+dmuuXzLdWgtXVvLvDhI8dycmCWWXNGOVPJ3u2XKdRfS49lSJlEZ/B2H+sZcNZ+TjgEoGc5s2nFukeSuDufbnrjA8k4bklyquUlSznVtbcFFvS3kq2Rrfbc4HH6IoHpt869NgTrhsXh9nREFYYZHmPS8rBSLn0sx85eqpNU4wKJFsGM7MkxNmMqzrEnO5uVpESxXpPOtenb17Gw+ERIVLvirI0pJ72AwPNA6DcDr07asO6GNih2YXxC50XFLcac1jLGFkN/6WIb0VXu6Bs54sbIztnEtpFa1rrbLl6ubltp0WrqJmasCtU+mUr1oClEU2nUV0Yc1qO5X4VO1/jNZdh+NaluQPsidr/Ga897TShTt4U77J2H4qraDvLecPfVq3mXv7j/afiqrRjvT9qmtLfzDirbnWhRFKtXIijSFK1QXTCd0XmR/SMOk0kQskpKhu03U2PZXNs7f1knlxEkKSyyZchJy8kqhhlTQnKQddffVdwuz5ZAWjjkdRe5RHYC3EXA415xQM7WRWY9SqWOnHQVzxgTO7m8xwssspQSNKrA87LYu2Yngenopbqb1vg4zEUE0LDWNtNQACRxGo4i3RUPBCznKiszdShmNhxNhSGEfKzZGyqbM2VsqnhZjawPkNXECf29voZ4eQhiXDwnVlW126baAAC+pHTXXs7ugLHh4YHwscohRYwzsDewAuAUNr2Gl6qkeFZlZgrFV8JgrFV85hoKdhcBJKbRRu5GpCKzW7bcKnGNCc2zvq+Ikgbk1SPDusiRKdCykHVrdQtw0qP2vtwz4s4goFJZGyg3HMy2F7dOWo+aFkYqylWHFWBUjtB1o4mBozZ1ZDa9nVlNj02PRofZVimBZYd+2XGvi+SUl4xFkztYAEa3t5K4Ni7zvBjGxTLyrtymYFstzJbpAOgsBbqqL+r5cwTk5MzC6rkfMw6wtrkeWlHgZGBKxyMFNiVSQhSOIYgaEUxCJBdv2wD4PICHkEpkza3DK1slra5bcemn7b3kOJggjdOfAMvK5rlwVAIK20vlU8eK+WovDYV5L8mjva18iO9r8L5Qbf/lA4d8pbI2VTZmytlU9TNawOo08tMQPIihXX9Uz2+5msdfupdR25a5mjsSCCCNCCCCD1EHhVU1adegDSvQdGHrVNx/wq+c/xVleHrVNxfwq+c/xVhe01t7Vne1LYhvMPvqop91J6nvNXHfVftDeYffVOT7p+1P1ru38w4q25haiKAorWrghXRgMNykiR8M7ol+rMwF/814AV74DE8nJHJa+R1e3XlYG3+P8ANRV/3o3tkwWITDYZUWKFUupW+a+pW/8ALp0jW5Jpu7e1YsTtnlYUaMNE+YNlBZhlu9hwuLeyhvXujLjcQuIwpRo50Tn3ACWFs5BILC1tBrcEdj9h7Ohw+2RFAWIWF89zms5AJAPZY+k1jGMftfb37mOx+TUzyaPMxiiB42TMXI7Sp9Cg9NcmzMFJNgNoxxLndsU2VQQL2ZGOpIHAGu2HayvtfDwR6RYZZIwBwLmI5j6LBfQa4NnYt48BtN42KMuKYhl0Iu0d7ejSnvaG7N2JNhdlY8ToYywDqC0bXARR/KT06V6bX2q2zcJhocPZZJU5SSQgMb2W+h0uSfQFrn2TtCXEbL2gZpHcgZQWN7AoDp6TXRtbZrbTweFmgKmWJeTkjLBedZcwudLgrcX4hqv599jn2xifp2y1xTqonw8ojcqLBlLKp7AQ6NbWxFe3dG3TxeJxOeCEyLyCpmzwrzgZCVs7g/zL0dNeW2MOMBstcM5BnnlEjhT4KgqT2gBFW/STQ7pm3J4cUFimkjUQIwCtYZi0t2t180eykZz6JWDFC22MCOrDuD25W+VM7n0oCYoNwbGzJ+c29+lPxDk7XwJtxw76nyqagMHjjDgMZNe3J7RRyfIuIizf4v7a5xmP9+z8pvua7M+jRyK18z4hoVvxIw6sB8Ln01Xf/Z9o68MUejh3yGrtjpwu0cFCg5rfSp28pKWHtLv7KpAt9T7S/wDlm/pkitTftVr29itoKIBgYw6GJS5YREB9LA5nBtbjaqj3UJEOKjtblREvLW1GYklRfpIGb0EVa949nY+UYc4J8irEM3fFS72W2hB4Dp99V3ul6LhVlKtiVi78yi19FFyOosGI9PXVp3H9kqKBRYUbUDWyPfDca1XcT8KPOf3ispg41qu4f4Uec3vFYXtNbe0Bv2v2k+Y1Utfun7V99Xjf38UPMeqRF91J6vvru38w5q24wadagKNauBpUq6MBhlkljRmyK7Kpe18t9L20vrUD8LtWaJSscroDxVWZRrxNgdK8oMQyHMjMra85WZW146jWp+LctypBa0tpysRU68jMsK86/B2YkG3AX1r0w258btYYnVpmw8ZELlXkRAWuQ3NW9xmPG1+mueVIrkOIZWzqzK2vODENc3ucw11ufbR+lPlZc75WN2XM1mN+LLexPlNTcG7bJHhpnysJpRE0RB5gdmjjclTqDYsOHAV7zbpl50CXVJDiASiOUjOGLJqST4RS9if5umnKBXFxDKpVWYK3hKGYK1uscD6aOHxrxG8bshIsSjFSe23GpaTYEaxgSThMQY45TCUOXLJayCS9jJY3y15TbusuNGGJYK0ohWUxsFbMRzlvoePAHoq+pEVNOzEszFmJ1ZiWJ9JpTzs5u7M3RdmZjbquT2/5qfG6yKTysxQRxiae0RYoJGywoovznbiRpa1Ox2xEiw0rjJKtoXilKurtHiSVXTNZWUxNpY+EfJUzAgPpslw3KSZgLBs75gOoNe4HkFNM7WK5mysczLc5SdDcrexOg1PVVlwG45l+iESWXEqzu2X7oBcw4nnXuB0ca8od015kbzZMRNnMMfJkoVQsF5SS/ML5Gt1XpygQRxslw3KPmGgbO+YDqDXuB5KH0hspXM2Um5XM2UnrK3sToNfJU4266/RuWEr5vo6Yoq0LCIo9uYJr5c+vg8Tb00dp7oNBDPMX5sUywpzQOUDWDPx5oDNl6b5TSJgQ42pNawmlt1crLb31zSykm5JJPEkkk9pPGkaaK6BNJqB40iKD2g41rG4X4Uec3vFZNDxrWNwPwo85veKwvaa29oTf4fah5j1R4fu5PV99Xvf38UvmPVFg+6l9X313b+Yc1bcYo029PU1qzI07KDbNcKSA1gCQp42vpe16CilfSoq0y76H6RLMme5g5CAkrmBQqVZ+jVgxNuuvLaW9lkdMGZIOUmeU2yAWeNQU0PAOGItbS1VoGjfWueMC3PvlExaMwhYR9H5IoAJQcM6PHyhzWIuH0HDN5aX8ahZIinKiNWxZkjuAH5d2aO4BsSubpqog0L04QJ+fbWHkQPJE7Ynk44b3TkgUyryyjwg+UAWOlTGJ36iL5lXEOGmhmKyvGViWI5iIFHAnhr5apF6RNOMCzyb0xSluWjkImiEM7KUzExSF4JUJ0LAEg346dVc2094UeF4URlTLho4sxBskDSMWf/cxkPDyVAmm3qxTAt2y991ijSPIxCJh00y8YZmeS2vBkKr6teUO9MWaOaSOQz4flFisyCJgzOYzKPCBQORpofdV1NO6KnGBZU3qjGHWP7QzDDLhcjPH9HuBlMuTVs/SD2Ut4t8BiVmTIyq/IcmObZeSZnctb+ZmY8OoVWL0hTjAJoUb00mugTQvSvSoPWA61rHc8P2X12/SslhOta13O/wvrt+lY3tNbe0Tv8PtSebJ+lUSEd6k9X31fd/h9oTzZP0qiYde9SHs99W38uatuGktCnCtnAgUiaVdWyWQTxGSwQMGa4zCw1tbpvYC3lqSOWgKt2PnwLKW0ZyhfRTHdwAAhUG1ybaACwub1GtjMGZoWETCNWm5ZdecpDCGwzcRzSdR01IqEGaVWeDGbOI1ikXQCzKWJI5xYWewv4NvIeF6a20Nn9GHl4t0i3HT+a9gOj/PRU5CtihViw+MwWaZnjIDMpiTKTkVVjJBIcDVs+nSBxF9F9ZYHh9HfidbDVbg+M0Pl6gR03q5FeptWWTaez+dbDyaggeCACb2Ns+nt9Glc820cH3vk4HXLIGcnKc0YXVRztWJt1CmRB0RU3HtPC3kLQE3ctGCAQFKgBTzhpmzG1tbg3FrV6tj8CLjkXOi2ZVTjfM17yC54joHoF6ZFePCiKsD4vABjaORha1rLl8IkFeeCGIIBJuOZpxJp0u0Nn62gl4kgc1bXy2/n4aMfTUyK4aBrq2pPG8rNChRNMqniNAD0npv01yuK6CoURStVHpBxrWu51+GPnt7lrJYONaz3Ovwp88+5awvaa29ozf4faU82T9KouH+5k7R+lXvf0/aU82T3LVDwrd7l7L/AOatv5c1bR9OFNo3rZwcDSY0KBoHU2jStQG1C9I0KBUhSo0CYUlFI0qBAUlFGheoERSNI0jQACiRQpwoGiktGgao9ITrWs9zk/Zj559y1k0XGtY7nLfZm88/CtYXtNLe0bv9+Jj7H9wqiYQd7lHkFX3f/wDERdkn7aoeEHMlHk/Wra+Uq2jxSFAUa2ZjSpUKKcaQFAURUAWkaVE0AAo0L0gaBUL0b0CKoNCiKNqgaadSAo2tQALSvSNCgVKgKVUesI1rVe5wfs7eefhWsrg41qfc3PeH8/8AaKwvaaW9uPf78RF6/wC2qHhBpL2H31fd/fxEXr+5aoeE4zdh99W38pVtGU6m3og1szE0qV6BooijTQafQK2lCleiBUDaFE0BVCFJqNNqB16VAGlegcGpGmgUc1UKg2tE0DRBNCkooUV6xHWtU7m33D+f+0Vlcdan3NT3mTzh8NYXtNLe3N3QdMRF6/7aoWE8KXsar/3RV7/D6/7aoWC8OUf7Wq2/lKtou1AUaVq2ZiaVIUKBXpxNNIo2oCKV6QoWopKaVClegINClajagN6BpUr0CoXo2pAUQr0qF7GjQAmlRtQtQPQ61qvcyHeJPOHw1lUVat3LvuZfOX3H5Vhe00t7eXdK++g7W/bVBwo75L2NV+7pTd/g9b9tUKI9+fzW91LfyVbRLikKNCt2Y20poFGkaA2pKKVEUUloWpLQJoFQIo2pW0NALURSPCkaBWo2pWokUDKINI0GoERTqaKdRCNCnCgRRTo+Nar3Kx3qbzk9zVlUdar3KT3ubtT3NWN3Tujbw7pJ7/D63vWqJCO+v2Ef4q890gd+i4/ze8VR1Xv0nYfdUt/JVtE2oCnGhet2ZAUqdagVoFRtSNI0UBQFOIpoFAKAp9qWWgaRRApWoigaKVOy0BQC1K1G1GiBlohaNtaVFCmmnrQYUBWtS7lB5s//ANf76yxa1DuTtpP2R/vrG7p3RsO6UCJYj/LqPTcVRZn7+bdIIFuytf3r4L6fdVM2r90fRWdur+KyoDpQK1IyV5CtPI4w5cppZTXetekHGp5F4o4xHqPsNOXDMeg+w1aF4V7rUm5JxU84dv6W/K1L6G/9D/kb5VeIakcPTyz064M5+gyW+7f8j/Kl9Ak8XJ+ST5Vq0NdA6Knmno4Mi+q5fFSf25PlSXZM3ipP7cnyrXqVc+aek4skGx5j/oyf23+VH6kn8TJ+R/lWuUhTzT0cYZINhz+Jk/I3yp31DP4mT8prWhTqeeel4QyX+H8R4l/y0Tu9iD/ov7K1kU6p556OEMmG7eI8U3/H50TuvifFN7V+da0KcKeeel4QySPdTE+KPtT51ofc42RJAJTIMuYLYXBOha/vFTQqRwHT/wCdVczdmqMLFMP/2Q==" id="24591" name="AutoShape 28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charset="0" pitchFamily="34" typeface="Calibri"/>
            </a:endParaRPr>
          </a:p>
        </p:txBody>
      </p:sp>
      <p:pic>
        <p:nvPicPr>
          <p:cNvPr descr="http://school156.edu.kh.ua/files2/images/247-1.JPG?size=11" id="1056" name="Picture 32"/>
          <p:cNvPicPr>
            <a:picLocks noChangeArrowheads="1" noChangeAspect="1"/>
          </p:cNvPicPr>
          <p:nvPr/>
        </p:nvPicPr>
        <p:blipFill>
          <a:blip cstate="print" r:embed="rId7">
            <a:lum bright="-30000" contrast="20000"/>
          </a:blip>
          <a:stretch>
            <a:fillRect/>
          </a:stretch>
        </p:blipFill>
        <p:spPr bwMode="auto">
          <a:xfrm>
            <a:off x="-71332" y="3933056"/>
            <a:ext cx="1569295" cy="1584176"/>
          </a:xfrm>
          <a:prstGeom prst="ellipse">
            <a:avLst/>
          </a:prstGeom>
          <a:noFill/>
          <a:ln>
            <a:solidFill>
              <a:schemeClr val="tx2">
                <a:lumMod val="50000"/>
              </a:schemeClr>
            </a:solidFill>
          </a:ln>
          <a:scene3d>
            <a:camera prst="orthographicFront">
              <a:rot lat="600000" lon="20100000" rev="0"/>
            </a:camera>
            <a:lightRig dir="t" rig="threePt"/>
          </a:scene3d>
          <a:sp3d>
            <a:bevelT prst="convex"/>
          </a:sp3d>
        </p:spPr>
      </p:pic>
      <p:pic>
        <p:nvPicPr>
          <p:cNvPr descr="http://school156.edu.kh.ua/files2/images/246-1.JPG?size=11" id="1058" name="Picture 34"/>
          <p:cNvPicPr>
            <a:picLocks noChangeArrowheads="1" noChangeAspect="1"/>
          </p:cNvPicPr>
          <p:nvPr/>
        </p:nvPicPr>
        <p:blipFill>
          <a:blip cstate="print" r:embed="rId8"/>
          <a:srcRect b="101" r="102"/>
          <a:stretch>
            <a:fillRect/>
          </a:stretch>
        </p:blipFill>
        <p:spPr bwMode="auto">
          <a:xfrm>
            <a:off x="1259632" y="4005064"/>
            <a:ext cx="1584176" cy="1584176"/>
          </a:xfrm>
          <a:prstGeom prst="ellipse">
            <a:avLst/>
          </a:prstGeom>
          <a:noFill/>
          <a:ln>
            <a:solidFill>
              <a:schemeClr val="tx2">
                <a:lumMod val="50000"/>
              </a:schemeClr>
            </a:solidFill>
          </a:ln>
          <a:scene3d>
            <a:camera prst="orthographicFront">
              <a:rot lat="600000" lon="20100000" rev="0"/>
            </a:camera>
            <a:lightRig dir="t" rig="threePt"/>
          </a:scene3d>
        </p:spPr>
      </p:pic>
      <p:pic>
        <p:nvPicPr>
          <p:cNvPr descr="http://ukrkniga.com/media/catalog/product/cache/1/image/9df78eab33525d08d6e5fb8d27136e95/s/l/sl-frazeologizmiv_big.jpg" id="1064" name="Picture 40"/>
          <p:cNvPicPr>
            <a:picLocks noChangeArrowheads="1" noChangeAspect="1"/>
          </p:cNvPicPr>
          <p:nvPr/>
        </p:nvPicPr>
        <p:blipFill>
          <a:blip cstate="print" r:embed="rId9"/>
          <a:srcRect b="104"/>
          <a:stretch>
            <a:fillRect/>
          </a:stretch>
        </p:blipFill>
        <p:spPr bwMode="auto">
          <a:xfrm>
            <a:off x="899592" y="0"/>
            <a:ext cx="1512168" cy="1808160"/>
          </a:xfrm>
          <a:prstGeom prst="rect">
            <a:avLst/>
          </a:prstGeom>
          <a:noFill/>
          <a:scene3d>
            <a:camera prst="orthographicFront">
              <a:rot lat="600000" lon="20100000" rev="0"/>
            </a:camera>
            <a:lightRig dir="t" rig="threePt"/>
          </a:scene3d>
          <a:sp3d>
            <a:bevelT prst="angle"/>
          </a:sp3d>
        </p:spPr>
      </p:pic>
      <p:pic>
        <p:nvPicPr>
          <p:cNvPr descr="http://tc.terminology.lp.edu.ua/Image/Vocab_Poluha/_voc4.jpg" id="1066" name="Picture 42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6516216" y="0"/>
            <a:ext cx="1728192" cy="1988840"/>
          </a:xfrm>
          <a:prstGeom prst="rect">
            <a:avLst/>
          </a:prstGeom>
          <a:noFill/>
          <a:scene3d>
            <a:camera prst="orthographicFront">
              <a:rot lat="600000" lon="2400000" rev="0"/>
            </a:camera>
            <a:lightRig dir="t" rig="threePt"/>
          </a:scene3d>
          <a:sp3d>
            <a:bevelT prst="angle"/>
          </a:sp3d>
        </p:spPr>
      </p:pic>
      <p:pic>
        <p:nvPicPr>
          <p:cNvPr descr="http://images.ua.prom.st/473195_w640_h640_187.jpg" id="25" name="Picture 30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5575382" y="0"/>
            <a:ext cx="1546647" cy="1961457"/>
          </a:xfrm>
          <a:prstGeom prst="rect">
            <a:avLst/>
          </a:prstGeom>
          <a:noFill/>
          <a:scene3d>
            <a:camera prst="orthographicFront">
              <a:rot lat="600000" lon="2400000" rev="0"/>
            </a:camera>
            <a:lightRig dir="t" rig="threePt"/>
          </a:scene3d>
          <a:sp3d>
            <a:bevelT prst="angle"/>
          </a:sp3d>
        </p:spPr>
      </p:pic>
      <p:pic>
        <p:nvPicPr>
          <p:cNvPr descr="http://img09.slando.ua/images_slandocomua/97791579_1_644x461_slovnik-rim-ukransko-movi-s-karavanskiy-kovel_rev004.jpg" id="1070" name="Picture 46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12"/>
          <a:srcRect/>
          <a:stretch>
            <a:fillRect/>
          </a:stretch>
        </p:blipFill>
        <p:spPr>
          <a:xfrm>
            <a:off x="899592" y="2132856"/>
            <a:ext cx="1340524" cy="1584176"/>
          </a:xfrm>
          <a:scene3d>
            <a:camera prst="orthographicFront">
              <a:rot lat="600000" lon="20100000" rev="0"/>
            </a:camera>
            <a:lightRig dir="t" rig="threePt"/>
          </a:scene3d>
          <a:sp3d>
            <a:bevelT prst="angle"/>
          </a:sp3d>
        </p:spPr>
      </p:pic>
      <p:pic>
        <p:nvPicPr>
          <p:cNvPr descr="http://ukrknyga.at.ua/1/slovnyk_inshomovnyh.jpg" id="28" name="Picture 22"/>
          <p:cNvPicPr>
            <a:picLocks noChangeArrowheads="1" noChangeAspect="1"/>
          </p:cNvPicPr>
          <p:nvPr/>
        </p:nvPicPr>
        <p:blipFill>
          <a:blip cstate="print" r:embed="rId13"/>
          <a:srcRect/>
          <a:stretch>
            <a:fillRect/>
          </a:stretch>
        </p:blipFill>
        <p:spPr bwMode="auto">
          <a:xfrm>
            <a:off x="1979712" y="2132856"/>
            <a:ext cx="1368152" cy="1656184"/>
          </a:xfrm>
          <a:prstGeom prst="rect">
            <a:avLst/>
          </a:prstGeom>
          <a:noFill/>
          <a:scene3d>
            <a:camera prst="orthographicFront">
              <a:rot lat="600004" lon="20100000" rev="21599984"/>
            </a:camera>
            <a:lightRig dir="t" rig="threePt"/>
          </a:scene3d>
          <a:sp3d>
            <a:bevelT prst="angle"/>
          </a:sp3d>
        </p:spPr>
      </p:pic>
      <p:pic>
        <p:nvPicPr>
          <p:cNvPr descr="https://encrypted-tbn2.gstatic.com/images?q=tbn:ANd9GcTSlIVJPgW9P10PKAM8J5KSLMN5rSARbGz_fQMs5bEojr9FNQJ6" id="29" name="Picture 16"/>
          <p:cNvPicPr>
            <a:picLocks noChangeArrowheads="1" noChangeAspect="1"/>
          </p:cNvPicPr>
          <p:nvPr/>
        </p:nvPicPr>
        <p:blipFill>
          <a:blip cstate="print" r:embed="rId14"/>
          <a:srcRect/>
          <a:stretch>
            <a:fillRect/>
          </a:stretch>
        </p:blipFill>
        <p:spPr bwMode="auto">
          <a:xfrm>
            <a:off x="6876256" y="1988840"/>
            <a:ext cx="1224135" cy="1595632"/>
          </a:xfrm>
          <a:prstGeom prst="rect">
            <a:avLst/>
          </a:prstGeom>
          <a:noFill/>
          <a:scene3d>
            <a:camera prst="orthographicFront">
              <a:rot lat="600000" lon="1803469" rev="21522145"/>
            </a:camera>
            <a:lightRig dir="t" rig="threePt"/>
          </a:scene3d>
          <a:sp3d>
            <a:bevelT prst="angle"/>
          </a:sp3d>
        </p:spPr>
      </p:pic>
      <p:pic>
        <p:nvPicPr>
          <p:cNvPr descr="http://images.zakupka.com/i/firms/27/23/23186/grinchishin-d-g-serbenska-o-a-slovnik-paronimiv-ukrainskoi-movi_62eb68b43e425d6_300x300.jpg" id="30" name="Picture 36"/>
          <p:cNvPicPr>
            <a:picLocks noChangeArrowheads="1" noChangeAspect="1"/>
          </p:cNvPicPr>
          <p:nvPr/>
        </p:nvPicPr>
        <p:blipFill>
          <a:blip cstate="print" r:embed="rId15"/>
          <a:srcRect/>
          <a:stretch>
            <a:fillRect/>
          </a:stretch>
        </p:blipFill>
        <p:spPr bwMode="auto">
          <a:xfrm>
            <a:off x="5796136" y="2060848"/>
            <a:ext cx="1368152" cy="1653246"/>
          </a:xfrm>
          <a:prstGeom prst="rect">
            <a:avLst/>
          </a:prstGeom>
          <a:noFill/>
          <a:scene3d>
            <a:camera prst="orthographicFront">
              <a:rot lat="600000" lon="1860000" rev="0"/>
            </a:camera>
            <a:lightRig dir="t" rig="threePt"/>
          </a:scene3d>
          <a:sp3d>
            <a:bevelT prst="angle"/>
          </a:sp3d>
        </p:spPr>
      </p:pic>
      <p:grpSp>
        <p:nvGrpSpPr>
          <p:cNvPr id="38" name="Группа 37"/>
          <p:cNvGrpSpPr>
            <a:grpSpLocks/>
          </p:cNvGrpSpPr>
          <p:nvPr/>
        </p:nvGrpSpPr>
        <p:grpSpPr bwMode="auto">
          <a:xfrm>
            <a:off x="5508625" y="3500438"/>
            <a:ext cx="3940175" cy="2376487"/>
            <a:chOff x="5508104" y="3501008"/>
            <a:chExt cx="3940537" cy="2376264"/>
          </a:xfrm>
        </p:grpSpPr>
        <p:pic>
          <p:nvPicPr>
            <p:cNvPr descr="http://img0.elmir.ua/img/209618/1960/1280/noutbuk_samsung_np350e7c_np350e7c-s05ru.jpg" id="24604" name="Picture 50"/>
            <p:cNvPicPr>
              <a:picLocks noChangeArrowheads="1" noChangeAspect="1"/>
            </p:cNvPicPr>
            <p:nvPr/>
          </p:nvPicPr>
          <p:blipFill>
            <a:blip cstate="print"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8104" y="3501008"/>
              <a:ext cx="3940537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5" name="Picture 51"/>
            <p:cNvPicPr>
              <a:picLocks noChangeArrowheads="1" noChangeAspect="1"/>
            </p:cNvPicPr>
            <p:nvPr/>
          </p:nvPicPr>
          <p:blipFill>
            <a:blip cstate="print" r:embed="rId17"/>
            <a:stretch>
              <a:fillRect/>
            </a:stretch>
          </p:blipFill>
          <p:spPr bwMode="auto">
            <a:xfrm>
              <a:off x="6084168" y="3645024"/>
              <a:ext cx="2743966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http://images.ua.prom.st/676961_w640_h640_untitled19.jpg" id="1077" name="Picture 53"/>
          <p:cNvPicPr>
            <a:picLocks noChangeArrowheads="1" noChangeAspect="1"/>
          </p:cNvPicPr>
          <p:nvPr/>
        </p:nvPicPr>
        <p:blipFill>
          <a:blip cstate="print" r:embed="rId18"/>
          <a:srcRect/>
          <a:stretch>
            <a:fillRect/>
          </a:stretch>
        </p:blipFill>
        <p:spPr bwMode="auto">
          <a:xfrm>
            <a:off x="2051720" y="1"/>
            <a:ext cx="1440161" cy="1839318"/>
          </a:xfrm>
          <a:prstGeom prst="rect">
            <a:avLst/>
          </a:prstGeom>
          <a:noFill/>
          <a:scene3d>
            <a:camera prst="orthographicFront">
              <a:rot lat="600000" lon="20100000" rev="0"/>
            </a:camera>
            <a:lightRig dir="t" rig="threePt"/>
          </a:scene3d>
          <a:sp3d>
            <a:bevelT prst="angle"/>
          </a:sp3d>
        </p:spPr>
      </p:pic>
      <p:pic>
        <p:nvPicPr>
          <p:cNvPr descr="http://optiontreiding.ru/wp-content/uploads/2013/04/1288908766_dictionary.jpg" id="7" name="Picture 10"/>
          <p:cNvPicPr>
            <a:picLocks noChangeArrowheads="1" noChangeAspect="1"/>
          </p:cNvPicPr>
          <p:nvPr/>
        </p:nvPicPr>
        <p:blipFill>
          <a:blip cstate="print" r:embed="rId19"/>
          <a:srcRect b="56"/>
          <a:stretch>
            <a:fillRect/>
          </a:stretch>
        </p:blipFill>
        <p:spPr bwMode="auto">
          <a:xfrm>
            <a:off x="3275856" y="2924944"/>
            <a:ext cx="2520280" cy="3600400"/>
          </a:xfrm>
          <a:prstGeom prst="roundRect">
            <a:avLst/>
          </a:prstGeom>
          <a:noFill/>
          <a:scene3d>
            <a:camera prst="orthographicFront"/>
            <a:lightRig dir="t" rig="threePt"/>
          </a:scene3d>
          <a:sp3d>
            <a:bevelT prst="angle"/>
          </a:sp3d>
        </p:spPr>
      </p:pic>
    </p:spTree>
  </p:cSld>
  <p:clrMapOvr>
    <a:masterClrMapping/>
  </p:clrMapOvr>
  <p:transition spd="med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2000"/>
                            </p:stCondLst>
                            <p:childTnLst>
                              <p:par>
                                <p:cTn fill="hold" id="17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3000"/>
                            </p:stCondLst>
                            <p:childTnLst>
                              <p:par>
                                <p:cTn fill="hold" id="23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4000"/>
                            </p:stCondLst>
                            <p:childTnLst>
                              <p:par>
                                <p:cTn fill="hold" id="29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5000"/>
                            </p:stCondLst>
                            <p:childTnLst>
                              <p:par>
                                <p:cTn fill="hold" id="3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9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6000"/>
                            </p:stCondLst>
                            <p:childTnLst>
                              <p:par>
                                <p:cTn fill="hold" id="41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5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7000"/>
                            </p:stCondLst>
                            <p:childTnLst>
                              <p:par>
                                <p:cTn fill="hold" id="47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1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8000"/>
                            </p:stCondLst>
                            <p:childTnLst>
                              <p:par>
                                <p:cTn fill="hold" id="53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5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6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9000"/>
                            </p:stCondLst>
                            <p:childTnLst>
                              <p:par>
                                <p:cTn fill="hold" id="58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0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1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2">
                            <p:stCondLst>
                              <p:cond delay="10000"/>
                            </p:stCondLst>
                            <p:childTnLst>
                              <p:par>
                                <p:cTn fill="hold" id="63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5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6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67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8">
                            <p:stCondLst>
                              <p:cond delay="11000"/>
                            </p:stCondLst>
                            <p:childTnLst>
                              <p:par>
                                <p:cTn fill="hold" id="69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1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2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73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4">
                            <p:stCondLst>
                              <p:cond delay="12000"/>
                            </p:stCondLst>
                            <p:childTnLst>
                              <p:par>
                                <p:cTn fill="hold" id="7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7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78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79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0">
                            <p:stCondLst>
                              <p:cond delay="14000"/>
                            </p:stCondLst>
                            <p:childTnLst>
                              <p:par>
                                <p:cTn fill="hold" id="8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83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decel="50000" fill="hold" id="84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305 -0.02107 L 4.44444E-6 2.96296E-6 " pathEditMode="relative" ptsTypes="AA" rAng="0">
                                      <p:cBhvr>
                                        <p:cTn dur="2000" fill="hold" id="85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6">
                            <p:stCondLst>
                              <p:cond delay="16000"/>
                            </p:stCondLst>
                            <p:childTnLst>
                              <p:par>
                                <p:cTn fill="hold" id="87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89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decel="50000" fill="hold" id="90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2691 0.03148 L 1.11111E-6 -3.33333E-6 " pathEditMode="relative" ptsTypes="AA">
                                      <p:cBhvr>
                                        <p:cTn dur="2000" fill="hold" id="91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2">
                      <p:stCondLst>
                        <p:cond delay="indefinite"/>
                      </p:stCondLst>
                      <p:childTnLst>
                        <p:par>
                          <p:cTn fill="hold" id="93">
                            <p:stCondLst>
                              <p:cond delay="0"/>
                            </p:stCondLst>
                            <p:childTnLst>
                              <p:par>
                                <p:cTn fill="hold" id="94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9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9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276225"/>
            <a:ext cx="6913562" cy="3440113"/>
          </a:xfrm>
        </p:spPr>
        <p:txBody>
          <a:bodyPr/>
          <a:lstStyle/>
          <a:p>
            <a:pPr eaLnBrk="1" hangingPunct="1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бійтесь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заглядати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словник: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пишний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яр, а не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сумне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провалля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Збирайте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розумний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садівник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Достиглий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Грінченка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Даля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майте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гніву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моїх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порад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не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лінуйтесь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доглядать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сад.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uk-UA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М.Т. Рильський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9C39F">
                <a:gamma/>
                <a:shade val="96471"/>
                <a:invGamma/>
              </a:srgbClr>
            </a:gs>
            <a:gs pos="100000">
              <a:srgbClr val="C9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2124075" y="549275"/>
            <a:ext cx="7019925" cy="6048375"/>
          </a:xfrm>
        </p:spPr>
        <p:txBody>
          <a:bodyPr/>
          <a:lstStyle/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smtClean="0"/>
              <a:t>БОРИС ГРІНЧЕНКО</a:t>
            </a:r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smtClean="0"/>
              <a:t>(1863-1910)</a:t>
            </a:r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Борис Дмитрович Грінченко — видатний український письменник і вчений, критик, мовознавець, освітній і громадський діяч кінця XIX - початку XX століття.</a:t>
            </a:r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Але серед багатьох здобутків Б.Д.Грінченка є праця, яка дозволяє назвати його видатним і навіть унікальним ученим. Це "Словарь української мови" створений і відредагований ним протягом 1907-1909</a:t>
            </a:r>
            <a:r>
              <a:rPr lang="uk-UA" sz="2000" smtClean="0"/>
              <a:t> </a:t>
            </a:r>
            <a:r>
              <a:rPr lang="ru-RU" sz="2000" smtClean="0"/>
              <a:t>років (загальний обсяг  – 68</a:t>
            </a:r>
            <a:r>
              <a:rPr lang="uk-UA" sz="2000" smtClean="0"/>
              <a:t>000 слів.)</a:t>
            </a:r>
            <a:r>
              <a:rPr lang="ru-RU" sz="2000" smtClean="0"/>
              <a:t> </a:t>
            </a:r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smtClean="0"/>
              <a:t> </a:t>
            </a:r>
            <a:endParaRPr lang="en-US" sz="2000" smtClean="0"/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smtClean="0"/>
              <a:t>ВОЛОДИМИР ІВАНОВИЧ ДАЛЬ</a:t>
            </a:r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smtClean="0"/>
              <a:t>( 1801-1872 )</a:t>
            </a:r>
          </a:p>
          <a:p>
            <a:pPr marL="6350" indent="373063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smtClean="0"/>
              <a:t>Володимир Іванович Даль – російський вчений, письменник, укладач  «Толкового словаря живого  великорусского  язика» </a:t>
            </a:r>
            <a:r>
              <a:rPr lang="ru-RU" sz="2000" smtClean="0"/>
              <a:t>у середині </a:t>
            </a:r>
            <a:r>
              <a:rPr lang="uk-UA" sz="2000" smtClean="0"/>
              <a:t> </a:t>
            </a:r>
            <a:r>
              <a:rPr lang="ru-RU" sz="2000" smtClean="0"/>
              <a:t>XIX століття. </a:t>
            </a:r>
            <a:r>
              <a:rPr lang="uk-UA" sz="2000" smtClean="0"/>
              <a:t>Це  о</a:t>
            </a:r>
            <a:r>
              <a:rPr lang="ru-RU" sz="2000" smtClean="0"/>
              <a:t>дин з найбільших словників російської мови.  Містить близько 200 000 слів і  30 000 прислів</a:t>
            </a:r>
            <a:r>
              <a:rPr lang="uk-UA" sz="2000" smtClean="0"/>
              <a:t>’</a:t>
            </a:r>
            <a:r>
              <a:rPr lang="ru-RU" sz="2000" smtClean="0"/>
              <a:t>їв</a:t>
            </a:r>
            <a:r>
              <a:rPr lang="uk-UA" sz="2000" smtClean="0"/>
              <a:t>, </a:t>
            </a:r>
            <a:r>
              <a:rPr lang="ru-RU" sz="2000" smtClean="0"/>
              <a:t> приказок і загадок, що слугують для пояснення сенсу слів</a:t>
            </a:r>
            <a:r>
              <a:rPr lang="uk-UA" sz="2000" smtClean="0"/>
              <a:t>.</a:t>
            </a:r>
            <a:endParaRPr lang="ru-RU" sz="2000" smtClean="0"/>
          </a:p>
        </p:txBody>
      </p:sp>
      <p:pic>
        <p:nvPicPr>
          <p:cNvPr id="14338" name="Picture 9" descr="grinchenk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4890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10" descr="��������� &amp;Dcy;&amp;acy;&amp;lcy;&amp;softcy; &amp;Vcy;&amp;lcy;&amp;acy;&amp;dcy;&amp;icy;&amp;mcy;&amp;icy;&amp;rcy;  (Dal Vladimir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213100"/>
            <a:ext cx="14287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54513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r>
              <a:rPr lang="ru-RU" dirty="0" smtClean="0"/>
              <a:t>__________   - </a:t>
            </a:r>
            <a:r>
              <a:rPr lang="ru-RU" sz="2600" dirty="0" smtClean="0"/>
              <a:t>книга, в </a:t>
            </a:r>
            <a:r>
              <a:rPr lang="ru-RU" sz="2600" dirty="0" err="1" smtClean="0"/>
              <a:t>якій</a:t>
            </a:r>
            <a:r>
              <a:rPr lang="ru-RU" sz="2600" dirty="0" smtClean="0"/>
              <a:t> </a:t>
            </a:r>
            <a:r>
              <a:rPr lang="ru-RU" sz="2600" dirty="0" err="1" smtClean="0"/>
              <a:t>в</a:t>
            </a:r>
            <a:r>
              <a:rPr lang="ru-RU" sz="2600" dirty="0" smtClean="0"/>
              <a:t> </a:t>
            </a:r>
            <a:r>
              <a:rPr lang="ru-RU" sz="2600" dirty="0" smtClean="0"/>
              <a:t> </a:t>
            </a:r>
            <a:r>
              <a:rPr lang="ru-RU" sz="2600" dirty="0" err="1" smtClean="0"/>
              <a:t>алфавітному</a:t>
            </a:r>
            <a:r>
              <a:rPr lang="ru-RU" sz="2600" dirty="0" smtClean="0"/>
              <a:t> </a:t>
            </a:r>
            <a:r>
              <a:rPr lang="ru-RU" sz="2600" dirty="0" err="1" smtClean="0"/>
              <a:t>чи</a:t>
            </a:r>
            <a:r>
              <a:rPr lang="ru-RU" sz="2600" dirty="0" smtClean="0"/>
              <a:t> </a:t>
            </a:r>
            <a:r>
              <a:rPr lang="ru-RU" sz="2600" dirty="0" err="1" smtClean="0"/>
              <a:t>тематичному</a:t>
            </a:r>
            <a:r>
              <a:rPr lang="ru-RU" sz="2600" dirty="0" smtClean="0"/>
              <a:t> порядку подано слова </a:t>
            </a:r>
            <a:r>
              <a:rPr lang="ru-RU" sz="2600" dirty="0" err="1" smtClean="0"/>
              <a:t>якоїсь</a:t>
            </a:r>
            <a:r>
              <a:rPr lang="ru-RU" sz="2600" dirty="0" smtClean="0"/>
              <a:t> </a:t>
            </a:r>
            <a:r>
              <a:rPr lang="ru-RU" sz="2600" dirty="0" smtClean="0"/>
              <a:t> </a:t>
            </a:r>
            <a:r>
              <a:rPr lang="ru-RU" sz="2600" dirty="0" err="1" smtClean="0"/>
              <a:t>мови</a:t>
            </a:r>
            <a:r>
              <a:rPr lang="ru-RU" sz="2600" dirty="0" smtClean="0"/>
              <a:t> </a:t>
            </a:r>
            <a:endParaRPr lang="ru-RU" sz="2600" dirty="0" smtClean="0"/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600" dirty="0" smtClean="0"/>
              <a:t>(</a:t>
            </a:r>
            <a:r>
              <a:rPr lang="ru-RU" sz="2600" dirty="0" err="1" smtClean="0"/>
              <a:t>з</a:t>
            </a:r>
            <a:r>
              <a:rPr lang="ru-RU" sz="2600" dirty="0" smtClean="0"/>
              <a:t> </a:t>
            </a:r>
            <a:r>
              <a:rPr lang="ru-RU" sz="2600" dirty="0" err="1" smtClean="0"/>
              <a:t>тлумаченням</a:t>
            </a:r>
            <a:r>
              <a:rPr lang="ru-RU" sz="2600" dirty="0" smtClean="0"/>
              <a:t>, перекладом на </a:t>
            </a:r>
            <a:r>
              <a:rPr lang="ru-RU" sz="2600" dirty="0" err="1" smtClean="0"/>
              <a:t>іншу</a:t>
            </a:r>
            <a:r>
              <a:rPr lang="ru-RU" sz="2600" dirty="0" smtClean="0"/>
              <a:t> </a:t>
            </a:r>
            <a:r>
              <a:rPr lang="ru-RU" sz="2600" dirty="0" smtClean="0"/>
              <a:t> </a:t>
            </a:r>
            <a:r>
              <a:rPr lang="ru-RU" sz="2600" dirty="0" err="1" smtClean="0"/>
              <a:t>мову</a:t>
            </a:r>
            <a:r>
              <a:rPr lang="ru-RU" sz="2600" dirty="0" smtClean="0"/>
              <a:t> </a:t>
            </a:r>
            <a:r>
              <a:rPr lang="ru-RU" sz="2600" dirty="0" err="1" smtClean="0"/>
              <a:t>і</a:t>
            </a:r>
            <a:r>
              <a:rPr lang="ru-RU" sz="2600" dirty="0" smtClean="0"/>
              <a:t> т. </a:t>
            </a:r>
            <a:r>
              <a:rPr lang="ru-RU" sz="2600" dirty="0" err="1" smtClean="0"/>
              <a:t>ін</a:t>
            </a:r>
            <a:r>
              <a:rPr lang="ru-RU" sz="2600" dirty="0" smtClean="0"/>
              <a:t>.).</a:t>
            </a:r>
            <a:endParaRPr lang="uk-UA" sz="2600" dirty="0" smtClean="0"/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r>
              <a:rPr lang="uk-UA" dirty="0" smtClean="0"/>
              <a:t>__________  - </a:t>
            </a:r>
            <a:r>
              <a:rPr lang="uk-UA" sz="2600" dirty="0" smtClean="0"/>
              <a:t>містить найважливіші відомості про ту чи іншу галузь людських знань, про найважливіші події, явища, про найвідоміших осіб. </a:t>
            </a:r>
            <a:r>
              <a:rPr lang="ru-RU" sz="2600" dirty="0" smtClean="0"/>
              <a:t>У такому словнику </a:t>
            </a:r>
            <a:r>
              <a:rPr lang="ru-RU" sz="2600" dirty="0" err="1" smtClean="0"/>
              <a:t>розкриваються</a:t>
            </a:r>
            <a:r>
              <a:rPr lang="ru-RU" sz="2600" dirty="0" smtClean="0"/>
              <a:t> не </a:t>
            </a:r>
            <a:r>
              <a:rPr lang="ru-RU" sz="2600" dirty="0" err="1" smtClean="0"/>
              <a:t>значення</a:t>
            </a:r>
            <a:r>
              <a:rPr lang="ru-RU" sz="2600" dirty="0" smtClean="0"/>
              <a:t> </a:t>
            </a:r>
            <a:r>
              <a:rPr lang="ru-RU" sz="2600" dirty="0" smtClean="0"/>
              <a:t> </a:t>
            </a:r>
            <a:r>
              <a:rPr lang="ru-RU" sz="2600" dirty="0" err="1" smtClean="0"/>
              <a:t>й</a:t>
            </a:r>
            <a:r>
              <a:rPr lang="ru-RU" sz="2600" dirty="0" smtClean="0"/>
              <a:t>  </a:t>
            </a:r>
            <a:r>
              <a:rPr lang="ru-RU" sz="2600" dirty="0" err="1" smtClean="0"/>
              <a:t>особливості</a:t>
            </a:r>
            <a:r>
              <a:rPr lang="ru-RU" sz="2600" dirty="0" smtClean="0"/>
              <a:t> </a:t>
            </a:r>
            <a:r>
              <a:rPr lang="ru-RU" sz="2600" dirty="0" err="1" smtClean="0"/>
              <a:t>вживання</a:t>
            </a:r>
            <a:r>
              <a:rPr lang="ru-RU" sz="2600" dirty="0" smtClean="0"/>
              <a:t> </a:t>
            </a:r>
            <a:r>
              <a:rPr lang="ru-RU" sz="2600" dirty="0" err="1" smtClean="0"/>
              <a:t>слів</a:t>
            </a:r>
            <a:r>
              <a:rPr lang="ru-RU" sz="2600" dirty="0" smtClean="0"/>
              <a:t>, а </a:t>
            </a:r>
            <a:r>
              <a:rPr lang="ru-RU" sz="2600" dirty="0" err="1" smtClean="0"/>
              <a:t>поняття</a:t>
            </a:r>
            <a:r>
              <a:rPr lang="ru-RU" sz="2600" dirty="0" smtClean="0"/>
              <a:t>.</a:t>
            </a:r>
            <a:r>
              <a:rPr lang="uk-UA" sz="2600" dirty="0" smtClean="0"/>
              <a:t>Такі словники м</a:t>
            </a:r>
            <a:r>
              <a:rPr lang="ru-RU" sz="2600" dirty="0" err="1" smtClean="0"/>
              <a:t>ожуть</a:t>
            </a:r>
            <a:r>
              <a:rPr lang="ru-RU" sz="2600" dirty="0" smtClean="0"/>
              <a:t> </a:t>
            </a:r>
            <a:r>
              <a:rPr lang="ru-RU" sz="2600" dirty="0" smtClean="0"/>
              <a:t> </a:t>
            </a:r>
            <a:r>
              <a:rPr lang="ru-RU" sz="2600" dirty="0" err="1" smtClean="0"/>
              <a:t>містити</a:t>
            </a:r>
            <a:r>
              <a:rPr lang="ru-RU" sz="2600" dirty="0" smtClean="0"/>
              <a:t> </a:t>
            </a:r>
            <a:r>
              <a:rPr lang="ru-RU" sz="2600" dirty="0" err="1" smtClean="0"/>
              <a:t>ілюстрації</a:t>
            </a:r>
            <a:r>
              <a:rPr lang="ru-RU" sz="2600" dirty="0" smtClean="0"/>
              <a:t>, </a:t>
            </a:r>
            <a:r>
              <a:rPr lang="ru-RU" sz="2600" dirty="0" err="1" smtClean="0"/>
              <a:t>карти</a:t>
            </a:r>
            <a:r>
              <a:rPr lang="ru-RU" sz="2600" dirty="0" smtClean="0"/>
              <a:t>, </a:t>
            </a:r>
            <a:r>
              <a:rPr lang="ru-RU" sz="2600" dirty="0" err="1" smtClean="0"/>
              <a:t>схеми</a:t>
            </a:r>
            <a:r>
              <a:rPr lang="ru-RU" sz="2600" dirty="0" smtClean="0"/>
              <a:t>, </a:t>
            </a:r>
            <a:r>
              <a:rPr lang="ru-RU" sz="2600" dirty="0" err="1" smtClean="0"/>
              <a:t>таблиці</a:t>
            </a:r>
            <a:r>
              <a:rPr lang="ru-RU" sz="2600" dirty="0" smtClean="0"/>
              <a:t>.</a:t>
            </a: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600" dirty="0" smtClean="0"/>
              <a:t> </a:t>
            </a:r>
            <a:r>
              <a:rPr lang="uk-UA" sz="2600" dirty="0" smtClean="0"/>
              <a:t> ___________- об’єктом описування в них завжди є саме слово. Залежно від типу й характеру   словника, конкретне слово в ньому може   з погляду походження чи функціонування протягом певного історичного періоду, </a:t>
            </a:r>
            <a:r>
              <a:rPr lang="uk-UA" sz="2600" dirty="0" err="1" smtClean="0"/>
              <a:t>правописання</a:t>
            </a:r>
            <a:r>
              <a:rPr lang="uk-UA" sz="2600" dirty="0" smtClean="0"/>
              <a:t>, вимови і т. д.  </a:t>
            </a: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endParaRPr lang="uk-UA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750" y="3860800"/>
            <a:ext cx="2016125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tx1"/>
                </a:solidFill>
              </a:rPr>
              <a:t>Словник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5613" y="1628775"/>
            <a:ext cx="2016125" cy="2873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tx1"/>
                </a:solidFill>
              </a:rPr>
              <a:t>Філологічний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5250" y="360363"/>
            <a:ext cx="2736850" cy="3603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tx1"/>
                </a:solidFill>
              </a:rPr>
              <a:t>Енциклопедичний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00139 0.169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84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2222 L -0.0092 -0.505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24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01042 L -0.00521 0.325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372225" y="6381750"/>
            <a:ext cx="2771775" cy="47625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</a:rPr>
              <a:t>Яр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t="-41000" r="-4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uk-UA" sz="2400" smtClean="0"/>
              <a:t>Завдання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z="2400" b="1" smtClean="0"/>
              <a:t>    </a:t>
            </a:r>
            <a:r>
              <a:rPr lang="uk-UA" sz="2400" smtClean="0"/>
              <a:t>З'ясуйте  лексичне значення виділеного слова, Встановіть однозначне чи багатозначне.   Зверніть увагу на будову словникової статті.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uk-UA" sz="2400" smtClean="0"/>
              <a:t>І група</a:t>
            </a:r>
          </a:p>
          <a:p>
            <a:pPr marL="0" indent="0" eaLnBrk="1" hangingPunct="1">
              <a:buFont typeface="Arial" charset="0"/>
              <a:buNone/>
            </a:pPr>
            <a:r>
              <a:rPr lang="uk-UA" sz="2400" smtClean="0"/>
              <a:t>   Першим </a:t>
            </a:r>
            <a:r>
              <a:rPr lang="uk-UA" sz="2400" b="1" smtClean="0"/>
              <a:t>бібліофілом</a:t>
            </a:r>
            <a:r>
              <a:rPr lang="uk-UA" sz="2400" smtClean="0"/>
              <a:t> вважається київський князь Ярослав Мудрий.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uk-UA" sz="2400" smtClean="0"/>
              <a:t>ІІ група</a:t>
            </a:r>
          </a:p>
          <a:p>
            <a:pPr marL="0" indent="0" eaLnBrk="1" hangingPunct="1">
              <a:buFont typeface="Arial" charset="0"/>
              <a:buNone/>
            </a:pPr>
            <a:r>
              <a:rPr lang="uk-UA" sz="2400" smtClean="0"/>
              <a:t>   Володимир Мономах увійшов до </a:t>
            </a:r>
            <a:r>
              <a:rPr lang="uk-UA" sz="2400" b="1" smtClean="0"/>
              <a:t>історії</a:t>
            </a:r>
            <a:r>
              <a:rPr lang="uk-UA" sz="2400" smtClean="0"/>
              <a:t>   як талановитий письменник і своєрідний педагог.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uk-UA" sz="2400" smtClean="0"/>
              <a:t>ІІІ група</a:t>
            </a:r>
          </a:p>
          <a:p>
            <a:pPr marL="0" indent="0" eaLnBrk="1" hangingPunct="1">
              <a:buFont typeface="Arial" charset="0"/>
              <a:buNone/>
            </a:pPr>
            <a:r>
              <a:rPr lang="uk-UA" sz="2400" smtClean="0"/>
              <a:t>     3-під його пера вийшов видатний для свого часу </a:t>
            </a:r>
            <a:r>
              <a:rPr lang="uk-UA" sz="2400" b="1" smtClean="0"/>
              <a:t>твір</a:t>
            </a:r>
            <a:r>
              <a:rPr lang="uk-UA" sz="2400" smtClean="0"/>
              <a:t> «Повчання дітям».</a:t>
            </a:r>
          </a:p>
          <a:p>
            <a:pPr marL="0" indent="0" eaLnBrk="1" hangingPunct="1">
              <a:buFont typeface="Arial" charset="0"/>
              <a:buNone/>
            </a:pPr>
            <a:endParaRPr lang="uk-UA" sz="2400" smtClean="0"/>
          </a:p>
          <a:p>
            <a:pPr marL="0" indent="0" eaLnBrk="1" hangingPunct="1">
              <a:buFont typeface="Arial" charset="0"/>
              <a:buNone/>
            </a:pPr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0">
          <a:blip cstate="print"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0" y="1268413"/>
            <a:ext cx="298767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  <a:latin typeface="+mj-lt"/>
                <a:cs charset="0" pitchFamily="18" typeface="Times New Roman"/>
              </a:rPr>
              <a:t>БУРЯ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1700213"/>
            <a:ext cx="2987675" cy="4333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ВИХОР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924175"/>
            <a:ext cx="2987675" cy="4333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БУРАН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2492375"/>
            <a:ext cx="298767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БУРЕВІЙ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3357563"/>
            <a:ext cx="298767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БЛИСКАВКА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3789363"/>
            <a:ext cx="298767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ВЕСЕЛКА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0" y="2133600"/>
            <a:ext cx="298767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ВИР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0" y="5732463"/>
            <a:ext cx="2987675" cy="4333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3132138" y="333375"/>
            <a:ext cx="2952750" cy="64770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dirty="0" lang="uk-UA" sz="3200">
                <a:solidFill>
                  <a:schemeClr val="tx1"/>
                </a:solidFill>
              </a:rPr>
              <a:t>Лексикографи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92500" y="1412875"/>
            <a:ext cx="2232025" cy="3603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КАЛІГРАФІЯ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92500" y="1773238"/>
            <a:ext cx="2232025" cy="3603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ЕСКІЗ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92500" y="2133600"/>
            <a:ext cx="2232025" cy="358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ВІЗЕРУНОК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563938" y="2565400"/>
            <a:ext cx="2232025" cy="358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ВИШИВКА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563938" y="2924175"/>
            <a:ext cx="2232025" cy="3603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ВИСТАВА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92500" y="3357563"/>
            <a:ext cx="2232025" cy="358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БАЛЕТ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563938" y="3716338"/>
            <a:ext cx="2232025" cy="3603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ВІТРАЖ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659563" y="1484313"/>
            <a:ext cx="1944687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ГЛАВА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659563" y="3284538"/>
            <a:ext cx="1944687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АБЗАЦ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59563" y="2205038"/>
            <a:ext cx="1944687" cy="2873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ВПРАВА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659563" y="2565400"/>
            <a:ext cx="1944687" cy="2873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БІБЛІЯ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659563" y="2924175"/>
            <a:ext cx="1944687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659563" y="1844675"/>
            <a:ext cx="1944687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ВИНОСКА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659563" y="3644900"/>
            <a:ext cx="1944687" cy="2889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400">
                <a:solidFill>
                  <a:schemeClr val="tx1"/>
                </a:solidFill>
              </a:rPr>
              <a:t>БЕРЕГИ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50825" y="4292600"/>
            <a:ext cx="2305050" cy="865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8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ЯВИЩА  ПРИРОДИ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492500" y="4221163"/>
            <a:ext cx="2303463" cy="863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8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МИСТЕЦТВО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16688" y="4149725"/>
            <a:ext cx="2303462" cy="863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8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КНИГА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547813" y="5445125"/>
            <a:ext cx="5616575" cy="863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3200">
                <a:solidFill>
                  <a:srgbClr val="FF0000"/>
                </a:solidFill>
              </a:rPr>
              <a:t>ТЕМАТИЧНИЙ</a:t>
            </a:r>
            <a:r>
              <a:rPr dirty="0" lang="uk-UA" sz="3200">
                <a:solidFill>
                  <a:srgbClr val="FF0000"/>
                </a:solidFill>
              </a:rPr>
              <a:t>  </a:t>
            </a:r>
            <a:r>
              <a:rPr b="1" dirty="0" lang="uk-UA" sz="3200">
                <a:solidFill>
                  <a:srgbClr val="FF0000"/>
                </a:solidFill>
              </a:rPr>
              <a:t>СЛОВНИК</a:t>
            </a:r>
          </a:p>
        </p:txBody>
      </p:sp>
      <p:pic>
        <p:nvPicPr>
          <p:cNvPr descr="http://www.soft-pro.com.ua/P1010078.jpg" id="1029" name="Picture 5"/>
          <p:cNvPicPr>
            <a:picLocks noChangeArrowheads="1" noChangeAspect="1"/>
          </p:cNvPicPr>
          <p:nvPr/>
        </p:nvPicPr>
        <p:blipFill>
          <a:blip cstate="print" r:embed="rId3"/>
          <a:srcRect r="34"/>
          <a:stretch>
            <a:fillRect/>
          </a:stretch>
        </p:blipFill>
        <p:spPr bwMode="auto">
          <a:xfrm>
            <a:off x="7019925" y="5084763"/>
            <a:ext cx="1281113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-0.00191 -0.31504 " pathEditMode="relative" ptsTypes="AA" rAng="0">
                                      <p:cBhvr>
                                        <p:cTn dur="2000" fill="hold" id="6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580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91 -0.17847 " pathEditMode="relative" ptsTypes="AA" rAng="0">
                                      <p:cBhvr>
                                        <p:cTn dur="2000" fill="hold" id="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-2.77778E-6 -0.06297 " pathEditMode="relative" ptsTypes="AA">
                                      <p:cBhvr>
                                        <p:cTn dur="2000" fill="hold" id="1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7847 " pathEditMode="relative" ptsTypes="AA">
                                      <p:cBhvr>
                                        <p:cTn dur="2000" fill="hold" id="1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3658 " pathEditMode="relative" ptsTypes="AA">
                                      <p:cBhvr>
                                        <p:cTn dur="2000" fill="hold" id="1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3.88889E-6 0.18889 " pathEditMode="relative" ptsTypes="AA">
                                      <p:cBhvr>
                                        <p:cTn dur="2000" fill="hold" id="16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3.88889E-6 0.29421 " pathEditMode="relative" ptsTypes="AA">
                                      <p:cBhvr>
                                        <p:cTn dur="2000" fill="hold" id="1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21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-5.55556E-7 -0.28334 " pathEditMode="relative" ptsTypes="AA">
                                      <p:cBhvr>
                                        <p:cTn dur="2000" fill="hold" id="22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2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0.00399 -0.17315 " pathEditMode="relative" ptsTypes="AA" rAng="0">
                                      <p:cBhvr>
                                        <p:cTn dur="2000" fill="hold" id="24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870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2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7.40741E-7 L -8.05556E-6 -0.06296 " pathEditMode="relative" ptsTypes="AA">
                                      <p:cBhvr>
                                        <p:cTn dur="2000" fill="hold" id="26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2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4.07407E-6 L 6.66667E-6 0.23102 " pathEditMode="relative" ptsTypes="AA">
                                      <p:cBhvr>
                                        <p:cTn dur="2000" fill="hold" id="28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2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4.07407E-6 L 6.66667E-6 0.33611 " pathEditMode="relative" ptsTypes="AA">
                                      <p:cBhvr>
                                        <p:cTn dur="2000" fill="hold" id="3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3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1551 " pathEditMode="relative" ptsTypes="AA">
                                      <p:cBhvr>
                                        <p:cTn dur="2000" fill="hold" id="32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3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8 " pathEditMode="relative" ptsTypes="AA">
                                      <p:cBhvr>
                                        <p:cTn dur="2000" fill="hold" id="34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37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 L -0.00382 -0.27292 " pathEditMode="relative" ptsTypes="AA" rAng="0">
                                      <p:cBhvr>
                                        <p:cTn dur="2000" fill="hold" id="38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1370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3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-0.00382 -0.1574 " pathEditMode="relative" ptsTypes="AA" rAng="0">
                                      <p:cBhvr>
                                        <p:cTn dur="2000" fill="hold" id="4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790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0799 -0.20996 " pathEditMode="relative" ptsTypes="AA">
                                      <p:cBhvr>
                                        <p:cTn dur="2000" fill="hold" id="42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5764 " pathEditMode="relative" ptsTypes="AA">
                                      <p:cBhvr>
                                        <p:cTn dur="2000" fill="hold" id="44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0781 0.16805 " pathEditMode="relative" ptsTypes="AA">
                                      <p:cBhvr>
                                        <p:cTn dur="2000" fill="hold" id="46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0.00799 0.32546 " pathEditMode="relative" ptsTypes="AA">
                                      <p:cBhvr>
                                        <p:cTn dur="2000" fill="hold" id="48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1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3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4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2">
                      <p:stCondLst>
                        <p:cond delay="indefinite"/>
                      </p:stCondLst>
                      <p:childTnLst>
                        <p:par>
                          <p:cTn fill="hold" id="6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4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6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7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68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1" id="70" nodeType="after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71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4" nodeType="clickEffect" presetClass="entr" presetID="55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6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7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78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1" id="80" nodeType="afterEffect" presetClass="emph" presetID="1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dur="500" fill="hold" id="8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2">
                            <p:stCondLst>
                              <p:cond delay="1820"/>
                            </p:stCondLst>
                            <p:childTnLst>
                              <p:par>
                                <p:cTn fill="hold" id="83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85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6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9"/>
      <p:bldP grpId="0" spid="10"/>
      <p:bldP grpId="0" spid="11"/>
      <p:bldP grpId="0" spid="12"/>
      <p:bldP grpId="0" spid="13"/>
      <p:bldP grpId="0" spid="14"/>
      <p:bldP grpId="0" spid="15"/>
      <p:bldP grpId="0" spid="18"/>
      <p:bldP grpId="0" spid="20"/>
      <p:bldP grpId="0" spid="21"/>
      <p:bldP grpId="0" spid="22"/>
      <p:bldP grpId="0" spid="23"/>
      <p:bldP grpId="0" spid="24"/>
      <p:bldP grpId="0" spid="25"/>
      <p:bldP grpId="0" spid="26"/>
      <p:bldP grpId="0" spid="27"/>
      <p:bldP grpId="0" spid="28"/>
      <p:bldP grpId="0" spid="30"/>
      <p:bldP grpId="0" spid="31"/>
      <p:bldP grpId="0" spid="32"/>
      <p:bldP grpId="0" spid="33"/>
      <p:bldP grpId="0" spid="34"/>
      <p:bldP grpId="0" spid="35"/>
      <p:bldP grpId="1" spid="35"/>
      <p:bldP grpId="0" spid="36"/>
      <p:bldP grpId="1" spid="36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0825" y="1412875"/>
          <a:ext cx="8676456" cy="48245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2152"/>
                <a:gridCol w="2892152"/>
                <a:gridCol w="2892152"/>
              </a:tblGrid>
              <a:tr h="1142698">
                <a:tc gridSpan="3">
                  <a:txBody>
                    <a:bodyPr/>
                    <a:lstStyle/>
                    <a:p>
                      <a:pPr algn="ctr"/>
                      <a:r>
                        <a:rPr lang="uk-UA" sz="2300" b="1" dirty="0" smtClean="0"/>
                        <a:t>Використовуючи слова із тематичної групи, користуючись </a:t>
                      </a:r>
                      <a:r>
                        <a:rPr lang="uk-UA" sz="2300" b="1" dirty="0" err="1" smtClean="0"/>
                        <a:t>“Тематичним</a:t>
                      </a:r>
                      <a:r>
                        <a:rPr lang="uk-UA" sz="2300" b="1" dirty="0" smtClean="0"/>
                        <a:t> словником </a:t>
                      </a:r>
                      <a:r>
                        <a:rPr lang="uk-UA" sz="2300" b="1" dirty="0" err="1" smtClean="0"/>
                        <a:t>школяра”</a:t>
                      </a:r>
                      <a:endParaRPr lang="uk-UA" sz="23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</a:tr>
              <a:tr h="3681838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І  ГРУПА</a:t>
                      </a:r>
                    </a:p>
                    <a:p>
                      <a:pPr algn="ctr"/>
                      <a:endParaRPr lang="uk-UA" sz="2300" b="1" dirty="0" smtClean="0"/>
                    </a:p>
                    <a:p>
                      <a:pPr algn="ctr"/>
                      <a:r>
                        <a:rPr lang="uk-UA" sz="2400" b="1" dirty="0" smtClean="0"/>
                        <a:t>Скласти твір-мініатюру </a:t>
                      </a:r>
                    </a:p>
                    <a:p>
                      <a:pPr algn="ctr"/>
                      <a:endParaRPr lang="uk-UA" sz="2400" b="1" dirty="0" smtClean="0"/>
                    </a:p>
                    <a:p>
                      <a:pPr algn="ctr"/>
                      <a:endParaRPr lang="uk-UA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/>
                        <a:t>ІІ  ГРУПА</a:t>
                      </a:r>
                    </a:p>
                    <a:p>
                      <a:pPr algn="ctr"/>
                      <a:endParaRPr lang="uk-UA" sz="2400" b="1" dirty="0" smtClean="0"/>
                    </a:p>
                    <a:p>
                      <a:pPr algn="ctr"/>
                      <a:r>
                        <a:rPr lang="uk-UA" sz="2400" b="1" dirty="0" smtClean="0"/>
                        <a:t>Написати</a:t>
                      </a:r>
                      <a:r>
                        <a:rPr lang="uk-UA" sz="2400" b="1" baseline="0" dirty="0" smtClean="0"/>
                        <a:t> оголошення   </a:t>
                      </a:r>
                      <a:endParaRPr lang="uk-UA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/>
                        <a:t>ІІІ  ГРУПА</a:t>
                      </a:r>
                    </a:p>
                    <a:p>
                      <a:pPr algn="ctr"/>
                      <a:endParaRPr lang="uk-UA" dirty="0" smtClean="0"/>
                    </a:p>
                    <a:p>
                      <a:pPr algn="ctr"/>
                      <a:r>
                        <a:rPr lang="uk-UA" sz="2400" b="1" dirty="0" smtClean="0"/>
                        <a:t>Скласти </a:t>
                      </a:r>
                    </a:p>
                    <a:p>
                      <a:pPr algn="ctr"/>
                      <a:r>
                        <a:rPr lang="uk-UA" sz="2400" b="1" dirty="0" smtClean="0"/>
                        <a:t>чотиривірш</a:t>
                      </a:r>
                      <a:endParaRPr lang="uk-UA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87" name="Рисунок 5" descr="39R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4292600"/>
            <a:ext cx="122555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Рисунок 6" descr="37R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4652963"/>
            <a:ext cx="1828800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Рисунок 7" descr="37R5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463"/>
            <a:ext cx="12954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Рисунок 15" descr="96f422e1934605e77ebb08aba90997a3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5229225"/>
            <a:ext cx="11525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16" descr="905d4fc1eb59f12ea174a28e75e25095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188" y="458152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Рисунок 17" descr="6717a485f42bd26d2a912f8b98c508b1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450" y="4724400"/>
            <a:ext cx="847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Рисунок 19" descr="Танец.jpg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275" y="4292600"/>
            <a:ext cx="1484313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Рисунок 20" descr="book03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688" y="4868863"/>
            <a:ext cx="1752600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далее 1">
            <a:hlinkClick r:id="rId11" highlightClick="1"/>
          </p:cNvPr>
          <p:cNvSpPr/>
          <p:nvPr/>
        </p:nvSpPr>
        <p:spPr>
          <a:xfrm>
            <a:off x="8101013" y="5949950"/>
            <a:ext cx="647700" cy="546100"/>
          </a:xfrm>
          <a:prstGeom prst="actionButtonForwardNext">
            <a:avLst/>
          </a:prstGeom>
          <a:blipFill>
            <a:blip r:embed="rId1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с двумя скругленными соседними углами 2">
            <a:hlinkClick r:id="rId13" action="ppaction://hlinkfile"/>
          </p:cNvPr>
          <p:cNvSpPr/>
          <p:nvPr/>
        </p:nvSpPr>
        <p:spPr>
          <a:xfrm>
            <a:off x="6804248" y="5733256"/>
            <a:ext cx="1008112" cy="850107"/>
          </a:xfrm>
          <a:prstGeom prst="round2SameRect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/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b="1" lang="uk-UA" smtClean="0"/>
              <a:t>Твору чи твора </a:t>
            </a:r>
            <a:r>
              <a:rPr lang="uk-UA" smtClean="0"/>
              <a:t>у Р.в.?</a:t>
            </a:r>
            <a:endParaRPr lang="ru-RU" smtClean="0"/>
          </a:p>
        </p:txBody>
      </p:sp>
      <p:pic>
        <p:nvPicPr>
          <p:cNvPr descr="http://www.bookclub.ua/images/db/goods/9421_10733.jpg" id="4" name="Picture 14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40768"/>
            <a:ext cx="2729066" cy="4525963"/>
          </a:xfrm>
          <a:scene3d>
            <a:camera prst="orthographicFront">
              <a:rot lat="300000" lon="19799967" rev="0"/>
            </a:camera>
            <a:lightRig dir="t" rig="threePt"/>
          </a:scene3d>
        </p:spPr>
      </p:pic>
      <p:pic>
        <p:nvPicPr>
          <p:cNvPr descr="http://litakcent.com/wp-content/uploads/2011/10/slovnyk.jpg" id="17410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443663" y="1341438"/>
            <a:ext cx="238125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ages.zakupka.com/i/firms/27/23/23186/grinchishin-d-g-kapelyushniy-a-o-slovnik-trudnoshchiv-ukrainskoi-movi_d0e59801b881665_300x300.jpg" id="17412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203848" y="1412776"/>
            <a:ext cx="2536304" cy="4529114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h="50800" prst="softRound" w="152400"/>
          </a:sp3d>
        </p:spPr>
      </p:pic>
      <p:sp>
        <p:nvSpPr>
          <p:cNvPr id="7" name="Прямоугольник с двумя скругленными соседними углами 6">
            <a:hlinkClick action="ppaction://hlinkfile" r:id="rId6"/>
          </p:cNvPr>
          <p:cNvSpPr/>
          <p:nvPr/>
        </p:nvSpPr>
        <p:spPr>
          <a:xfrm>
            <a:off x="7740352" y="5661248"/>
            <a:ext cx="915044" cy="784067"/>
          </a:xfrm>
          <a:prstGeom prst="round2SameRect">
            <a:avLst/>
          </a:prstGeom>
          <a:blipFill dpi="0" rotWithShape="1">
            <a:blip cstate="print"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13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2000"/>
                            </p:stCondLst>
                            <p:childTnLst>
                              <p:par>
                                <p:cTn fill="hold" id="1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383</Words>
  <Application>Microsoft Office PowerPoint</Application>
  <PresentationFormat>Экран (4:3)</PresentationFormat>
  <Paragraphs>112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Завдання</vt:lpstr>
      <vt:lpstr>Слайд 7</vt:lpstr>
      <vt:lpstr>Слайд 8</vt:lpstr>
      <vt:lpstr>Твору чи твора у Р.в.?</vt:lpstr>
      <vt:lpstr>Слайд 10</vt:lpstr>
      <vt:lpstr>Розповівши про своє життя і походи, Володимир Мономах закликав нащадків бути дбайливими господарями в домі, у вотчині, у державі, бути милосердними… 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Helga_G</cp:lastModifiedBy>
  <cp:revision>73</cp:revision>
  <dcterms:modified xsi:type="dcterms:W3CDTF">2013-12-03T18:37:17Z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999544</vt:lpwstr>
  </property>
  <property fmtid="{D5CDD505-2E9C-101B-9397-08002B2CF9AE}" name="NXPowerLiteVersion" pid="3">
    <vt:lpwstr>D4.1.4</vt:lpwstr>
  </property>
</Properties>
</file>