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0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781F-B97F-497D-AB19-C9CADA05B706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45794-0865-4BDD-BC4F-DA8F8825546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781F-B97F-497D-AB19-C9CADA05B706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45794-0865-4BDD-BC4F-DA8F88255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781F-B97F-497D-AB19-C9CADA05B706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45794-0865-4BDD-BC4F-DA8F88255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781F-B97F-497D-AB19-C9CADA05B706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45794-0865-4BDD-BC4F-DA8F88255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781F-B97F-497D-AB19-C9CADA05B706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45794-0865-4BDD-BC4F-DA8F8825546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781F-B97F-497D-AB19-C9CADA05B706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45794-0865-4BDD-BC4F-DA8F88255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781F-B97F-497D-AB19-C9CADA05B706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45794-0865-4BDD-BC4F-DA8F88255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781F-B97F-497D-AB19-C9CADA05B706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45794-0865-4BDD-BC4F-DA8F88255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781F-B97F-497D-AB19-C9CADA05B706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45794-0865-4BDD-BC4F-DA8F88255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781F-B97F-497D-AB19-C9CADA05B706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45794-0865-4BDD-BC4F-DA8F88255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781F-B97F-497D-AB19-C9CADA05B706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D945794-0865-4BDD-BC4F-DA8F8825546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DB781F-B97F-497D-AB19-C9CADA05B706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D945794-0865-4BDD-BC4F-DA8F88255466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dirty="0" smtClean="0"/>
              <a:t>Вода – </a:t>
            </a:r>
            <a:r>
              <a:rPr lang="ru-RU" sz="7200" dirty="0" err="1" smtClean="0"/>
              <a:t>джерело</a:t>
            </a:r>
            <a:r>
              <a:rPr lang="ru-RU" sz="7200" dirty="0" smtClean="0"/>
              <a:t> </a:t>
            </a:r>
            <a:r>
              <a:rPr lang="ru-RU" sz="7200" dirty="0" err="1" smtClean="0"/>
              <a:t>життя</a:t>
            </a:r>
            <a:endParaRPr lang="ru-RU" sz="7200" dirty="0"/>
          </a:p>
        </p:txBody>
      </p:sp>
      <p:pic>
        <p:nvPicPr>
          <p:cNvPr id="5" name="Рисунок 4" descr="http://pierre.hautefeuille.free.fr/TPE/Index_fichiers/vagu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00306"/>
            <a:ext cx="8501122" cy="3957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3889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Танець Сніжинок</a:t>
            </a:r>
            <a:endParaRPr lang="ru-RU" dirty="0"/>
          </a:p>
        </p:txBody>
      </p:sp>
      <p:pic>
        <p:nvPicPr>
          <p:cNvPr id="3" name="Рисунок 2" descr="http://www.coollady.ru/puc/4/snow/055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1928802"/>
            <a:ext cx="204978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ladyadvice.ru/wp-content/uploads/2012/01/snezhinki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5080" y="1000108"/>
            <a:ext cx="278892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coollady.ru/puc/4/snow/046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286256"/>
            <a:ext cx="204978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landmsh.ru/files/root/mzl.ujsgsvzy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4143380"/>
            <a:ext cx="2947974" cy="236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adyadvice.ru/wp-content/uploads/2012/01/snezhinki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00108"/>
            <a:ext cx="278892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Виступ Краплинок</a:t>
            </a:r>
            <a:endParaRPr lang="ru-RU" dirty="0"/>
          </a:p>
        </p:txBody>
      </p:sp>
      <p:pic>
        <p:nvPicPr>
          <p:cNvPr id="3" name="Рисунок 2" descr="http://cs623216.vk.me/v623216369/489bc/VjwZZx1cNT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3714752"/>
            <a:ext cx="19050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pandia.ru/text/78/511/images/image015_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28"/>
            <a:ext cx="1851660" cy="246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content.schools.by/cache/3d/c0/3dc0e87529417a36442de9cbc9f4d24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1928802"/>
            <a:ext cx="128778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61.img.avito.st/432x324/107966546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3000372"/>
            <a:ext cx="1905000" cy="217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ghuravushka.ucoz.ru/3.12_yapfiles.ru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1928802"/>
            <a:ext cx="2118360" cy="2987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m2-tub-ua.yandex.net/i?id=4cd7fd0ee60ac74feb59f38448349883&amp;n=33&amp;h=215&amp;w=15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58082" y="285728"/>
            <a:ext cx="1447800" cy="2049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im2-tub-ua.yandex.net/i?id=4cd7fd0ee60ac74feb59f38448349883&amp;n=33&amp;h=215&amp;w=15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6200" y="4429132"/>
            <a:ext cx="1447800" cy="2049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285860"/>
            <a:ext cx="8305800" cy="165334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Хмара сива увесь світ накрила…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s://im2-tub-ua.yandex.net/i?id=2049ff1132991b8e7589cd3f30f3beee&amp;n=33&amp;h=215&amp;w=33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85992"/>
            <a:ext cx="3223260" cy="2049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os1.i.ua/1/7/5742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145234"/>
            <a:ext cx="5500694" cy="371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Виступ Росинок</a:t>
            </a:r>
            <a:endParaRPr lang="ru-RU" dirty="0"/>
          </a:p>
        </p:txBody>
      </p:sp>
      <p:pic>
        <p:nvPicPr>
          <p:cNvPr id="3" name="Рисунок 2" descr="http://www.sib-zharki.ru/sites/default/files/resize/remote/2d9b03649e7d5210c17381736af2582a-900x48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00240"/>
            <a:ext cx="321471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img-c.photosight.ru/150/3798648_large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928802"/>
            <a:ext cx="357186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artmisto.com/uploads/posts/2009-04/1239709822_041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4000504"/>
            <a:ext cx="4011599" cy="2597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Легенда про криницю</a:t>
            </a:r>
            <a:endParaRPr lang="ru-RU" dirty="0"/>
          </a:p>
        </p:txBody>
      </p:sp>
      <p:pic>
        <p:nvPicPr>
          <p:cNvPr id="3" name="Рисунок 2" descr="http://demiart.ru/forum/uploads5/post-1151929-127247626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000240"/>
            <a:ext cx="5940425" cy="445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1534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Вода-царівна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 smtClean="0"/>
              <a:t>краплині</a:t>
            </a:r>
            <a:r>
              <a:rPr lang="ru-RU" dirty="0" smtClean="0"/>
              <a:t> </a:t>
            </a:r>
            <a:r>
              <a:rPr lang="ru-RU" dirty="0" err="1" smtClean="0"/>
              <a:t>світиться</a:t>
            </a:r>
            <a:r>
              <a:rPr lang="ru-RU" dirty="0" smtClean="0"/>
              <a:t> весь </a:t>
            </a:r>
            <a:r>
              <a:rPr lang="ru-RU" dirty="0" err="1" smtClean="0"/>
              <a:t>світ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s://im2-tub-ua.yandex.net/i?id=73248d3dc888c6e6a31ef0482d51493a&amp;n=33&amp;h=215&amp;w=38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500306"/>
            <a:ext cx="764386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86792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5300" dirty="0" smtClean="0"/>
              <a:t>Світовий океан:</a:t>
            </a:r>
            <a:br>
              <a:rPr lang="uk-UA" sz="5300" dirty="0" smtClean="0"/>
            </a:br>
            <a:r>
              <a:rPr lang="uk-UA" sz="5300" dirty="0" smtClean="0"/>
              <a:t>Тихий океан, </a:t>
            </a:r>
            <a:br>
              <a:rPr lang="uk-UA" sz="5300" dirty="0" smtClean="0"/>
            </a:br>
            <a:r>
              <a:rPr lang="uk-UA" sz="5300" dirty="0" smtClean="0"/>
              <a:t>Атлантичний океан,</a:t>
            </a:r>
            <a:br>
              <a:rPr lang="uk-UA" sz="5300" dirty="0" smtClean="0"/>
            </a:br>
            <a:r>
              <a:rPr lang="uk-UA" sz="5300" dirty="0" smtClean="0"/>
              <a:t>Індійський океан, </a:t>
            </a:r>
            <a:br>
              <a:rPr lang="uk-UA" sz="5300" dirty="0" smtClean="0"/>
            </a:br>
            <a:r>
              <a:rPr lang="uk-UA" sz="5300" dirty="0" smtClean="0"/>
              <a:t>Північний Льодовитий океан.</a:t>
            </a:r>
            <a:r>
              <a:rPr lang="uk-UA" sz="2700" dirty="0" smtClean="0"/>
              <a:t/>
            </a:r>
            <a:br>
              <a:rPr lang="uk-UA" sz="2700" dirty="0" smtClean="0"/>
            </a:b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3" name="Рисунок 2" descr="https://im3-tub-ua.yandex.net/i?id=5bdb0dce4b5fe23d14dba1e734ee912a&amp;n=33&amp;h=215&amp;w=34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4500570"/>
            <a:ext cx="3276600" cy="2049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www.fabrika-kartin.ru/productimages/canvas/med/ea/21/3ccb099d0e57a7a5371eda7f5d1e9c7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357694"/>
            <a:ext cx="3643306" cy="2351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Чому море солоне?</a:t>
            </a:r>
            <a:endParaRPr lang="ru-RU" dirty="0"/>
          </a:p>
        </p:txBody>
      </p:sp>
      <p:pic>
        <p:nvPicPr>
          <p:cNvPr id="3" name="Рисунок 2" descr="http://fs00.infourok.ru/images/doc/184/211047/img1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00240"/>
            <a:ext cx="8429684" cy="445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Річка – природний водний потік.</a:t>
            </a:r>
            <a:endParaRPr lang="ru-RU" dirty="0"/>
          </a:p>
        </p:txBody>
      </p:sp>
      <p:pic>
        <p:nvPicPr>
          <p:cNvPr id="3" name="Рисунок 2" descr="http://svitppt.com.ua/images/13/12980/960/img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71678"/>
            <a:ext cx="8072494" cy="445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2962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Озеро —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природна</a:t>
            </a:r>
            <a:r>
              <a:rPr lang="ru-RU" dirty="0" smtClean="0"/>
              <a:t> западина, яка </a:t>
            </a:r>
            <a:r>
              <a:rPr lang="ru-RU" dirty="0" err="1" smtClean="0"/>
              <a:t>заповнена</a:t>
            </a:r>
            <a:r>
              <a:rPr lang="ru-RU" dirty="0" smtClean="0"/>
              <a:t> водою.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://t.wallpaperweb.org/wallpaper/nature/1600x1200/The_Axis_of_Serenity_Mount_Rainier_National_Park_Washingto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500306"/>
            <a:ext cx="8143932" cy="4098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Ставок – це штучна водойма.</a:t>
            </a:r>
            <a:endParaRPr lang="ru-RU" dirty="0"/>
          </a:p>
        </p:txBody>
      </p:sp>
      <p:pic>
        <p:nvPicPr>
          <p:cNvPr id="3" name="Рисунок 2" descr="http://pics2.pokazuha.ru/p442/h/2/6524761y2h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7715304" cy="431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214554"/>
            <a:ext cx="8305800" cy="2786082"/>
          </a:xfrm>
        </p:spPr>
        <p:txBody>
          <a:bodyPr>
            <a:normAutofit fontScale="90000"/>
          </a:bodyPr>
          <a:lstStyle/>
          <a:p>
            <a:r>
              <a:rPr dirty="0" err="1" lang="ru-RU" smtClean="0"/>
              <a:t>Струмки</a:t>
            </a:r>
            <a:r>
              <a:rPr dirty="0" lang="ru-RU" smtClean="0"/>
              <a:t> </a:t>
            </a:r>
            <a:r>
              <a:rPr dirty="0" err="1" lang="ru-RU" smtClean="0"/>
              <a:t>бувають</a:t>
            </a:r>
            <a:r>
              <a:rPr dirty="0" lang="ru-RU" smtClean="0"/>
              <a:t> </a:t>
            </a:r>
            <a:r>
              <a:rPr dirty="0" err="1" lang="ru-RU" smtClean="0"/>
              <a:t>кількох</a:t>
            </a:r>
            <a:r>
              <a:rPr dirty="0" lang="ru-RU" smtClean="0"/>
              <a:t> </a:t>
            </a:r>
            <a:r>
              <a:rPr dirty="0" err="1" lang="ru-RU" smtClean="0"/>
              <a:t>типів</a:t>
            </a:r>
            <a:r>
              <a:rPr dirty="0" lang="ru-RU" smtClean="0"/>
              <a:t>:</a:t>
            </a:r>
            <a:br>
              <a:rPr dirty="0" lang="ru-RU" smtClean="0"/>
            </a:br>
            <a:r>
              <a:rPr dirty="0" err="1" lang="ru-RU" smtClean="0"/>
              <a:t>постійні</a:t>
            </a:r>
            <a:r>
              <a:rPr dirty="0" lang="ru-RU" smtClean="0"/>
              <a:t>,</a:t>
            </a:r>
            <a:br>
              <a:rPr dirty="0" lang="ru-RU" smtClean="0"/>
            </a:br>
            <a:r>
              <a:rPr dirty="0" err="1" lang="ru-RU" smtClean="0"/>
              <a:t>сезонні</a:t>
            </a:r>
            <a:r>
              <a:rPr dirty="0" lang="ru-RU" smtClean="0"/>
              <a:t>, </a:t>
            </a:r>
            <a:br>
              <a:rPr dirty="0" lang="ru-RU" smtClean="0"/>
            </a:br>
            <a:r>
              <a:rPr dirty="0" err="1" lang="ru-RU" smtClean="0"/>
              <a:t>рівнинні</a:t>
            </a:r>
            <a:r>
              <a:rPr dirty="0" lang="ru-RU" smtClean="0"/>
              <a:t>,</a:t>
            </a:r>
            <a:br>
              <a:rPr dirty="0" lang="ru-RU" smtClean="0"/>
            </a:br>
            <a:r>
              <a:rPr dirty="0" err="1" lang="ru-RU" smtClean="0"/>
              <a:t>гірські</a:t>
            </a:r>
            <a:r>
              <a:rPr dirty="0" lang="ru-RU" smtClean="0"/>
              <a:t>,</a:t>
            </a:r>
            <a:br>
              <a:rPr dirty="0" lang="ru-RU" smtClean="0"/>
            </a:br>
            <a:r>
              <a:rPr dirty="0" err="1" lang="ru-RU" smtClean="0"/>
              <a:t>підземні</a:t>
            </a:r>
            <a:r>
              <a:rPr dirty="0" lang="ru-RU" smtClean="0"/>
              <a:t>. </a:t>
            </a:r>
            <a:br>
              <a:rPr dirty="0" lang="ru-RU" smtClean="0"/>
            </a:br>
            <a:endParaRPr dirty="0" lang="ru-RU"/>
          </a:p>
        </p:txBody>
      </p:sp>
      <p:pic>
        <p:nvPicPr>
          <p:cNvPr descr="https://im0-tub-ua.yandex.net/i?id=cdafab3e6b6dca3ef2182d5917c7a26b&amp;n=33&amp;h=215&amp;w=323" id="3" name="Рисунок 2"/>
          <p:cNvPicPr/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3256570" y="3915839"/>
            <a:ext cx="3078480" cy="233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stranamasterov.ru/img4/i2013/02/02/p1070472.jpg" id="4" name="Рисунок 3"/>
          <p:cNvPicPr/>
          <p:nvPr/>
        </p:nvPicPr>
        <p:blipFill rotWithShape="1">
          <a:blip cstate="print" r:embed="rId3"/>
          <a:srcRect r="17"/>
          <a:stretch/>
        </p:blipFill>
        <p:spPr bwMode="auto">
          <a:xfrm>
            <a:off x="5868144" y="963819"/>
            <a:ext cx="2961448" cy="264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000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1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">
                      <p:stCondLst>
                        <p:cond delay="indefinite"/>
                      </p:stCondLst>
                      <p:childTnLst>
                        <p:par>
                          <p:cTn fill="hold" id="13">
                            <p:stCondLst>
                              <p:cond delay="0"/>
                            </p:stCondLst>
                            <p:childTnLst>
                              <p:par>
                                <p:cTn fill="hold" id="14" nodeType="click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>
                                        <p:cTn dur="500" id="16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082366"/>
          </a:xfrm>
        </p:spPr>
        <p:txBody>
          <a:bodyPr>
            <a:noAutofit/>
          </a:bodyPr>
          <a:lstStyle/>
          <a:p>
            <a:r>
              <a:rPr lang="ru-RU" sz="3600" dirty="0" smtClean="0"/>
              <a:t>Я — </a:t>
            </a:r>
            <a:r>
              <a:rPr lang="ru-RU" sz="3600" dirty="0" err="1" smtClean="0"/>
              <a:t>невтомна</a:t>
            </a:r>
            <a:r>
              <a:rPr lang="ru-RU" sz="3600" dirty="0" smtClean="0"/>
              <a:t> </a:t>
            </a:r>
            <a:r>
              <a:rPr lang="ru-RU" sz="3600" dirty="0" err="1" smtClean="0"/>
              <a:t>трудівниця</a:t>
            </a:r>
            <a:r>
              <a:rPr lang="ru-RU" sz="3600" dirty="0" smtClean="0"/>
              <a:t>, </a:t>
            </a:r>
            <a:r>
              <a:rPr lang="ru-RU" sz="3600" dirty="0" err="1" smtClean="0"/>
              <a:t>мені</a:t>
            </a:r>
            <a:r>
              <a:rPr lang="ru-RU" sz="3600" dirty="0" smtClean="0"/>
              <a:t> </a:t>
            </a:r>
            <a:r>
              <a:rPr lang="ru-RU" sz="3600" dirty="0" err="1" smtClean="0"/>
              <a:t>вірять</a:t>
            </a:r>
            <a:r>
              <a:rPr lang="ru-RU" sz="3600" dirty="0" smtClean="0"/>
              <a:t> люди, </a:t>
            </a:r>
            <a:br>
              <a:rPr lang="ru-RU" sz="3600" dirty="0" smtClean="0"/>
            </a:br>
            <a:r>
              <a:rPr lang="ru-RU" sz="3600" dirty="0" err="1" smtClean="0"/>
              <a:t>Хто</a:t>
            </a:r>
            <a:r>
              <a:rPr lang="ru-RU" sz="3600" dirty="0" smtClean="0"/>
              <a:t> </a:t>
            </a:r>
            <a:r>
              <a:rPr lang="ru-RU" sz="3600" dirty="0" err="1" smtClean="0"/>
              <a:t>зі</a:t>
            </a:r>
            <a:r>
              <a:rPr lang="ru-RU" sz="3600" dirty="0" smtClean="0"/>
              <a:t> мною </a:t>
            </a:r>
            <a:r>
              <a:rPr lang="ru-RU" sz="3600" dirty="0" err="1" smtClean="0"/>
              <a:t>поведеться</a:t>
            </a:r>
            <a:r>
              <a:rPr lang="ru-RU" sz="3600" dirty="0" smtClean="0"/>
              <a:t> – той здоровий буде. </a:t>
            </a:r>
            <a:br>
              <a:rPr lang="ru-RU" sz="3600" dirty="0" smtClean="0"/>
            </a:br>
            <a:r>
              <a:rPr lang="ru-RU" sz="3600" dirty="0" smtClean="0"/>
              <a:t>Буде часто </a:t>
            </a:r>
            <a:r>
              <a:rPr lang="ru-RU" sz="3600" dirty="0" err="1" smtClean="0"/>
              <a:t>усміхатись</a:t>
            </a:r>
            <a:r>
              <a:rPr lang="ru-RU" sz="3600" dirty="0" smtClean="0"/>
              <a:t> </a:t>
            </a:r>
            <a:r>
              <a:rPr lang="ru-RU" sz="3600" dirty="0" err="1" smtClean="0"/>
              <a:t>білими</a:t>
            </a:r>
            <a:r>
              <a:rPr lang="ru-RU" sz="3600" dirty="0" smtClean="0"/>
              <a:t> зубами, </a:t>
            </a:r>
            <a:br>
              <a:rPr lang="ru-RU" sz="3600" dirty="0" smtClean="0"/>
            </a:br>
            <a:r>
              <a:rPr lang="ru-RU" sz="3600" dirty="0" smtClean="0"/>
              <a:t>Мене </a:t>
            </a:r>
            <a:r>
              <a:rPr lang="ru-RU" sz="3600" dirty="0" err="1" smtClean="0"/>
              <a:t>знає</a:t>
            </a:r>
            <a:r>
              <a:rPr lang="ru-RU" sz="3600" dirty="0" smtClean="0"/>
              <a:t> вся </a:t>
            </a:r>
            <a:r>
              <a:rPr lang="ru-RU" sz="3600" dirty="0" err="1" smtClean="0"/>
              <a:t>малеча</a:t>
            </a:r>
            <a:r>
              <a:rPr lang="ru-RU" sz="3600" dirty="0" smtClean="0"/>
              <a:t> </a:t>
            </a:r>
            <a:r>
              <a:rPr lang="ru-RU" sz="3600" dirty="0" err="1" smtClean="0"/>
              <a:t>і</a:t>
            </a:r>
            <a:r>
              <a:rPr lang="ru-RU" sz="3600" dirty="0" smtClean="0"/>
              <a:t> </a:t>
            </a:r>
            <a:r>
              <a:rPr lang="ru-RU" sz="3600" dirty="0" err="1" smtClean="0"/>
              <a:t>бабусі</a:t>
            </a:r>
            <a:r>
              <a:rPr lang="uk-UA" sz="3600" dirty="0" smtClean="0"/>
              <a:t>,</a:t>
            </a:r>
            <a:r>
              <a:rPr lang="ru-RU" sz="3600" dirty="0" smtClean="0"/>
              <a:t> </a:t>
            </a:r>
            <a:r>
              <a:rPr lang="ru-RU" sz="3600" dirty="0" err="1" smtClean="0"/>
              <a:t>й</a:t>
            </a:r>
            <a:r>
              <a:rPr lang="ru-RU" sz="3600" dirty="0" smtClean="0"/>
              <a:t> </a:t>
            </a:r>
            <a:r>
              <a:rPr lang="ru-RU" sz="3600" dirty="0" err="1" smtClean="0"/>
              <a:t>мами</a:t>
            </a:r>
            <a:r>
              <a:rPr lang="ru-RU" sz="3600" dirty="0" smtClean="0"/>
              <a:t>.</a:t>
            </a:r>
            <a:br>
              <a:rPr lang="ru-RU" sz="3600" dirty="0" smtClean="0"/>
            </a:br>
            <a:r>
              <a:rPr lang="ru-RU" sz="3600" dirty="0" smtClean="0"/>
              <a:t>Чистоту </a:t>
            </a:r>
            <a:r>
              <a:rPr lang="ru-RU" sz="3600" dirty="0" err="1" smtClean="0"/>
              <a:t>тримаю</a:t>
            </a:r>
            <a:r>
              <a:rPr lang="ru-RU" sz="3600" dirty="0" smtClean="0"/>
              <a:t> в </a:t>
            </a:r>
            <a:r>
              <a:rPr lang="ru-RU" sz="3600" dirty="0" err="1" smtClean="0"/>
              <a:t>домі</a:t>
            </a:r>
            <a:r>
              <a:rPr lang="ru-RU" sz="3600" dirty="0" smtClean="0"/>
              <a:t>. </a:t>
            </a:r>
            <a:br>
              <a:rPr lang="ru-RU" sz="3600" dirty="0" smtClean="0"/>
            </a:br>
            <a:r>
              <a:rPr lang="ru-RU" sz="3600" dirty="0" smtClean="0"/>
              <a:t>Справу знаю </a:t>
            </a:r>
            <a:r>
              <a:rPr lang="ru-RU" sz="3600" dirty="0" err="1" smtClean="0"/>
              <a:t>чітко</a:t>
            </a:r>
            <a:r>
              <a:rPr lang="ru-RU" sz="3600" dirty="0" smtClean="0"/>
              <a:t>, Вам  </a:t>
            </a:r>
            <a:br>
              <a:rPr lang="ru-RU" sz="3600" dirty="0" smtClean="0"/>
            </a:br>
            <a:r>
              <a:rPr lang="ru-RU" sz="3600" dirty="0" err="1" smtClean="0"/>
              <a:t>ім’я</a:t>
            </a:r>
            <a:r>
              <a:rPr lang="ru-RU" sz="3600" dirty="0" smtClean="0"/>
              <a:t> </a:t>
            </a:r>
            <a:r>
              <a:rPr lang="ru-RU" sz="3600" dirty="0" err="1" smtClean="0"/>
              <a:t>моє</a:t>
            </a:r>
            <a:r>
              <a:rPr lang="ru-RU" sz="3600" dirty="0" smtClean="0"/>
              <a:t> </a:t>
            </a:r>
            <a:r>
              <a:rPr lang="ru-RU" sz="3600" dirty="0" err="1" smtClean="0"/>
              <a:t>знайоме</a:t>
            </a:r>
            <a:r>
              <a:rPr lang="ru-RU" sz="3600" dirty="0" smtClean="0"/>
              <a:t>, </a:t>
            </a:r>
            <a:r>
              <a:rPr lang="ru-RU" sz="3600" dirty="0" err="1" smtClean="0"/>
              <a:t>бо</a:t>
            </a:r>
            <a:r>
              <a:rPr lang="ru-RU" sz="3600" dirty="0" smtClean="0"/>
              <a:t> </a:t>
            </a:r>
            <a:r>
              <a:rPr lang="ru-RU" sz="3600" dirty="0" err="1" smtClean="0"/>
              <a:t>зубна</a:t>
            </a:r>
            <a:r>
              <a:rPr lang="ru-RU" sz="3600" dirty="0" smtClean="0"/>
              <a:t> я …</a:t>
            </a:r>
            <a:endParaRPr lang="ru-RU" sz="3600" dirty="0"/>
          </a:p>
        </p:txBody>
      </p:sp>
      <p:pic>
        <p:nvPicPr>
          <p:cNvPr id="3" name="Рисунок 2" descr="http://www.studiarapido.it/wp-content/uploads/2015/02/spazzolino-e-dentifricio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3929066"/>
            <a:ext cx="2857500" cy="237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51073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Як по небу, </a:t>
            </a:r>
            <a:r>
              <a:rPr lang="ru-RU" sz="3600" dirty="0" err="1" smtClean="0"/>
              <a:t>з</a:t>
            </a:r>
            <a:r>
              <a:rPr lang="ru-RU" sz="3600" dirty="0" smtClean="0"/>
              <a:t> </a:t>
            </a:r>
            <a:r>
              <a:rPr lang="ru-RU" sz="3600" dirty="0" err="1" smtClean="0"/>
              <a:t>півночі</a:t>
            </a:r>
            <a:r>
              <a:rPr lang="ru-RU" sz="3600" dirty="0" smtClean="0"/>
              <a:t>,</a:t>
            </a:r>
            <a:br>
              <a:rPr lang="ru-RU" sz="3600" dirty="0" smtClean="0"/>
            </a:br>
            <a:r>
              <a:rPr lang="ru-RU" sz="3600" dirty="0" err="1" smtClean="0"/>
              <a:t>Пливла</a:t>
            </a:r>
            <a:r>
              <a:rPr lang="ru-RU" sz="3600" dirty="0" smtClean="0"/>
              <a:t> </a:t>
            </a:r>
            <a:r>
              <a:rPr lang="ru-RU" sz="3600" dirty="0" err="1" smtClean="0"/>
              <a:t>лебідь</a:t>
            </a:r>
            <a:r>
              <a:rPr lang="ru-RU" sz="3600" dirty="0" smtClean="0"/>
              <a:t> </a:t>
            </a:r>
            <a:r>
              <a:rPr lang="ru-RU" sz="3600" dirty="0" err="1" smtClean="0"/>
              <a:t>сіра</a:t>
            </a:r>
            <a:r>
              <a:rPr lang="ru-RU" sz="3600" dirty="0" smtClean="0"/>
              <a:t>,</a:t>
            </a:r>
            <a:br>
              <a:rPr lang="ru-RU" sz="3600" dirty="0" smtClean="0"/>
            </a:br>
            <a:r>
              <a:rPr lang="ru-RU" sz="3600" dirty="0" err="1" smtClean="0"/>
              <a:t>Пливла</a:t>
            </a:r>
            <a:r>
              <a:rPr lang="ru-RU" sz="3600" dirty="0" smtClean="0"/>
              <a:t> </a:t>
            </a:r>
            <a:r>
              <a:rPr lang="ru-RU" sz="3600" dirty="0" err="1" smtClean="0"/>
              <a:t>лебідь</a:t>
            </a:r>
            <a:r>
              <a:rPr lang="ru-RU" sz="3600" dirty="0" smtClean="0"/>
              <a:t> сита,</a:t>
            </a:r>
            <a:br>
              <a:rPr lang="ru-RU" sz="3600" dirty="0" smtClean="0"/>
            </a:br>
            <a:r>
              <a:rPr lang="ru-RU" sz="3600" dirty="0" smtClean="0"/>
              <a:t>Вниз </a:t>
            </a:r>
            <a:r>
              <a:rPr lang="ru-RU" sz="3600" dirty="0" err="1" smtClean="0"/>
              <a:t>кидала-сипала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На </a:t>
            </a:r>
            <a:r>
              <a:rPr lang="ru-RU" sz="3600" dirty="0" err="1" smtClean="0"/>
              <a:t>поля-озерушки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err="1" smtClean="0"/>
              <a:t>Білий</a:t>
            </a:r>
            <a:r>
              <a:rPr lang="ru-RU" sz="3600" dirty="0" smtClean="0"/>
              <a:t> </a:t>
            </a:r>
            <a:r>
              <a:rPr lang="ru-RU" sz="3600" dirty="0" err="1" smtClean="0"/>
              <a:t>сніг</a:t>
            </a:r>
            <a:r>
              <a:rPr lang="ru-RU" sz="3600" dirty="0" smtClean="0"/>
              <a:t> так </a:t>
            </a:r>
            <a:r>
              <a:rPr lang="ru-RU" sz="3600" dirty="0" err="1" smtClean="0"/>
              <a:t>пір'ячко</a:t>
            </a:r>
            <a:r>
              <a:rPr lang="ru-RU" sz="3600" dirty="0" smtClean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://a1211.phobos.apple.com/us/r1000/100/Purple/v4/99/9f/ea/999fea62-4a48-fa58-d610-d8690203cf5c/mzl.yilshnby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500042"/>
            <a:ext cx="594042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</TotalTime>
  <Words>70</Words>
  <Application>Microsoft Office PowerPoint</Application>
  <PresentationFormat>Экран (4:3)</PresentationFormat>
  <Paragraphs>15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Calibri</vt:lpstr>
      <vt:lpstr>Constantia</vt:lpstr>
      <vt:lpstr>Wingdings 2</vt:lpstr>
      <vt:lpstr>Поток</vt:lpstr>
      <vt:lpstr>Вода – джерело життя</vt:lpstr>
      <vt:lpstr>Світовий океан: Тихий океан,  Атлантичний океан, Індійський океан,  Північний Льодовитий океан.  </vt:lpstr>
      <vt:lpstr>Чому море солоне?</vt:lpstr>
      <vt:lpstr>Річка – природний водний потік.</vt:lpstr>
      <vt:lpstr>Озеро — це природна западина, яка заповнена водою. </vt:lpstr>
      <vt:lpstr>Ставок – це штучна водойма.</vt:lpstr>
      <vt:lpstr>Струмки бувають кількох типів: постійні, сезонні,  рівнинні, гірські, підземні.  </vt:lpstr>
      <vt:lpstr>Я — невтомна трудівниця, мені вірять люди,  Хто зі мною поведеться – той здоровий буде.  Буде часто усміхатись білими зубами,  Мене знає вся малеча і бабусі, й мами. Чистоту тримаю в домі.  Справу знаю чітко, Вам   ім’я моє знайоме, бо зубна я …</vt:lpstr>
      <vt:lpstr>Як по небу, з півночі, Пливла лебідь сіра, Пливла лебідь сита, Вниз кидала-сипала На поля-озерушки Білий сніг так пір'ячко.  </vt:lpstr>
      <vt:lpstr>Танець Сніжинок</vt:lpstr>
      <vt:lpstr>Виступ Краплинок</vt:lpstr>
      <vt:lpstr>Хмара сива увесь світ накрила… </vt:lpstr>
      <vt:lpstr>Виступ Росинок</vt:lpstr>
      <vt:lpstr>Легенда про криницю</vt:lpstr>
      <vt:lpstr>Вода-царівна В її краплині світиться весь світ 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Вода – джерело життя</dc:title>
  <dc:creator>Админ</dc:creator>
  <cp:lastModifiedBy>Гена</cp:lastModifiedBy>
  <cp:revision>2</cp:revision>
  <dcterms:created xsi:type="dcterms:W3CDTF">2016-02-09T06:44:04Z</dcterms:created>
  <dcterms:modified xsi:type="dcterms:W3CDTF">2016-02-15T18:49:19Z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942826</vt:lpwstr>
  </property>
  <property fmtid="{D5CDD505-2E9C-101B-9397-08002B2CF9AE}" name="NXPowerLiteVersion" pid="3">
    <vt:lpwstr>D4.1.4</vt:lpwstr>
  </property>
</Properties>
</file>