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comments+xml" PartName="/ppt/comments/commen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я" initials="В" lastIdx="1" clrIdx="0">
    <p:extLst>
      <p:ext uri="{19B8F6BF-5375-455C-9EA6-DF929625EA0E}">
        <p15:presenceInfo xmlns:p15="http://schemas.microsoft.com/office/powerpoint/2012/main" userId="Вал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41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12-01T16:27:17.547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94C2FD-FB2D-4BF6-A955-12121DBB2FF6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220522E3-87B2-4DA7-984F-58E311E0D057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Виникнення </a:t>
          </a:r>
        </a:p>
        <a:p>
          <a:r>
            <a:rPr lang="uk-UA" sz="2000" b="1" i="1" dirty="0" smtClean="0">
              <a:solidFill>
                <a:schemeClr val="tx1"/>
              </a:solidFill>
            </a:rPr>
            <a:t>гривні</a:t>
          </a:r>
          <a:endParaRPr lang="ru-RU" sz="2000" b="1" i="1" dirty="0">
            <a:solidFill>
              <a:schemeClr val="tx1"/>
            </a:solidFill>
          </a:endParaRPr>
        </a:p>
      </dgm:t>
    </dgm:pt>
    <dgm:pt modelId="{93A6D87B-8D48-4F2C-BFA2-86B84C629FEB}" type="parTrans" cxnId="{6B807789-F36F-4099-BB2B-CC9E61AF8445}">
      <dgm:prSet/>
      <dgm:spPr/>
      <dgm:t>
        <a:bodyPr/>
        <a:lstStyle/>
        <a:p>
          <a:endParaRPr lang="ru-RU"/>
        </a:p>
      </dgm:t>
    </dgm:pt>
    <dgm:pt modelId="{2EBB8C0C-660C-40F7-857F-F067F8ACBA9C}" type="sibTrans" cxnId="{6B807789-F36F-4099-BB2B-CC9E61AF8445}">
      <dgm:prSet/>
      <dgm:spPr/>
      <dgm:t>
        <a:bodyPr/>
        <a:lstStyle/>
        <a:p>
          <a:endParaRPr lang="ru-RU"/>
        </a:p>
      </dgm:t>
    </dgm:pt>
    <dgm:pt modelId="{6EF02CC0-16DF-4F8C-AA91-674D63794D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uk-UA" sz="2400" b="1" i="1" dirty="0" smtClean="0">
              <a:solidFill>
                <a:schemeClr val="tx1"/>
              </a:solidFill>
            </a:rPr>
            <a:t>Бюджет:</a:t>
          </a:r>
        </a:p>
        <a:p>
          <a:r>
            <a:rPr lang="uk-UA" sz="2400" b="1" i="1" dirty="0" smtClean="0">
              <a:solidFill>
                <a:schemeClr val="tx1"/>
              </a:solidFill>
            </a:rPr>
            <a:t>Розподіл та витрати</a:t>
          </a:r>
          <a:endParaRPr lang="ru-RU" sz="2400" b="1" i="1" dirty="0">
            <a:solidFill>
              <a:schemeClr val="tx1"/>
            </a:solidFill>
          </a:endParaRPr>
        </a:p>
      </dgm:t>
    </dgm:pt>
    <dgm:pt modelId="{B10450A3-DD4A-4249-A0A3-3DB4845CCCEC}" type="parTrans" cxnId="{F1C3ABBF-3333-4F60-9485-74405D7EA2E1}">
      <dgm:prSet/>
      <dgm:spPr/>
      <dgm:t>
        <a:bodyPr/>
        <a:lstStyle/>
        <a:p>
          <a:endParaRPr lang="ru-RU"/>
        </a:p>
      </dgm:t>
    </dgm:pt>
    <dgm:pt modelId="{719D5595-B00C-4E77-97CC-97D04F1E5E38}" type="sibTrans" cxnId="{F1C3ABBF-3333-4F60-9485-74405D7EA2E1}">
      <dgm:prSet/>
      <dgm:spPr/>
      <dgm:t>
        <a:bodyPr/>
        <a:lstStyle/>
        <a:p>
          <a:endParaRPr lang="ru-RU"/>
        </a:p>
      </dgm:t>
    </dgm:pt>
    <dgm:pt modelId="{AB0B276B-D062-4FD0-82B8-F85BF1F8BB5B}">
      <dgm:prSet phldrT="[Текст]" custT="1"/>
      <dgm:spPr/>
      <dgm:t>
        <a:bodyPr/>
        <a:lstStyle/>
        <a:p>
          <a:r>
            <a:rPr lang="uk-UA" sz="1800" b="1" i="1" dirty="0" smtClean="0">
              <a:solidFill>
                <a:schemeClr val="tx1"/>
              </a:solidFill>
            </a:rPr>
            <a:t>Відомі українські діячі та архітектури на купюрах</a:t>
          </a:r>
          <a:endParaRPr lang="ru-RU" sz="1800" b="1" i="1" dirty="0">
            <a:solidFill>
              <a:schemeClr val="tx1"/>
            </a:solidFill>
          </a:endParaRPr>
        </a:p>
      </dgm:t>
    </dgm:pt>
    <dgm:pt modelId="{C342DE86-F72B-4EE6-AF3D-4566AA5D7811}" type="parTrans" cxnId="{84B0F339-C6CE-417E-BA84-30EBA77BA493}">
      <dgm:prSet/>
      <dgm:spPr/>
      <dgm:t>
        <a:bodyPr/>
        <a:lstStyle/>
        <a:p>
          <a:endParaRPr lang="ru-RU"/>
        </a:p>
      </dgm:t>
    </dgm:pt>
    <dgm:pt modelId="{4AD7610E-F52E-419A-9BD5-2C2F13B84446}" type="sibTrans" cxnId="{84B0F339-C6CE-417E-BA84-30EBA77BA493}">
      <dgm:prSet/>
      <dgm:spPr/>
      <dgm:t>
        <a:bodyPr/>
        <a:lstStyle/>
        <a:p>
          <a:endParaRPr lang="ru-RU"/>
        </a:p>
      </dgm:t>
    </dgm:pt>
    <dgm:pt modelId="{C04422CE-A161-477C-9A44-0558F731D56E}" type="pres">
      <dgm:prSet presAssocID="{A994C2FD-FB2D-4BF6-A955-12121DBB2FF6}" presName="compositeShape" presStyleCnt="0">
        <dgm:presLayoutVars>
          <dgm:chMax val="7"/>
          <dgm:dir/>
          <dgm:resizeHandles val="exact"/>
        </dgm:presLayoutVars>
      </dgm:prSet>
      <dgm:spPr/>
    </dgm:pt>
    <dgm:pt modelId="{7C5E012B-34BB-4767-AD60-8C5C8F1C835B}" type="pres">
      <dgm:prSet presAssocID="{A994C2FD-FB2D-4BF6-A955-12121DBB2FF6}" presName="wedge1" presStyleLbl="node1" presStyleIdx="0" presStyleCnt="3" custLinFactNeighborX="-1186" custLinFactNeighborY="20612"/>
      <dgm:spPr/>
      <dgm:t>
        <a:bodyPr/>
        <a:lstStyle/>
        <a:p>
          <a:endParaRPr lang="ru-RU"/>
        </a:p>
      </dgm:t>
    </dgm:pt>
    <dgm:pt modelId="{74D25DFF-4FD7-429C-98F2-367A9D40C552}" type="pres">
      <dgm:prSet presAssocID="{A994C2FD-FB2D-4BF6-A955-12121DBB2FF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142944-F83B-43A5-901B-38F69AC494E1}" type="pres">
      <dgm:prSet presAssocID="{A994C2FD-FB2D-4BF6-A955-12121DBB2FF6}" presName="wedge2" presStyleLbl="node1" presStyleIdx="1" presStyleCnt="3" custLinFactNeighborX="3969" custLinFactNeighborY="20934"/>
      <dgm:spPr/>
      <dgm:t>
        <a:bodyPr/>
        <a:lstStyle/>
        <a:p>
          <a:endParaRPr lang="ru-RU"/>
        </a:p>
      </dgm:t>
    </dgm:pt>
    <dgm:pt modelId="{12BA9426-31B7-4CDB-BF73-23AF826E9E98}" type="pres">
      <dgm:prSet presAssocID="{A994C2FD-FB2D-4BF6-A955-12121DBB2FF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EC6350-4663-451A-8161-3980E8E6FB81}" type="pres">
      <dgm:prSet presAssocID="{A994C2FD-FB2D-4BF6-A955-12121DBB2FF6}" presName="wedge3" presStyleLbl="node1" presStyleIdx="2" presStyleCnt="3" custScaleY="98921" custLinFactNeighborX="1433" custLinFactNeighborY="20228"/>
      <dgm:spPr/>
      <dgm:t>
        <a:bodyPr/>
        <a:lstStyle/>
        <a:p>
          <a:endParaRPr lang="ru-RU"/>
        </a:p>
      </dgm:t>
    </dgm:pt>
    <dgm:pt modelId="{3FF7EDC2-D0CB-408B-A6D6-DA635C65898D}" type="pres">
      <dgm:prSet presAssocID="{A994C2FD-FB2D-4BF6-A955-12121DBB2FF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4139F5-708C-4163-AFA8-2862C906A7E6}" type="presOf" srcId="{6EF02CC0-16DF-4F8C-AA91-674D63794D55}" destId="{4B142944-F83B-43A5-901B-38F69AC494E1}" srcOrd="0" destOrd="0" presId="urn:microsoft.com/office/officeart/2005/8/layout/chart3"/>
    <dgm:cxn modelId="{04AE8980-2FEC-4C7B-9F50-41C009174EFA}" type="presOf" srcId="{220522E3-87B2-4DA7-984F-58E311E0D057}" destId="{74D25DFF-4FD7-429C-98F2-367A9D40C552}" srcOrd="1" destOrd="0" presId="urn:microsoft.com/office/officeart/2005/8/layout/chart3"/>
    <dgm:cxn modelId="{2B195FE5-613F-4ECC-B258-4A5289E9A366}" type="presOf" srcId="{6EF02CC0-16DF-4F8C-AA91-674D63794D55}" destId="{12BA9426-31B7-4CDB-BF73-23AF826E9E98}" srcOrd="1" destOrd="0" presId="urn:microsoft.com/office/officeart/2005/8/layout/chart3"/>
    <dgm:cxn modelId="{69E6C6C6-2ED7-483D-AAB4-CAEA956AE91F}" type="presOf" srcId="{AB0B276B-D062-4FD0-82B8-F85BF1F8BB5B}" destId="{EEEC6350-4663-451A-8161-3980E8E6FB81}" srcOrd="0" destOrd="0" presId="urn:microsoft.com/office/officeart/2005/8/layout/chart3"/>
    <dgm:cxn modelId="{3A810A98-DEC6-4F7A-B3D7-30C7591252FE}" type="presOf" srcId="{AB0B276B-D062-4FD0-82B8-F85BF1F8BB5B}" destId="{3FF7EDC2-D0CB-408B-A6D6-DA635C65898D}" srcOrd="1" destOrd="0" presId="urn:microsoft.com/office/officeart/2005/8/layout/chart3"/>
    <dgm:cxn modelId="{17A170AB-56C7-43B0-915C-BB5641F2203D}" type="presOf" srcId="{220522E3-87B2-4DA7-984F-58E311E0D057}" destId="{7C5E012B-34BB-4767-AD60-8C5C8F1C835B}" srcOrd="0" destOrd="0" presId="urn:microsoft.com/office/officeart/2005/8/layout/chart3"/>
    <dgm:cxn modelId="{6B807789-F36F-4099-BB2B-CC9E61AF8445}" srcId="{A994C2FD-FB2D-4BF6-A955-12121DBB2FF6}" destId="{220522E3-87B2-4DA7-984F-58E311E0D057}" srcOrd="0" destOrd="0" parTransId="{93A6D87B-8D48-4F2C-BFA2-86B84C629FEB}" sibTransId="{2EBB8C0C-660C-40F7-857F-F067F8ACBA9C}"/>
    <dgm:cxn modelId="{F1C3ABBF-3333-4F60-9485-74405D7EA2E1}" srcId="{A994C2FD-FB2D-4BF6-A955-12121DBB2FF6}" destId="{6EF02CC0-16DF-4F8C-AA91-674D63794D55}" srcOrd="1" destOrd="0" parTransId="{B10450A3-DD4A-4249-A0A3-3DB4845CCCEC}" sibTransId="{719D5595-B00C-4E77-97CC-97D04F1E5E38}"/>
    <dgm:cxn modelId="{84B0F339-C6CE-417E-BA84-30EBA77BA493}" srcId="{A994C2FD-FB2D-4BF6-A955-12121DBB2FF6}" destId="{AB0B276B-D062-4FD0-82B8-F85BF1F8BB5B}" srcOrd="2" destOrd="0" parTransId="{C342DE86-F72B-4EE6-AF3D-4566AA5D7811}" sibTransId="{4AD7610E-F52E-419A-9BD5-2C2F13B84446}"/>
    <dgm:cxn modelId="{BD111239-C512-41AD-A45D-586302D61847}" type="presOf" srcId="{A994C2FD-FB2D-4BF6-A955-12121DBB2FF6}" destId="{C04422CE-A161-477C-9A44-0558F731D56E}" srcOrd="0" destOrd="0" presId="urn:microsoft.com/office/officeart/2005/8/layout/chart3"/>
    <dgm:cxn modelId="{38EFFAD1-B685-4E18-A8A9-FF479C3D14C7}" type="presParOf" srcId="{C04422CE-A161-477C-9A44-0558F731D56E}" destId="{7C5E012B-34BB-4767-AD60-8C5C8F1C835B}" srcOrd="0" destOrd="0" presId="urn:microsoft.com/office/officeart/2005/8/layout/chart3"/>
    <dgm:cxn modelId="{6CD60844-0CD7-4879-9E50-246B7186FC42}" type="presParOf" srcId="{C04422CE-A161-477C-9A44-0558F731D56E}" destId="{74D25DFF-4FD7-429C-98F2-367A9D40C552}" srcOrd="1" destOrd="0" presId="urn:microsoft.com/office/officeart/2005/8/layout/chart3"/>
    <dgm:cxn modelId="{E7918D24-6A0A-4A12-8396-386D0E6C53A4}" type="presParOf" srcId="{C04422CE-A161-477C-9A44-0558F731D56E}" destId="{4B142944-F83B-43A5-901B-38F69AC494E1}" srcOrd="2" destOrd="0" presId="urn:microsoft.com/office/officeart/2005/8/layout/chart3"/>
    <dgm:cxn modelId="{D2AC2703-4CCF-4CED-A34A-75314CE2A3BB}" type="presParOf" srcId="{C04422CE-A161-477C-9A44-0558F731D56E}" destId="{12BA9426-31B7-4CDB-BF73-23AF826E9E98}" srcOrd="3" destOrd="0" presId="urn:microsoft.com/office/officeart/2005/8/layout/chart3"/>
    <dgm:cxn modelId="{E924CE97-1CCA-4D0E-9300-70AA34B86C90}" type="presParOf" srcId="{C04422CE-A161-477C-9A44-0558F731D56E}" destId="{EEEC6350-4663-451A-8161-3980E8E6FB81}" srcOrd="4" destOrd="0" presId="urn:microsoft.com/office/officeart/2005/8/layout/chart3"/>
    <dgm:cxn modelId="{08098C49-B70D-44EB-B837-CB911A16DB4B}" type="presParOf" srcId="{C04422CE-A161-477C-9A44-0558F731D56E}" destId="{3FF7EDC2-D0CB-408B-A6D6-DA635C65898D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D8E080-4098-4D03-BCBA-DA42E1A02290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312412-718E-427F-9E0A-93C4991B4D0E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4800" dirty="0" smtClean="0">
              <a:solidFill>
                <a:schemeClr val="tx1"/>
              </a:solidFill>
            </a:rPr>
            <a:t>50%</a:t>
          </a:r>
          <a:endParaRPr lang="ru-RU" sz="4800" dirty="0">
            <a:solidFill>
              <a:schemeClr val="tx1"/>
            </a:solidFill>
          </a:endParaRPr>
        </a:p>
      </dgm:t>
    </dgm:pt>
    <dgm:pt modelId="{4427A77E-3C19-4DC4-BF3C-7F554DF2011C}" type="parTrans" cxnId="{E7DB5128-0D5F-4FF9-A8D3-2A03C456097D}">
      <dgm:prSet/>
      <dgm:spPr/>
      <dgm:t>
        <a:bodyPr/>
        <a:lstStyle/>
        <a:p>
          <a:endParaRPr lang="ru-RU"/>
        </a:p>
      </dgm:t>
    </dgm:pt>
    <dgm:pt modelId="{A3427221-881C-4B7E-B1E9-358068F21E71}" type="sibTrans" cxnId="{E7DB5128-0D5F-4FF9-A8D3-2A03C456097D}">
      <dgm:prSet/>
      <dgm:spPr/>
      <dgm:t>
        <a:bodyPr/>
        <a:lstStyle/>
        <a:p>
          <a:endParaRPr lang="ru-RU"/>
        </a:p>
      </dgm:t>
    </dgm:pt>
    <dgm:pt modelId="{3FCF9CB2-BFA8-40F3-9347-07E035B6FD8A}">
      <dgm:prSet phldrT="[Текст]"/>
      <dgm:spPr/>
      <dgm:t>
        <a:bodyPr/>
        <a:lstStyle/>
        <a:p>
          <a:r>
            <a:rPr lang="uk-UA" dirty="0" smtClean="0"/>
            <a:t>Необхідні потреби</a:t>
          </a:r>
          <a:endParaRPr lang="ru-RU" dirty="0"/>
        </a:p>
      </dgm:t>
    </dgm:pt>
    <dgm:pt modelId="{F00CC20B-CFA4-4BD2-B666-E6D887BE766F}" type="parTrans" cxnId="{262CCFF6-EA38-4534-99BF-547C8C889D74}">
      <dgm:prSet/>
      <dgm:spPr/>
      <dgm:t>
        <a:bodyPr/>
        <a:lstStyle/>
        <a:p>
          <a:endParaRPr lang="ru-RU"/>
        </a:p>
      </dgm:t>
    </dgm:pt>
    <dgm:pt modelId="{8BE4423A-90B0-420F-83AA-A36C3C1D332A}" type="sibTrans" cxnId="{262CCFF6-EA38-4534-99BF-547C8C889D74}">
      <dgm:prSet/>
      <dgm:spPr/>
      <dgm:t>
        <a:bodyPr/>
        <a:lstStyle/>
        <a:p>
          <a:endParaRPr lang="ru-RU"/>
        </a:p>
      </dgm:t>
    </dgm:pt>
    <dgm:pt modelId="{E6F1F565-7ADB-4600-8BBB-2ECFAF778036}">
      <dgm:prSet phldrT="[Текст]"/>
      <dgm:spPr>
        <a:solidFill>
          <a:srgbClr val="7030A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30%</a:t>
          </a:r>
          <a:endParaRPr lang="ru-RU" dirty="0">
            <a:solidFill>
              <a:schemeClr val="tx1"/>
            </a:solidFill>
          </a:endParaRPr>
        </a:p>
      </dgm:t>
    </dgm:pt>
    <dgm:pt modelId="{C26A0445-7576-4EDF-A65A-F28D23E5D473}" type="parTrans" cxnId="{D39AF949-4DAD-4C3D-BFA3-CB61A6090069}">
      <dgm:prSet/>
      <dgm:spPr/>
      <dgm:t>
        <a:bodyPr/>
        <a:lstStyle/>
        <a:p>
          <a:endParaRPr lang="ru-RU"/>
        </a:p>
      </dgm:t>
    </dgm:pt>
    <dgm:pt modelId="{AFABA0B5-C891-49A2-A68E-3309BDADFCD4}" type="sibTrans" cxnId="{D39AF949-4DAD-4C3D-BFA3-CB61A6090069}">
      <dgm:prSet/>
      <dgm:spPr/>
      <dgm:t>
        <a:bodyPr/>
        <a:lstStyle/>
        <a:p>
          <a:endParaRPr lang="ru-RU"/>
        </a:p>
      </dgm:t>
    </dgm:pt>
    <dgm:pt modelId="{EB96BA75-9A6D-46A7-B371-C936B6069D84}">
      <dgm:prSet phldrT="[Текст]"/>
      <dgm:spPr/>
      <dgm:t>
        <a:bodyPr/>
        <a:lstStyle/>
        <a:p>
          <a:r>
            <a:rPr lang="uk-UA" dirty="0" err="1" smtClean="0"/>
            <a:t>Необов</a:t>
          </a:r>
          <a:r>
            <a:rPr lang="en-US" dirty="0" smtClean="0"/>
            <a:t>’</a:t>
          </a:r>
          <a:r>
            <a:rPr lang="uk-UA" dirty="0" err="1" smtClean="0"/>
            <a:t>язкові</a:t>
          </a:r>
          <a:r>
            <a:rPr lang="uk-UA" dirty="0" smtClean="0"/>
            <a:t>, але приємні витрати</a:t>
          </a:r>
          <a:endParaRPr lang="ru-RU" dirty="0"/>
        </a:p>
      </dgm:t>
    </dgm:pt>
    <dgm:pt modelId="{9C816777-5011-4BF8-996F-AA7ACC14455B}" type="parTrans" cxnId="{4B90493A-B4A5-4F9E-B286-69BF5350935A}">
      <dgm:prSet/>
      <dgm:spPr/>
      <dgm:t>
        <a:bodyPr/>
        <a:lstStyle/>
        <a:p>
          <a:endParaRPr lang="ru-RU"/>
        </a:p>
      </dgm:t>
    </dgm:pt>
    <dgm:pt modelId="{7C88EA5D-923C-4F0B-8059-D72607F5A062}" type="sibTrans" cxnId="{4B90493A-B4A5-4F9E-B286-69BF5350935A}">
      <dgm:prSet/>
      <dgm:spPr/>
      <dgm:t>
        <a:bodyPr/>
        <a:lstStyle/>
        <a:p>
          <a:endParaRPr lang="ru-RU"/>
        </a:p>
      </dgm:t>
    </dgm:pt>
    <dgm:pt modelId="{8462BDD5-B1BD-47AC-B22B-B89376A9D77F}">
      <dgm:prSet phldrT="[Текст]"/>
      <dgm:spPr>
        <a:solidFill>
          <a:srgbClr val="00B05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20%</a:t>
          </a:r>
          <a:endParaRPr lang="ru-RU" dirty="0">
            <a:solidFill>
              <a:schemeClr val="tx1"/>
            </a:solidFill>
          </a:endParaRPr>
        </a:p>
      </dgm:t>
    </dgm:pt>
    <dgm:pt modelId="{B4D2975E-82CC-4E47-BD55-435E58E95272}" type="parTrans" cxnId="{911ED1C5-26FA-48C8-8015-9FDEBA900CE7}">
      <dgm:prSet/>
      <dgm:spPr/>
      <dgm:t>
        <a:bodyPr/>
        <a:lstStyle/>
        <a:p>
          <a:endParaRPr lang="ru-RU"/>
        </a:p>
      </dgm:t>
    </dgm:pt>
    <dgm:pt modelId="{FFEF1264-3921-432A-9435-2F496B3A08D3}" type="sibTrans" cxnId="{911ED1C5-26FA-48C8-8015-9FDEBA900CE7}">
      <dgm:prSet/>
      <dgm:spPr/>
      <dgm:t>
        <a:bodyPr/>
        <a:lstStyle/>
        <a:p>
          <a:endParaRPr lang="ru-RU"/>
        </a:p>
      </dgm:t>
    </dgm:pt>
    <dgm:pt modelId="{67B03E71-399E-43E0-A8CF-81297DF4FAC7}">
      <dgm:prSet phldrT="[Текст]"/>
      <dgm:spPr/>
      <dgm:t>
        <a:bodyPr/>
        <a:lstStyle/>
        <a:p>
          <a:r>
            <a:rPr lang="uk-UA" dirty="0" smtClean="0"/>
            <a:t>Накопичення </a:t>
          </a:r>
          <a:endParaRPr lang="ru-RU" dirty="0"/>
        </a:p>
      </dgm:t>
    </dgm:pt>
    <dgm:pt modelId="{812B1514-2D85-4888-BC43-C28E4AF79A5D}" type="parTrans" cxnId="{3BA9DEB1-E849-4B3A-86CD-9544FECAF2EB}">
      <dgm:prSet/>
      <dgm:spPr/>
      <dgm:t>
        <a:bodyPr/>
        <a:lstStyle/>
        <a:p>
          <a:endParaRPr lang="ru-RU"/>
        </a:p>
      </dgm:t>
    </dgm:pt>
    <dgm:pt modelId="{D4B37FF1-2AE2-4707-8D03-F1732DF2DBE0}" type="sibTrans" cxnId="{3BA9DEB1-E849-4B3A-86CD-9544FECAF2EB}">
      <dgm:prSet/>
      <dgm:spPr/>
      <dgm:t>
        <a:bodyPr/>
        <a:lstStyle/>
        <a:p>
          <a:endParaRPr lang="ru-RU"/>
        </a:p>
      </dgm:t>
    </dgm:pt>
    <dgm:pt modelId="{36962BC4-C043-4AF1-9A04-5876AED6D358}" type="pres">
      <dgm:prSet presAssocID="{22D8E080-4098-4D03-BCBA-DA42E1A0229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0EAD7E9-74AC-4857-A000-8A00C5186F2D}" type="pres">
      <dgm:prSet presAssocID="{E0312412-718E-427F-9E0A-93C4991B4D0E}" presName="composite" presStyleCnt="0"/>
      <dgm:spPr/>
    </dgm:pt>
    <dgm:pt modelId="{5F12AC5F-DB87-4043-AD0A-C87F264D3872}" type="pres">
      <dgm:prSet presAssocID="{E0312412-718E-427F-9E0A-93C4991B4D0E}" presName="bentUpArrow1" presStyleLbl="alignImgPlace1" presStyleIdx="0" presStyleCnt="2"/>
      <dgm:spPr/>
    </dgm:pt>
    <dgm:pt modelId="{3FCA9A91-D715-4845-9193-12B5DBF59954}" type="pres">
      <dgm:prSet presAssocID="{E0312412-718E-427F-9E0A-93C4991B4D0E}" presName="ParentText" presStyleLbl="node1" presStyleIdx="0" presStyleCnt="3" custScaleX="10291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8FDAC-C0A1-4027-B4FE-2A39289E38B9}" type="pres">
      <dgm:prSet presAssocID="{E0312412-718E-427F-9E0A-93C4991B4D0E}" presName="ChildText" presStyleLbl="revTx" presStyleIdx="0" presStyleCnt="3" custScaleX="1385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83DDF-B542-4D43-927D-5264C1B644EB}" type="pres">
      <dgm:prSet presAssocID="{A3427221-881C-4B7E-B1E9-358068F21E71}" presName="sibTrans" presStyleCnt="0"/>
      <dgm:spPr/>
    </dgm:pt>
    <dgm:pt modelId="{9D57A422-2253-47C1-87BE-1511F0717DE9}" type="pres">
      <dgm:prSet presAssocID="{E6F1F565-7ADB-4600-8BBB-2ECFAF778036}" presName="composite" presStyleCnt="0"/>
      <dgm:spPr/>
    </dgm:pt>
    <dgm:pt modelId="{5B6B2AF2-6236-4563-85D0-F9D3F12EFC22}" type="pres">
      <dgm:prSet presAssocID="{E6F1F565-7ADB-4600-8BBB-2ECFAF778036}" presName="bentUpArrow1" presStyleLbl="alignImgPlace1" presStyleIdx="1" presStyleCnt="2"/>
      <dgm:spPr/>
    </dgm:pt>
    <dgm:pt modelId="{51A748BC-E040-41D4-857A-7BD98B769A33}" type="pres">
      <dgm:prSet presAssocID="{E6F1F565-7ADB-4600-8BBB-2ECFAF778036}" presName="ParentText" presStyleLbl="node1" presStyleIdx="1" presStyleCnt="3" custScaleX="8932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64644-8A67-4793-9890-5DCBC7B605FB}" type="pres">
      <dgm:prSet presAssocID="{E6F1F565-7ADB-4600-8BBB-2ECFAF778036}" presName="ChildText" presStyleLbl="revTx" presStyleIdx="1" presStyleCnt="3" custScaleX="1356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E0C12-A154-485C-A1D4-DA008A07236B}" type="pres">
      <dgm:prSet presAssocID="{AFABA0B5-C891-49A2-A68E-3309BDADFCD4}" presName="sibTrans" presStyleCnt="0"/>
      <dgm:spPr/>
    </dgm:pt>
    <dgm:pt modelId="{10557672-0757-4718-838E-535BCA85762B}" type="pres">
      <dgm:prSet presAssocID="{8462BDD5-B1BD-47AC-B22B-B89376A9D77F}" presName="composite" presStyleCnt="0"/>
      <dgm:spPr/>
    </dgm:pt>
    <dgm:pt modelId="{AE51987E-18EC-435C-9838-BE90FAC2FFA4}" type="pres">
      <dgm:prSet presAssocID="{8462BDD5-B1BD-47AC-B22B-B89376A9D77F}" presName="ParentText" presStyleLbl="node1" presStyleIdx="2" presStyleCnt="3" custScaleX="9387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02CC6-6702-4299-9E47-CD1A4DB8C5A6}" type="pres">
      <dgm:prSet presAssocID="{8462BDD5-B1BD-47AC-B22B-B89376A9D77F}" presName="FinalChildText" presStyleLbl="revTx" presStyleIdx="2" presStyleCnt="3" custScaleX="1190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185922-7C87-498A-A056-1E2F85C15741}" type="presOf" srcId="{67B03E71-399E-43E0-A8CF-81297DF4FAC7}" destId="{F4A02CC6-6702-4299-9E47-CD1A4DB8C5A6}" srcOrd="0" destOrd="0" presId="urn:microsoft.com/office/officeart/2005/8/layout/StepDownProcess"/>
    <dgm:cxn modelId="{984D90FB-8284-4CA5-ADB0-DF1C4B27C4F0}" type="presOf" srcId="{8462BDD5-B1BD-47AC-B22B-B89376A9D77F}" destId="{AE51987E-18EC-435C-9838-BE90FAC2FFA4}" srcOrd="0" destOrd="0" presId="urn:microsoft.com/office/officeart/2005/8/layout/StepDownProcess"/>
    <dgm:cxn modelId="{262CCFF6-EA38-4534-99BF-547C8C889D74}" srcId="{E0312412-718E-427F-9E0A-93C4991B4D0E}" destId="{3FCF9CB2-BFA8-40F3-9347-07E035B6FD8A}" srcOrd="0" destOrd="0" parTransId="{F00CC20B-CFA4-4BD2-B666-E6D887BE766F}" sibTransId="{8BE4423A-90B0-420F-83AA-A36C3C1D332A}"/>
    <dgm:cxn modelId="{D39AF949-4DAD-4C3D-BFA3-CB61A6090069}" srcId="{22D8E080-4098-4D03-BCBA-DA42E1A02290}" destId="{E6F1F565-7ADB-4600-8BBB-2ECFAF778036}" srcOrd="1" destOrd="0" parTransId="{C26A0445-7576-4EDF-A65A-F28D23E5D473}" sibTransId="{AFABA0B5-C891-49A2-A68E-3309BDADFCD4}"/>
    <dgm:cxn modelId="{3676A7D9-7C9A-416E-A709-DD0F2F5DF72A}" type="presOf" srcId="{22D8E080-4098-4D03-BCBA-DA42E1A02290}" destId="{36962BC4-C043-4AF1-9A04-5876AED6D358}" srcOrd="0" destOrd="0" presId="urn:microsoft.com/office/officeart/2005/8/layout/StepDownProcess"/>
    <dgm:cxn modelId="{B10D3CCB-E8F8-4372-9A1F-A51152EC3774}" type="presOf" srcId="{E0312412-718E-427F-9E0A-93C4991B4D0E}" destId="{3FCA9A91-D715-4845-9193-12B5DBF59954}" srcOrd="0" destOrd="0" presId="urn:microsoft.com/office/officeart/2005/8/layout/StepDownProcess"/>
    <dgm:cxn modelId="{4B90493A-B4A5-4F9E-B286-69BF5350935A}" srcId="{E6F1F565-7ADB-4600-8BBB-2ECFAF778036}" destId="{EB96BA75-9A6D-46A7-B371-C936B6069D84}" srcOrd="0" destOrd="0" parTransId="{9C816777-5011-4BF8-996F-AA7ACC14455B}" sibTransId="{7C88EA5D-923C-4F0B-8059-D72607F5A062}"/>
    <dgm:cxn modelId="{3BA9DEB1-E849-4B3A-86CD-9544FECAF2EB}" srcId="{8462BDD5-B1BD-47AC-B22B-B89376A9D77F}" destId="{67B03E71-399E-43E0-A8CF-81297DF4FAC7}" srcOrd="0" destOrd="0" parTransId="{812B1514-2D85-4888-BC43-C28E4AF79A5D}" sibTransId="{D4B37FF1-2AE2-4707-8D03-F1732DF2DBE0}"/>
    <dgm:cxn modelId="{E7DB5128-0D5F-4FF9-A8D3-2A03C456097D}" srcId="{22D8E080-4098-4D03-BCBA-DA42E1A02290}" destId="{E0312412-718E-427F-9E0A-93C4991B4D0E}" srcOrd="0" destOrd="0" parTransId="{4427A77E-3C19-4DC4-BF3C-7F554DF2011C}" sibTransId="{A3427221-881C-4B7E-B1E9-358068F21E71}"/>
    <dgm:cxn modelId="{911ED1C5-26FA-48C8-8015-9FDEBA900CE7}" srcId="{22D8E080-4098-4D03-BCBA-DA42E1A02290}" destId="{8462BDD5-B1BD-47AC-B22B-B89376A9D77F}" srcOrd="2" destOrd="0" parTransId="{B4D2975E-82CC-4E47-BD55-435E58E95272}" sibTransId="{FFEF1264-3921-432A-9435-2F496B3A08D3}"/>
    <dgm:cxn modelId="{544C4697-846B-41D4-A47B-7D7409B64A39}" type="presOf" srcId="{3FCF9CB2-BFA8-40F3-9347-07E035B6FD8A}" destId="{5E98FDAC-C0A1-4027-B4FE-2A39289E38B9}" srcOrd="0" destOrd="0" presId="urn:microsoft.com/office/officeart/2005/8/layout/StepDownProcess"/>
    <dgm:cxn modelId="{41AC01D6-4AB7-47F8-9FFE-D28FC6867C3D}" type="presOf" srcId="{E6F1F565-7ADB-4600-8BBB-2ECFAF778036}" destId="{51A748BC-E040-41D4-857A-7BD98B769A33}" srcOrd="0" destOrd="0" presId="urn:microsoft.com/office/officeart/2005/8/layout/StepDownProcess"/>
    <dgm:cxn modelId="{BD2FFE6F-316B-42A7-8A50-8779271124B7}" type="presOf" srcId="{EB96BA75-9A6D-46A7-B371-C936B6069D84}" destId="{DFF64644-8A67-4793-9890-5DCBC7B605FB}" srcOrd="0" destOrd="0" presId="urn:microsoft.com/office/officeart/2005/8/layout/StepDownProcess"/>
    <dgm:cxn modelId="{A8D201E2-6E2E-48CC-80A2-E15A4088FA42}" type="presParOf" srcId="{36962BC4-C043-4AF1-9A04-5876AED6D358}" destId="{10EAD7E9-74AC-4857-A000-8A00C5186F2D}" srcOrd="0" destOrd="0" presId="urn:microsoft.com/office/officeart/2005/8/layout/StepDownProcess"/>
    <dgm:cxn modelId="{C5E56C16-4F7C-4A22-BA8D-12B29C31EE66}" type="presParOf" srcId="{10EAD7E9-74AC-4857-A000-8A00C5186F2D}" destId="{5F12AC5F-DB87-4043-AD0A-C87F264D3872}" srcOrd="0" destOrd="0" presId="urn:microsoft.com/office/officeart/2005/8/layout/StepDownProcess"/>
    <dgm:cxn modelId="{C4C97E3D-0619-49A9-9EA6-46596F065F79}" type="presParOf" srcId="{10EAD7E9-74AC-4857-A000-8A00C5186F2D}" destId="{3FCA9A91-D715-4845-9193-12B5DBF59954}" srcOrd="1" destOrd="0" presId="urn:microsoft.com/office/officeart/2005/8/layout/StepDownProcess"/>
    <dgm:cxn modelId="{4144E763-FF8B-4373-BF25-C5E63E7ACB68}" type="presParOf" srcId="{10EAD7E9-74AC-4857-A000-8A00C5186F2D}" destId="{5E98FDAC-C0A1-4027-B4FE-2A39289E38B9}" srcOrd="2" destOrd="0" presId="urn:microsoft.com/office/officeart/2005/8/layout/StepDownProcess"/>
    <dgm:cxn modelId="{6F8C0A6A-DDD6-48A1-8C75-DACF0B40724C}" type="presParOf" srcId="{36962BC4-C043-4AF1-9A04-5876AED6D358}" destId="{27183DDF-B542-4D43-927D-5264C1B644EB}" srcOrd="1" destOrd="0" presId="urn:microsoft.com/office/officeart/2005/8/layout/StepDownProcess"/>
    <dgm:cxn modelId="{28433E1A-9A84-40B9-9C12-0025E448E185}" type="presParOf" srcId="{36962BC4-C043-4AF1-9A04-5876AED6D358}" destId="{9D57A422-2253-47C1-87BE-1511F0717DE9}" srcOrd="2" destOrd="0" presId="urn:microsoft.com/office/officeart/2005/8/layout/StepDownProcess"/>
    <dgm:cxn modelId="{3B601496-CF5D-41FC-9F88-017492955610}" type="presParOf" srcId="{9D57A422-2253-47C1-87BE-1511F0717DE9}" destId="{5B6B2AF2-6236-4563-85D0-F9D3F12EFC22}" srcOrd="0" destOrd="0" presId="urn:microsoft.com/office/officeart/2005/8/layout/StepDownProcess"/>
    <dgm:cxn modelId="{9E6F8220-312D-4E8F-A72E-67ADEE3E1E96}" type="presParOf" srcId="{9D57A422-2253-47C1-87BE-1511F0717DE9}" destId="{51A748BC-E040-41D4-857A-7BD98B769A33}" srcOrd="1" destOrd="0" presId="urn:microsoft.com/office/officeart/2005/8/layout/StepDownProcess"/>
    <dgm:cxn modelId="{EF7CFABF-46D4-4F8E-A016-0C256079E6C2}" type="presParOf" srcId="{9D57A422-2253-47C1-87BE-1511F0717DE9}" destId="{DFF64644-8A67-4793-9890-5DCBC7B605FB}" srcOrd="2" destOrd="0" presId="urn:microsoft.com/office/officeart/2005/8/layout/StepDownProcess"/>
    <dgm:cxn modelId="{996B40FA-15B8-4D97-A72B-14F6A8268928}" type="presParOf" srcId="{36962BC4-C043-4AF1-9A04-5876AED6D358}" destId="{5B5E0C12-A154-485C-A1D4-DA008A07236B}" srcOrd="3" destOrd="0" presId="urn:microsoft.com/office/officeart/2005/8/layout/StepDownProcess"/>
    <dgm:cxn modelId="{64C3D435-FEB0-41C9-B11A-A6718FC83C55}" type="presParOf" srcId="{36962BC4-C043-4AF1-9A04-5876AED6D358}" destId="{10557672-0757-4718-838E-535BCA85762B}" srcOrd="4" destOrd="0" presId="urn:microsoft.com/office/officeart/2005/8/layout/StepDownProcess"/>
    <dgm:cxn modelId="{02ACB0F9-838C-44EF-AD83-29BA042462DD}" type="presParOf" srcId="{10557672-0757-4718-838E-535BCA85762B}" destId="{AE51987E-18EC-435C-9838-BE90FAC2FFA4}" srcOrd="0" destOrd="0" presId="urn:microsoft.com/office/officeart/2005/8/layout/StepDownProcess"/>
    <dgm:cxn modelId="{8C1876C0-6AAF-474E-963E-A05600981405}" type="presParOf" srcId="{10557672-0757-4718-838E-535BCA85762B}" destId="{F4A02CC6-6702-4299-9E47-CD1A4DB8C5A6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3AABF1-791D-4A45-89CA-86C824186A71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7DEA6437-FE3B-429F-8FF1-46F89CB1EFDE}" type="pres">
      <dgm:prSet presAssocID="{1B3AABF1-791D-4A45-89CA-86C824186A71}" presName="composite" presStyleCnt="0">
        <dgm:presLayoutVars>
          <dgm:chMax val="3"/>
          <dgm:animLvl val="lvl"/>
          <dgm:resizeHandles val="exact"/>
        </dgm:presLayoutVars>
      </dgm:prSet>
      <dgm:spPr/>
    </dgm:pt>
  </dgm:ptLst>
  <dgm:cxnLst>
    <dgm:cxn modelId="{EA69FF12-FEDE-4B7D-A6D6-0A8489C68F85}" type="presOf" srcId="{1B3AABF1-791D-4A45-89CA-86C824186A71}" destId="{7DEA6437-FE3B-429F-8FF1-46F89CB1EFDE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2D6406-0A55-4AEA-92C7-82A1A383835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C98D24-1DBB-4A14-BCC3-858B84B16AC0}">
      <dgm:prSet phldrT="[Текст]"/>
      <dgm:spPr>
        <a:solidFill>
          <a:srgbClr val="00B05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Необхідні</a:t>
          </a:r>
          <a:r>
            <a:rPr lang="uk-UA" dirty="0" smtClean="0"/>
            <a:t> </a:t>
          </a:r>
          <a:endParaRPr lang="ru-RU" dirty="0"/>
        </a:p>
      </dgm:t>
    </dgm:pt>
    <dgm:pt modelId="{075D4F7B-249E-4425-83FF-4C2CC9ED4563}" type="parTrans" cxnId="{9232DAD1-E71F-4CC2-BDCC-3EAF7F1A4B35}">
      <dgm:prSet/>
      <dgm:spPr/>
      <dgm:t>
        <a:bodyPr/>
        <a:lstStyle/>
        <a:p>
          <a:endParaRPr lang="ru-RU"/>
        </a:p>
      </dgm:t>
    </dgm:pt>
    <dgm:pt modelId="{16E307DA-BEB2-4378-A43A-18C657730E31}" type="sibTrans" cxnId="{9232DAD1-E71F-4CC2-BDCC-3EAF7F1A4B35}">
      <dgm:prSet/>
      <dgm:spPr/>
      <dgm:t>
        <a:bodyPr/>
        <a:lstStyle/>
        <a:p>
          <a:endParaRPr lang="ru-RU"/>
        </a:p>
      </dgm:t>
    </dgm:pt>
    <dgm:pt modelId="{8986A3AB-807F-4B71-80D7-FD930A0B12DE}">
      <dgm:prSet phldrT="[Текст]" custT="1"/>
      <dgm:spPr/>
      <dgm:t>
        <a:bodyPr/>
        <a:lstStyle/>
        <a:p>
          <a:r>
            <a:rPr lang="uk-UA" sz="2800" b="1" dirty="0" smtClean="0"/>
            <a:t>Ці витрати не можна скорочувати або відкладати</a:t>
          </a:r>
          <a:endParaRPr lang="ru-RU" sz="2800" b="1" dirty="0"/>
        </a:p>
      </dgm:t>
    </dgm:pt>
    <dgm:pt modelId="{90BA8634-480D-41FD-BB6E-760ED1AC748C}" type="parTrans" cxnId="{32AE65C5-0C2A-44BD-B302-F8E687D4860E}">
      <dgm:prSet/>
      <dgm:spPr/>
      <dgm:t>
        <a:bodyPr/>
        <a:lstStyle/>
        <a:p>
          <a:endParaRPr lang="ru-RU"/>
        </a:p>
      </dgm:t>
    </dgm:pt>
    <dgm:pt modelId="{26A115F9-ADC3-4309-BDB4-8D6019B3AB28}" type="sibTrans" cxnId="{32AE65C5-0C2A-44BD-B302-F8E687D4860E}">
      <dgm:prSet/>
      <dgm:spPr/>
      <dgm:t>
        <a:bodyPr/>
        <a:lstStyle/>
        <a:p>
          <a:endParaRPr lang="ru-RU"/>
        </a:p>
      </dgm:t>
    </dgm:pt>
    <dgm:pt modelId="{81A9F99C-4208-4408-8BBF-AB1C555CAF3F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Важливі</a:t>
          </a:r>
          <a:r>
            <a:rPr lang="uk-UA" b="1" dirty="0" smtClean="0"/>
            <a:t> </a:t>
          </a:r>
          <a:endParaRPr lang="ru-RU" b="1" dirty="0"/>
        </a:p>
      </dgm:t>
    </dgm:pt>
    <dgm:pt modelId="{48358D00-39B6-4543-92A8-284E6FEE2701}" type="parTrans" cxnId="{CCC0AE56-1EFD-4F1A-8EC3-10EB9CCBF323}">
      <dgm:prSet/>
      <dgm:spPr/>
      <dgm:t>
        <a:bodyPr/>
        <a:lstStyle/>
        <a:p>
          <a:endParaRPr lang="ru-RU"/>
        </a:p>
      </dgm:t>
    </dgm:pt>
    <dgm:pt modelId="{90ECFCA4-39CD-44A8-9767-D3221C493BA3}" type="sibTrans" cxnId="{CCC0AE56-1EFD-4F1A-8EC3-10EB9CCBF323}">
      <dgm:prSet/>
      <dgm:spPr/>
      <dgm:t>
        <a:bodyPr/>
        <a:lstStyle/>
        <a:p>
          <a:endParaRPr lang="ru-RU"/>
        </a:p>
      </dgm:t>
    </dgm:pt>
    <dgm:pt modelId="{3AF1391A-9DEC-48EC-8724-D7E47286A80D}">
      <dgm:prSet phldrT="[Текст]" custT="1"/>
      <dgm:spPr/>
      <dgm:t>
        <a:bodyPr/>
        <a:lstStyle/>
        <a:p>
          <a:r>
            <a:rPr lang="uk-UA" sz="2800" b="1" dirty="0" smtClean="0"/>
            <a:t>Можливо, щось можна відкласти?</a:t>
          </a:r>
          <a:endParaRPr lang="ru-RU" sz="2800" b="1" dirty="0"/>
        </a:p>
      </dgm:t>
    </dgm:pt>
    <dgm:pt modelId="{9071E265-1E59-439C-B8D3-9E138C16CE66}" type="parTrans" cxnId="{0F57559D-1CAF-4142-B1C8-EDA3E12DC51B}">
      <dgm:prSet/>
      <dgm:spPr/>
      <dgm:t>
        <a:bodyPr/>
        <a:lstStyle/>
        <a:p>
          <a:endParaRPr lang="ru-RU"/>
        </a:p>
      </dgm:t>
    </dgm:pt>
    <dgm:pt modelId="{95AFCEC1-A4D4-4D3E-9616-0767A9E2BFCC}" type="sibTrans" cxnId="{0F57559D-1CAF-4142-B1C8-EDA3E12DC51B}">
      <dgm:prSet/>
      <dgm:spPr/>
      <dgm:t>
        <a:bodyPr/>
        <a:lstStyle/>
        <a:p>
          <a:endParaRPr lang="ru-RU"/>
        </a:p>
      </dgm:t>
    </dgm:pt>
    <dgm:pt modelId="{8D2E3285-3D09-4D18-B10B-9361AB9EB5EC}">
      <dgm:prSet phldrT="[Текст]"/>
      <dgm:spPr>
        <a:solidFill>
          <a:srgbClr val="FF000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Неважливі</a:t>
          </a:r>
          <a:r>
            <a:rPr lang="uk-UA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DAAEA83F-FF0B-47AC-8573-929BFCCCE066}" type="parTrans" cxnId="{E9DD92A9-A9C9-425A-9430-2968EA4BFE50}">
      <dgm:prSet/>
      <dgm:spPr/>
      <dgm:t>
        <a:bodyPr/>
        <a:lstStyle/>
        <a:p>
          <a:endParaRPr lang="ru-RU"/>
        </a:p>
      </dgm:t>
    </dgm:pt>
    <dgm:pt modelId="{C68977DB-E220-4631-B7A8-70B886021312}" type="sibTrans" cxnId="{E9DD92A9-A9C9-425A-9430-2968EA4BFE50}">
      <dgm:prSet/>
      <dgm:spPr/>
      <dgm:t>
        <a:bodyPr/>
        <a:lstStyle/>
        <a:p>
          <a:endParaRPr lang="ru-RU"/>
        </a:p>
      </dgm:t>
    </dgm:pt>
    <dgm:pt modelId="{24FBA890-06F3-48A7-9A26-21D78ABDEF5B}">
      <dgm:prSet phldrT="[Текст]" custT="1"/>
      <dgm:spPr/>
      <dgm:t>
        <a:bodyPr/>
        <a:lstStyle/>
        <a:p>
          <a:r>
            <a:rPr lang="uk-UA" sz="2800" b="1" dirty="0" smtClean="0"/>
            <a:t>Ці витрати можна скоротити!</a:t>
          </a:r>
          <a:endParaRPr lang="ru-RU" sz="2800" b="1" dirty="0"/>
        </a:p>
      </dgm:t>
    </dgm:pt>
    <dgm:pt modelId="{37EA018B-D85E-4E62-AB5A-330AE0484E3D}" type="parTrans" cxnId="{76E13AE8-83F3-449B-8BFD-2BA91C232991}">
      <dgm:prSet/>
      <dgm:spPr/>
      <dgm:t>
        <a:bodyPr/>
        <a:lstStyle/>
        <a:p>
          <a:endParaRPr lang="ru-RU"/>
        </a:p>
      </dgm:t>
    </dgm:pt>
    <dgm:pt modelId="{DC95D2DD-40A9-4319-92A0-B9B4CB34624B}" type="sibTrans" cxnId="{76E13AE8-83F3-449B-8BFD-2BA91C232991}">
      <dgm:prSet/>
      <dgm:spPr/>
      <dgm:t>
        <a:bodyPr/>
        <a:lstStyle/>
        <a:p>
          <a:endParaRPr lang="ru-RU"/>
        </a:p>
      </dgm:t>
    </dgm:pt>
    <dgm:pt modelId="{2AD56D39-CBE4-49B2-888B-F690A49B8442}" type="pres">
      <dgm:prSet presAssocID="{E22D6406-0A55-4AEA-92C7-82A1A383835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84EA9C-C43E-45FF-9D77-2D673865DE07}" type="pres">
      <dgm:prSet presAssocID="{04C98D24-1DBB-4A14-BCC3-858B84B16AC0}" presName="composite" presStyleCnt="0"/>
      <dgm:spPr/>
    </dgm:pt>
    <dgm:pt modelId="{09D1B6FA-B95E-4401-B1ED-CF90A7661F9A}" type="pres">
      <dgm:prSet presAssocID="{04C98D24-1DBB-4A14-BCC3-858B84B16AC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4138B-258A-4C11-AE74-6B022E45F898}" type="pres">
      <dgm:prSet presAssocID="{04C98D24-1DBB-4A14-BCC3-858B84B16AC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8355F6-D411-4EE2-8A3E-DBA4830F81A1}" type="pres">
      <dgm:prSet presAssocID="{16E307DA-BEB2-4378-A43A-18C657730E31}" presName="sp" presStyleCnt="0"/>
      <dgm:spPr/>
    </dgm:pt>
    <dgm:pt modelId="{6E15841F-1476-42BD-AF0B-B7CA8C811A8B}" type="pres">
      <dgm:prSet presAssocID="{81A9F99C-4208-4408-8BBF-AB1C555CAF3F}" presName="composite" presStyleCnt="0"/>
      <dgm:spPr/>
    </dgm:pt>
    <dgm:pt modelId="{18DE1AA7-91C1-4D07-A0B2-A8110891C4E2}" type="pres">
      <dgm:prSet presAssocID="{81A9F99C-4208-4408-8BBF-AB1C555CAF3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8F2C4-BBC8-4AB7-80AF-504CA3D8D035}" type="pres">
      <dgm:prSet presAssocID="{81A9F99C-4208-4408-8BBF-AB1C555CAF3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3893E-AF17-4E83-A639-483EDD2655CA}" type="pres">
      <dgm:prSet presAssocID="{90ECFCA4-39CD-44A8-9767-D3221C493BA3}" presName="sp" presStyleCnt="0"/>
      <dgm:spPr/>
    </dgm:pt>
    <dgm:pt modelId="{F53F0733-3257-47AE-BBFC-9E1BD36833EE}" type="pres">
      <dgm:prSet presAssocID="{8D2E3285-3D09-4D18-B10B-9361AB9EB5EC}" presName="composite" presStyleCnt="0"/>
      <dgm:spPr/>
    </dgm:pt>
    <dgm:pt modelId="{FA0B7692-BFC4-4063-B3B4-F6030CE839C1}" type="pres">
      <dgm:prSet presAssocID="{8D2E3285-3D09-4D18-B10B-9361AB9EB5E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DE63B-2452-44CF-B6D4-AAB9FBFBBC01}" type="pres">
      <dgm:prSet presAssocID="{8D2E3285-3D09-4D18-B10B-9361AB9EB5E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838D9-6BB1-4549-841F-BE82C9356DE4}" type="presOf" srcId="{04C98D24-1DBB-4A14-BCC3-858B84B16AC0}" destId="{09D1B6FA-B95E-4401-B1ED-CF90A7661F9A}" srcOrd="0" destOrd="0" presId="urn:microsoft.com/office/officeart/2005/8/layout/chevron2"/>
    <dgm:cxn modelId="{C1E935FA-E69A-41CC-87C7-2CF920F192E6}" type="presOf" srcId="{E22D6406-0A55-4AEA-92C7-82A1A383835C}" destId="{2AD56D39-CBE4-49B2-888B-F690A49B8442}" srcOrd="0" destOrd="0" presId="urn:microsoft.com/office/officeart/2005/8/layout/chevron2"/>
    <dgm:cxn modelId="{9232DAD1-E71F-4CC2-BDCC-3EAF7F1A4B35}" srcId="{E22D6406-0A55-4AEA-92C7-82A1A383835C}" destId="{04C98D24-1DBB-4A14-BCC3-858B84B16AC0}" srcOrd="0" destOrd="0" parTransId="{075D4F7B-249E-4425-83FF-4C2CC9ED4563}" sibTransId="{16E307DA-BEB2-4378-A43A-18C657730E31}"/>
    <dgm:cxn modelId="{0F57559D-1CAF-4142-B1C8-EDA3E12DC51B}" srcId="{81A9F99C-4208-4408-8BBF-AB1C555CAF3F}" destId="{3AF1391A-9DEC-48EC-8724-D7E47286A80D}" srcOrd="0" destOrd="0" parTransId="{9071E265-1E59-439C-B8D3-9E138C16CE66}" sibTransId="{95AFCEC1-A4D4-4D3E-9616-0767A9E2BFCC}"/>
    <dgm:cxn modelId="{1D0AEBFE-2DB0-4C7C-9DCB-E3E741A6A90D}" type="presOf" srcId="{81A9F99C-4208-4408-8BBF-AB1C555CAF3F}" destId="{18DE1AA7-91C1-4D07-A0B2-A8110891C4E2}" srcOrd="0" destOrd="0" presId="urn:microsoft.com/office/officeart/2005/8/layout/chevron2"/>
    <dgm:cxn modelId="{E9DD92A9-A9C9-425A-9430-2968EA4BFE50}" srcId="{E22D6406-0A55-4AEA-92C7-82A1A383835C}" destId="{8D2E3285-3D09-4D18-B10B-9361AB9EB5EC}" srcOrd="2" destOrd="0" parTransId="{DAAEA83F-FF0B-47AC-8573-929BFCCCE066}" sibTransId="{C68977DB-E220-4631-B7A8-70B886021312}"/>
    <dgm:cxn modelId="{E91A7A3D-157F-438F-BE2B-4E88D957499C}" type="presOf" srcId="{8986A3AB-807F-4B71-80D7-FD930A0B12DE}" destId="{6294138B-258A-4C11-AE74-6B022E45F898}" srcOrd="0" destOrd="0" presId="urn:microsoft.com/office/officeart/2005/8/layout/chevron2"/>
    <dgm:cxn modelId="{76E13AE8-83F3-449B-8BFD-2BA91C232991}" srcId="{8D2E3285-3D09-4D18-B10B-9361AB9EB5EC}" destId="{24FBA890-06F3-48A7-9A26-21D78ABDEF5B}" srcOrd="0" destOrd="0" parTransId="{37EA018B-D85E-4E62-AB5A-330AE0484E3D}" sibTransId="{DC95D2DD-40A9-4319-92A0-B9B4CB34624B}"/>
    <dgm:cxn modelId="{CCC0AE56-1EFD-4F1A-8EC3-10EB9CCBF323}" srcId="{E22D6406-0A55-4AEA-92C7-82A1A383835C}" destId="{81A9F99C-4208-4408-8BBF-AB1C555CAF3F}" srcOrd="1" destOrd="0" parTransId="{48358D00-39B6-4543-92A8-284E6FEE2701}" sibTransId="{90ECFCA4-39CD-44A8-9767-D3221C493BA3}"/>
    <dgm:cxn modelId="{4C08F123-82CB-4F0F-BCC7-A9E402085D8F}" type="presOf" srcId="{24FBA890-06F3-48A7-9A26-21D78ABDEF5B}" destId="{5F2DE63B-2452-44CF-B6D4-AAB9FBFBBC01}" srcOrd="0" destOrd="0" presId="urn:microsoft.com/office/officeart/2005/8/layout/chevron2"/>
    <dgm:cxn modelId="{32AE65C5-0C2A-44BD-B302-F8E687D4860E}" srcId="{04C98D24-1DBB-4A14-BCC3-858B84B16AC0}" destId="{8986A3AB-807F-4B71-80D7-FD930A0B12DE}" srcOrd="0" destOrd="0" parTransId="{90BA8634-480D-41FD-BB6E-760ED1AC748C}" sibTransId="{26A115F9-ADC3-4309-BDB4-8D6019B3AB28}"/>
    <dgm:cxn modelId="{F8E3ADB7-D311-4114-A1A9-E9C5D88195FB}" type="presOf" srcId="{8D2E3285-3D09-4D18-B10B-9361AB9EB5EC}" destId="{FA0B7692-BFC4-4063-B3B4-F6030CE839C1}" srcOrd="0" destOrd="0" presId="urn:microsoft.com/office/officeart/2005/8/layout/chevron2"/>
    <dgm:cxn modelId="{F251B657-2986-40D2-8F88-593102DAF600}" type="presOf" srcId="{3AF1391A-9DEC-48EC-8724-D7E47286A80D}" destId="{D9A8F2C4-BBC8-4AB7-80AF-504CA3D8D035}" srcOrd="0" destOrd="0" presId="urn:microsoft.com/office/officeart/2005/8/layout/chevron2"/>
    <dgm:cxn modelId="{D535D90B-2401-4E28-BC0F-39E4F8B1535E}" type="presParOf" srcId="{2AD56D39-CBE4-49B2-888B-F690A49B8442}" destId="{7D84EA9C-C43E-45FF-9D77-2D673865DE07}" srcOrd="0" destOrd="0" presId="urn:microsoft.com/office/officeart/2005/8/layout/chevron2"/>
    <dgm:cxn modelId="{18ED3912-AC3D-444F-9D6C-350BDF8297A9}" type="presParOf" srcId="{7D84EA9C-C43E-45FF-9D77-2D673865DE07}" destId="{09D1B6FA-B95E-4401-B1ED-CF90A7661F9A}" srcOrd="0" destOrd="0" presId="urn:microsoft.com/office/officeart/2005/8/layout/chevron2"/>
    <dgm:cxn modelId="{E4994BCC-62B4-4A5B-BA1A-1691EE938AB0}" type="presParOf" srcId="{7D84EA9C-C43E-45FF-9D77-2D673865DE07}" destId="{6294138B-258A-4C11-AE74-6B022E45F898}" srcOrd="1" destOrd="0" presId="urn:microsoft.com/office/officeart/2005/8/layout/chevron2"/>
    <dgm:cxn modelId="{71515C1F-BBD4-4C30-92DB-AAA84EAD6DC2}" type="presParOf" srcId="{2AD56D39-CBE4-49B2-888B-F690A49B8442}" destId="{818355F6-D411-4EE2-8A3E-DBA4830F81A1}" srcOrd="1" destOrd="0" presId="urn:microsoft.com/office/officeart/2005/8/layout/chevron2"/>
    <dgm:cxn modelId="{F340C9D7-244F-49F8-8B78-3EE318E48032}" type="presParOf" srcId="{2AD56D39-CBE4-49B2-888B-F690A49B8442}" destId="{6E15841F-1476-42BD-AF0B-B7CA8C811A8B}" srcOrd="2" destOrd="0" presId="urn:microsoft.com/office/officeart/2005/8/layout/chevron2"/>
    <dgm:cxn modelId="{BCDF0DAA-1A5C-4C67-B542-4D86EF64E2E7}" type="presParOf" srcId="{6E15841F-1476-42BD-AF0B-B7CA8C811A8B}" destId="{18DE1AA7-91C1-4D07-A0B2-A8110891C4E2}" srcOrd="0" destOrd="0" presId="urn:microsoft.com/office/officeart/2005/8/layout/chevron2"/>
    <dgm:cxn modelId="{09D203C3-FB6C-4CF7-B87C-788D1EC18EFE}" type="presParOf" srcId="{6E15841F-1476-42BD-AF0B-B7CA8C811A8B}" destId="{D9A8F2C4-BBC8-4AB7-80AF-504CA3D8D035}" srcOrd="1" destOrd="0" presId="urn:microsoft.com/office/officeart/2005/8/layout/chevron2"/>
    <dgm:cxn modelId="{0A88EA72-BE2F-42CE-8ABD-A98C4AC3E9EB}" type="presParOf" srcId="{2AD56D39-CBE4-49B2-888B-F690A49B8442}" destId="{8BC3893E-AF17-4E83-A639-483EDD2655CA}" srcOrd="3" destOrd="0" presId="urn:microsoft.com/office/officeart/2005/8/layout/chevron2"/>
    <dgm:cxn modelId="{234EA037-C86E-43ED-9EDA-AA7DF1D935BB}" type="presParOf" srcId="{2AD56D39-CBE4-49B2-888B-F690A49B8442}" destId="{F53F0733-3257-47AE-BBFC-9E1BD36833EE}" srcOrd="4" destOrd="0" presId="urn:microsoft.com/office/officeart/2005/8/layout/chevron2"/>
    <dgm:cxn modelId="{7E1B82F3-2126-4849-A7B9-1AC832097631}" type="presParOf" srcId="{F53F0733-3257-47AE-BBFC-9E1BD36833EE}" destId="{FA0B7692-BFC4-4063-B3B4-F6030CE839C1}" srcOrd="0" destOrd="0" presId="urn:microsoft.com/office/officeart/2005/8/layout/chevron2"/>
    <dgm:cxn modelId="{4A85D7F3-6646-455A-8E5D-CC4DFDFF1684}" type="presParOf" srcId="{F53F0733-3257-47AE-BBFC-9E1BD36833EE}" destId="{5F2DE63B-2452-44CF-B6D4-AAB9FBFBBC0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E012B-34BB-4767-AD60-8C5C8F1C835B}">
      <dsp:nvSpPr>
        <dsp:cNvPr id="0" name=""/>
        <dsp:cNvSpPr/>
      </dsp:nvSpPr>
      <dsp:spPr>
        <a:xfrm>
          <a:off x="1840957" y="1310160"/>
          <a:ext cx="4573351" cy="4573351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Виникнення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гривні</a:t>
          </a:r>
          <a:endParaRPr lang="ru-RU" sz="2000" b="1" i="1" kern="1200" dirty="0">
            <a:solidFill>
              <a:schemeClr val="tx1"/>
            </a:solidFill>
          </a:endParaRPr>
        </a:p>
      </dsp:txBody>
      <dsp:txXfrm>
        <a:off x="4327444" y="2154052"/>
        <a:ext cx="1551672" cy="1524450"/>
      </dsp:txXfrm>
    </dsp:sp>
    <dsp:sp modelId="{4B142944-F83B-43A5-901B-38F69AC494E1}">
      <dsp:nvSpPr>
        <dsp:cNvPr id="0" name=""/>
        <dsp:cNvSpPr/>
      </dsp:nvSpPr>
      <dsp:spPr>
        <a:xfrm>
          <a:off x="1840967" y="1460998"/>
          <a:ext cx="4573351" cy="4573351"/>
        </a:xfrm>
        <a:prstGeom prst="pie">
          <a:avLst>
            <a:gd name="adj1" fmla="val 1800000"/>
            <a:gd name="adj2" fmla="val 9000000"/>
          </a:avLst>
        </a:prstGeom>
        <a:solidFill>
          <a:srgbClr val="92D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chemeClr val="tx1"/>
              </a:solidFill>
            </a:rPr>
            <a:t>Бюджет: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chemeClr val="tx1"/>
              </a:solidFill>
            </a:rPr>
            <a:t>Розподіл та витрати</a:t>
          </a:r>
          <a:endParaRPr lang="ru-RU" sz="2400" b="1" i="1" kern="1200" dirty="0">
            <a:solidFill>
              <a:schemeClr val="tx1"/>
            </a:solidFill>
          </a:endParaRPr>
        </a:p>
      </dsp:txBody>
      <dsp:txXfrm>
        <a:off x="3093195" y="4346565"/>
        <a:ext cx="2068897" cy="1415561"/>
      </dsp:txXfrm>
    </dsp:sp>
    <dsp:sp modelId="{EEEC6350-4663-451A-8161-3980E8E6FB81}">
      <dsp:nvSpPr>
        <dsp:cNvPr id="0" name=""/>
        <dsp:cNvSpPr/>
      </dsp:nvSpPr>
      <dsp:spPr>
        <a:xfrm>
          <a:off x="1724987" y="1453383"/>
          <a:ext cx="4573351" cy="4524004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chemeClr val="tx1"/>
              </a:solidFill>
            </a:rPr>
            <a:t>Відомі українські діячі та архітектури на купюрах</a:t>
          </a:r>
          <a:endParaRPr lang="ru-RU" sz="1800" b="1" i="1" kern="1200" dirty="0">
            <a:solidFill>
              <a:schemeClr val="tx1"/>
            </a:solidFill>
          </a:endParaRPr>
        </a:p>
      </dsp:txBody>
      <dsp:txXfrm>
        <a:off x="2214989" y="2342027"/>
        <a:ext cx="1551672" cy="15080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2AC5F-DB87-4043-AD0A-C87F264D3872}">
      <dsp:nvSpPr>
        <dsp:cNvPr id="0" name=""/>
        <dsp:cNvSpPr/>
      </dsp:nvSpPr>
      <dsp:spPr>
        <a:xfrm rot="5400000">
          <a:off x="596243" y="1045384"/>
          <a:ext cx="924552" cy="10525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CA9A91-D715-4845-9193-12B5DBF59954}">
      <dsp:nvSpPr>
        <dsp:cNvPr id="0" name=""/>
        <dsp:cNvSpPr/>
      </dsp:nvSpPr>
      <dsp:spPr>
        <a:xfrm>
          <a:off x="328592" y="20499"/>
          <a:ext cx="1601802" cy="1089431"/>
        </a:xfrm>
        <a:prstGeom prst="roundRect">
          <a:avLst>
            <a:gd name="adj" fmla="val 16670"/>
          </a:avLst>
        </a:prstGeom>
        <a:solidFill>
          <a:srgbClr val="FFFF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kern="1200" dirty="0" smtClean="0">
              <a:solidFill>
                <a:schemeClr val="tx1"/>
              </a:solidFill>
            </a:rPr>
            <a:t>50%</a:t>
          </a:r>
          <a:endParaRPr lang="ru-RU" sz="4800" kern="1200" dirty="0">
            <a:solidFill>
              <a:schemeClr val="tx1"/>
            </a:solidFill>
          </a:endParaRPr>
        </a:p>
      </dsp:txBody>
      <dsp:txXfrm>
        <a:off x="381783" y="73690"/>
        <a:ext cx="1495420" cy="983049"/>
      </dsp:txXfrm>
    </dsp:sp>
    <dsp:sp modelId="{5E98FDAC-C0A1-4027-B4FE-2A39289E38B9}">
      <dsp:nvSpPr>
        <dsp:cNvPr id="0" name=""/>
        <dsp:cNvSpPr/>
      </dsp:nvSpPr>
      <dsp:spPr>
        <a:xfrm>
          <a:off x="1689297" y="124401"/>
          <a:ext cx="1568775" cy="880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Необхідні потреби</a:t>
          </a:r>
          <a:endParaRPr lang="ru-RU" sz="1400" kern="1200" dirty="0"/>
        </a:p>
      </dsp:txBody>
      <dsp:txXfrm>
        <a:off x="1689297" y="124401"/>
        <a:ext cx="1568775" cy="880526"/>
      </dsp:txXfrm>
    </dsp:sp>
    <dsp:sp modelId="{5B6B2AF2-6236-4563-85D0-F9D3F12EFC22}">
      <dsp:nvSpPr>
        <dsp:cNvPr id="0" name=""/>
        <dsp:cNvSpPr/>
      </dsp:nvSpPr>
      <dsp:spPr>
        <a:xfrm rot="5400000">
          <a:off x="1896651" y="2269175"/>
          <a:ext cx="924552" cy="10525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A748BC-E040-41D4-857A-7BD98B769A33}">
      <dsp:nvSpPr>
        <dsp:cNvPr id="0" name=""/>
        <dsp:cNvSpPr/>
      </dsp:nvSpPr>
      <dsp:spPr>
        <a:xfrm>
          <a:off x="1734743" y="1244290"/>
          <a:ext cx="1390318" cy="1089431"/>
        </a:xfrm>
        <a:prstGeom prst="roundRect">
          <a:avLst>
            <a:gd name="adj" fmla="val 16670"/>
          </a:avLst>
        </a:prstGeom>
        <a:solidFill>
          <a:srgbClr val="7030A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chemeClr val="tx1"/>
              </a:solidFill>
            </a:rPr>
            <a:t>30%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1787934" y="1297481"/>
        <a:ext cx="1283936" cy="983049"/>
      </dsp:txXfrm>
    </dsp:sp>
    <dsp:sp modelId="{DFF64644-8A67-4793-9890-5DCBC7B605FB}">
      <dsp:nvSpPr>
        <dsp:cNvPr id="0" name=""/>
        <dsp:cNvSpPr/>
      </dsp:nvSpPr>
      <dsp:spPr>
        <a:xfrm>
          <a:off x="3006572" y="1348192"/>
          <a:ext cx="1535042" cy="880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err="1" smtClean="0"/>
            <a:t>Необов</a:t>
          </a:r>
          <a:r>
            <a:rPr lang="en-US" sz="1400" kern="1200" dirty="0" smtClean="0"/>
            <a:t>’</a:t>
          </a:r>
          <a:r>
            <a:rPr lang="uk-UA" sz="1400" kern="1200" dirty="0" err="1" smtClean="0"/>
            <a:t>язкові</a:t>
          </a:r>
          <a:r>
            <a:rPr lang="uk-UA" sz="1400" kern="1200" dirty="0" smtClean="0"/>
            <a:t>, але приємні витрати</a:t>
          </a:r>
          <a:endParaRPr lang="ru-RU" sz="1400" kern="1200" dirty="0"/>
        </a:p>
      </dsp:txBody>
      <dsp:txXfrm>
        <a:off x="3006572" y="1348192"/>
        <a:ext cx="1535042" cy="880526"/>
      </dsp:txXfrm>
    </dsp:sp>
    <dsp:sp modelId="{AE51987E-18EC-435C-9838-BE90FAC2FFA4}">
      <dsp:nvSpPr>
        <dsp:cNvPr id="0" name=""/>
        <dsp:cNvSpPr/>
      </dsp:nvSpPr>
      <dsp:spPr>
        <a:xfrm>
          <a:off x="3140893" y="2468081"/>
          <a:ext cx="1461057" cy="1089431"/>
        </a:xfrm>
        <a:prstGeom prst="roundRect">
          <a:avLst>
            <a:gd name="adj" fmla="val 16670"/>
          </a:avLst>
        </a:prstGeom>
        <a:solidFill>
          <a:srgbClr val="00B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chemeClr val="tx1"/>
              </a:solidFill>
            </a:rPr>
            <a:t>20%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3194084" y="2521272"/>
        <a:ext cx="1354675" cy="983049"/>
      </dsp:txXfrm>
    </dsp:sp>
    <dsp:sp modelId="{F4A02CC6-6702-4299-9E47-CD1A4DB8C5A6}">
      <dsp:nvSpPr>
        <dsp:cNvPr id="0" name=""/>
        <dsp:cNvSpPr/>
      </dsp:nvSpPr>
      <dsp:spPr>
        <a:xfrm>
          <a:off x="4541898" y="2571983"/>
          <a:ext cx="1347428" cy="8805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Накопичення </a:t>
          </a:r>
          <a:endParaRPr lang="ru-RU" sz="1400" kern="1200" dirty="0"/>
        </a:p>
      </dsp:txBody>
      <dsp:txXfrm>
        <a:off x="4541898" y="2571983"/>
        <a:ext cx="1347428" cy="8805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1B6FA-B95E-4401-B1ED-CF90A7661F9A}">
      <dsp:nvSpPr>
        <dsp:cNvPr id="0" name=""/>
        <dsp:cNvSpPr/>
      </dsp:nvSpPr>
      <dsp:spPr>
        <a:xfrm rot="5400000">
          <a:off x="-238032" y="239085"/>
          <a:ext cx="1586885" cy="1110819"/>
        </a:xfrm>
        <a:prstGeom prst="chevron">
          <a:avLst/>
        </a:prstGeom>
        <a:solidFill>
          <a:srgbClr val="00B050"/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Необхідні</a:t>
          </a:r>
          <a:r>
            <a:rPr lang="uk-UA" sz="1600" kern="1200" dirty="0" smtClean="0"/>
            <a:t> </a:t>
          </a:r>
          <a:endParaRPr lang="ru-RU" sz="1600" kern="1200" dirty="0"/>
        </a:p>
      </dsp:txBody>
      <dsp:txXfrm rot="-5400000">
        <a:off x="2" y="556462"/>
        <a:ext cx="1110819" cy="476066"/>
      </dsp:txXfrm>
    </dsp:sp>
    <dsp:sp modelId="{6294138B-258A-4C11-AE74-6B022E45F898}">
      <dsp:nvSpPr>
        <dsp:cNvPr id="0" name=""/>
        <dsp:cNvSpPr/>
      </dsp:nvSpPr>
      <dsp:spPr>
        <a:xfrm rot="5400000">
          <a:off x="4278185" y="-3166312"/>
          <a:ext cx="1031475" cy="73662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Ці витрати не можна скорочувати або відкладати</a:t>
          </a:r>
          <a:endParaRPr lang="ru-RU" sz="2800" b="1" kern="1200" dirty="0"/>
        </a:p>
      </dsp:txBody>
      <dsp:txXfrm rot="-5400000">
        <a:off x="1110820" y="51405"/>
        <a:ext cx="7315854" cy="930771"/>
      </dsp:txXfrm>
    </dsp:sp>
    <dsp:sp modelId="{18DE1AA7-91C1-4D07-A0B2-A8110891C4E2}">
      <dsp:nvSpPr>
        <dsp:cNvPr id="0" name=""/>
        <dsp:cNvSpPr/>
      </dsp:nvSpPr>
      <dsp:spPr>
        <a:xfrm rot="5400000">
          <a:off x="-238032" y="1631629"/>
          <a:ext cx="1586885" cy="1110819"/>
        </a:xfrm>
        <a:prstGeom prst="chevron">
          <a:avLst/>
        </a:prstGeom>
        <a:solidFill>
          <a:srgbClr val="FFFF00"/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Важливі</a:t>
          </a:r>
          <a:r>
            <a:rPr lang="uk-UA" sz="1600" b="1" kern="1200" dirty="0" smtClean="0"/>
            <a:t> </a:t>
          </a:r>
          <a:endParaRPr lang="ru-RU" sz="1600" b="1" kern="1200" dirty="0"/>
        </a:p>
      </dsp:txBody>
      <dsp:txXfrm rot="-5400000">
        <a:off x="2" y="1949006"/>
        <a:ext cx="1110819" cy="476066"/>
      </dsp:txXfrm>
    </dsp:sp>
    <dsp:sp modelId="{D9A8F2C4-BBC8-4AB7-80AF-504CA3D8D035}">
      <dsp:nvSpPr>
        <dsp:cNvPr id="0" name=""/>
        <dsp:cNvSpPr/>
      </dsp:nvSpPr>
      <dsp:spPr>
        <a:xfrm rot="5400000">
          <a:off x="4278185" y="-1773768"/>
          <a:ext cx="1031475" cy="73662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Можливо, щось можна відкласти?</a:t>
          </a:r>
          <a:endParaRPr lang="ru-RU" sz="2800" b="1" kern="1200" dirty="0"/>
        </a:p>
      </dsp:txBody>
      <dsp:txXfrm rot="-5400000">
        <a:off x="1110820" y="1443949"/>
        <a:ext cx="7315854" cy="930771"/>
      </dsp:txXfrm>
    </dsp:sp>
    <dsp:sp modelId="{FA0B7692-BFC4-4063-B3B4-F6030CE839C1}">
      <dsp:nvSpPr>
        <dsp:cNvPr id="0" name=""/>
        <dsp:cNvSpPr/>
      </dsp:nvSpPr>
      <dsp:spPr>
        <a:xfrm rot="5400000">
          <a:off x="-238032" y="3024173"/>
          <a:ext cx="1586885" cy="1110819"/>
        </a:xfrm>
        <a:prstGeom prst="chevron">
          <a:avLst/>
        </a:prstGeom>
        <a:solidFill>
          <a:srgbClr val="FF0000"/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Неважливі</a:t>
          </a:r>
          <a:r>
            <a:rPr lang="uk-UA" sz="1600" kern="1200" dirty="0" smtClean="0">
              <a:solidFill>
                <a:schemeClr val="tx1"/>
              </a:solidFill>
            </a:rPr>
            <a:t> </a:t>
          </a:r>
          <a:endParaRPr lang="ru-RU" sz="1600" kern="1200" dirty="0">
            <a:solidFill>
              <a:schemeClr val="tx1"/>
            </a:solidFill>
          </a:endParaRPr>
        </a:p>
      </dsp:txBody>
      <dsp:txXfrm rot="-5400000">
        <a:off x="2" y="3341550"/>
        <a:ext cx="1110819" cy="476066"/>
      </dsp:txXfrm>
    </dsp:sp>
    <dsp:sp modelId="{5F2DE63B-2452-44CF-B6D4-AAB9FBFBBC01}">
      <dsp:nvSpPr>
        <dsp:cNvPr id="0" name=""/>
        <dsp:cNvSpPr/>
      </dsp:nvSpPr>
      <dsp:spPr>
        <a:xfrm rot="5400000">
          <a:off x="4278185" y="-381224"/>
          <a:ext cx="1031475" cy="73662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Ці витрати можна скоротити!</a:t>
          </a:r>
          <a:endParaRPr lang="ru-RU" sz="2800" b="1" kern="1200" dirty="0"/>
        </a:p>
      </dsp:txBody>
      <dsp:txXfrm rot="-5400000">
        <a:off x="1110820" y="2836493"/>
        <a:ext cx="7315854" cy="930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38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28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0906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250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6134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9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64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8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81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69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20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91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038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56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1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21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4F1AB-40E1-4340-B981-223FC05CE99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C479C2A-D3DC-44C0-9B33-BFC13B63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95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comments" Target="../comments/comment1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565" y="-989703"/>
            <a:ext cx="12429565" cy="795528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237130" y="0"/>
            <a:ext cx="9430870" cy="2000922"/>
          </a:xfrm>
        </p:spPr>
        <p:txBody>
          <a:bodyPr>
            <a:normAutofit fontScale="90000"/>
          </a:bodyPr>
          <a:lstStyle/>
          <a:p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/>
            </a:r>
            <a:b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/>
            </a:r>
            <a:br>
              <a:rPr lang="uk-UA" sz="7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/>
            </a:r>
            <a:b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/>
            </a:r>
            <a:br>
              <a:rPr lang="uk-UA" sz="7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/>
            </a:r>
            <a:b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Гроші в нашому житті.</a:t>
            </a:r>
            <a:b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Історія </a:t>
            </a: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гривні</a:t>
            </a:r>
            <a:endParaRPr lang="ru-RU" sz="7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994936700"/>
              </p:ext>
            </p:extLst>
          </p:nvPr>
        </p:nvGraphicFramePr>
        <p:xfrm>
          <a:off x="2032000" y="719666"/>
          <a:ext cx="8128000" cy="5444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497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444412" cy="69722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5163" y="1"/>
            <a:ext cx="4338636" cy="1514474"/>
          </a:xfrm>
        </p:spPr>
        <p:txBody>
          <a:bodyPr>
            <a:scene3d>
              <a:camera prst="isometricOffAxis1Right"/>
              <a:lightRig rig="threePt" dir="t"/>
            </a:scene3d>
          </a:bodyPr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500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2052" name="Picture 4" descr="http://www.funlib.ru/cimg/2014/102207/373047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22336" y="1285875"/>
            <a:ext cx="5721440" cy="2771775"/>
          </a:xfrm>
        </p:spPr>
      </p:pic>
      <p:pic>
        <p:nvPicPr>
          <p:cNvPr id="2054" name="Picture 6" descr="http://pics2.pokazuha.ru/p442/a/r/4183966w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4" y="4090987"/>
            <a:ext cx="5537200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18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13" y="-114300"/>
            <a:ext cx="12544425" cy="6972299"/>
          </a:xfrm>
        </p:spPr>
      </p:pic>
      <p:pic>
        <p:nvPicPr>
          <p:cNvPr id="5" name="Рисунок 4" descr="http://myandyourproxy.appspot.com/i.tyzhden.ua/content/photoalbum/2015/09_2015/02/hryvnya/graph_znak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1610360"/>
            <a:ext cx="5940425" cy="3637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00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170" y="365125"/>
            <a:ext cx="10188388" cy="1325563"/>
          </a:xfrm>
        </p:spPr>
        <p:txBody>
          <a:bodyPr>
            <a:normAutofit fontScale="90000"/>
          </a:bodyPr>
          <a:lstStyle/>
          <a:p>
            <a:r>
              <a:rPr lang="uk-UA" sz="72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Бюджет </a:t>
            </a:r>
            <a:r>
              <a:rPr lang="uk-UA" sz="7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–</a:t>
            </a:r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uk-UA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це розпис грошових доходів і витрат окремої особи, сім</a:t>
            </a:r>
            <a:r>
              <a:rPr lang="en-US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’</a:t>
            </a:r>
            <a:r>
              <a:rPr lang="uk-UA" sz="4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ї, держави, установи на                           визначений період.</a:t>
            </a:r>
            <a:endParaRPr lang="ru-RU" sz="4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1026" name="Picture 2" descr="http://my.plast.org.ua/evyshkil/files/2012/03/terez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388" y="3280255"/>
            <a:ext cx="2792822" cy="324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941534520"/>
              </p:ext>
            </p:extLst>
          </p:nvPr>
        </p:nvGraphicFramePr>
        <p:xfrm>
          <a:off x="5088367" y="2560321"/>
          <a:ext cx="6217920" cy="3578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3100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Вправа «Розподіли витрати»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598980"/>
              </p:ext>
            </p:extLst>
          </p:nvPr>
        </p:nvGraphicFramePr>
        <p:xfrm>
          <a:off x="1710466" y="1398494"/>
          <a:ext cx="3076687" cy="4643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515812776"/>
              </p:ext>
            </p:extLst>
          </p:nvPr>
        </p:nvGraphicFramePr>
        <p:xfrm>
          <a:off x="1108038" y="1764254"/>
          <a:ext cx="8477026" cy="4374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260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48" y="527124"/>
            <a:ext cx="4389120" cy="611034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6226" y="609600"/>
            <a:ext cx="7197775" cy="1320800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7030A0"/>
                </a:solidFill>
              </a:rPr>
              <a:t>Скарбниця народної мудрості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27295" y="2967335"/>
            <a:ext cx="65836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2225">
                  <a:solidFill>
                    <a:srgbClr val="24419E"/>
                  </a:solidFill>
                  <a:prstDash val="solid"/>
                </a:ln>
                <a:solidFill>
                  <a:srgbClr val="24419E"/>
                </a:solidFill>
                <a:effectLst/>
              </a:rPr>
              <a:t>Робота з приказками</a:t>
            </a:r>
            <a:endParaRPr lang="ru-RU" sz="5400" b="1" cap="none" spc="0" dirty="0">
              <a:ln w="22225">
                <a:solidFill>
                  <a:srgbClr val="24419E"/>
                </a:solidFill>
                <a:prstDash val="solid"/>
              </a:ln>
              <a:solidFill>
                <a:srgbClr val="24419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933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9238" y="100013"/>
            <a:ext cx="4643437" cy="1357312"/>
          </a:xfrm>
        </p:spPr>
        <p:txBody>
          <a:bodyPr>
            <a:normAutofit fontScale="90000"/>
          </a:bodyPr>
          <a:lstStyle/>
          <a:p>
            <a:r>
              <a:rPr lang="uk-UA" sz="60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</a:rPr>
              <a:t>Одна гривня</a:t>
            </a:r>
            <a:endParaRPr lang="ru-RU" sz="6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0" y="0"/>
            <a:ext cx="12530138" cy="6986587"/>
          </a:xfrm>
        </p:spPr>
      </p:pic>
      <p:pic>
        <p:nvPicPr>
          <p:cNvPr id="6" name="Рисунок 5" descr="http://myandyourproxy.appspot.com/i.tyzhden.ua/content/photoalbum/2015/09_2015/02/hryvnya/hryvnia_199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668" y="1236107"/>
            <a:ext cx="3779520" cy="211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ryvnia_1996_back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173" y="1213007"/>
            <a:ext cx="3815715" cy="174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1_20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236" y="3189128"/>
            <a:ext cx="3354705" cy="179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yandyourproxy.appspot.com/i.tyzhden.ua/content/photoalbum/2015/09_2015/02/hryvnya/h1_2003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955" y="3126898"/>
            <a:ext cx="3220720" cy="1727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yandyourproxy.appspot.com/i.tyzhden.ua/content/photoalbum/2015/09_2015/02/hryvnya/h1_2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145" y="4922520"/>
            <a:ext cx="3635375" cy="1935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myandyourproxy.appspot.com/i.tyzhden.ua/content/photoalbum/2015/09_2015/02/hryvnya/h1_2004b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05" y="4804171"/>
            <a:ext cx="3707765" cy="1956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436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13" y="114301"/>
            <a:ext cx="4229100" cy="1114424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Дві гривні</a:t>
            </a:r>
            <a:endParaRPr lang="ru-RU" sz="6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163" y="-1"/>
            <a:ext cx="12458701" cy="7058025"/>
          </a:xfrm>
        </p:spPr>
      </p:pic>
      <p:pic>
        <p:nvPicPr>
          <p:cNvPr id="5" name="Рисунок 4" descr="http://myandyourproxy.appspot.com/i.tyzhden.ua/content/photoalbum/2015/09_2015/02/hryvnya/hryvni2-1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42" y="91759"/>
            <a:ext cx="4103370" cy="2138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ryvni2-1996_back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380" y="1015842"/>
            <a:ext cx="4139565" cy="2157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2_199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817" y="2381886"/>
            <a:ext cx="4103370" cy="2037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2_1997b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016" y="3019743"/>
            <a:ext cx="4103370" cy="2124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yandyourproxy.appspot.com/i.tyzhden.ua/content/photoalbum/2015/09_2015/02/hryvnya/h2_200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129" y="4571683"/>
            <a:ext cx="4103370" cy="2201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yandyourproxy.appspot.com/i.tyzhden.ua/content/photoalbum/2015/09_2015/02/hryvnya/h2_2004b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106" y="4850129"/>
            <a:ext cx="4103370" cy="2207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45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3724" y="-142874"/>
            <a:ext cx="4410075" cy="1028700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П</a:t>
            </a:r>
            <a:r>
              <a:rPr lang="en-US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’</a:t>
            </a:r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ять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887" y="-142875"/>
            <a:ext cx="12615862" cy="7100888"/>
          </a:xfrm>
        </p:spPr>
      </p:pic>
      <p:pic>
        <p:nvPicPr>
          <p:cNvPr id="5" name="Рисунок 4" descr="http://myandyourproxy.appspot.com/i.tyzhden.ua/content/photoalbum/2015/09_2015/02/hryvnya/h5_1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079" y="0"/>
            <a:ext cx="4144645" cy="2159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5_1996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760" y="736759"/>
            <a:ext cx="4076065" cy="2123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5_199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674" y="2159635"/>
            <a:ext cx="4103370" cy="1993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5_1997b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44" y="2591435"/>
            <a:ext cx="4139565" cy="2011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yandyourproxy.appspot.com/i.tyzhden.ua/content/photoalbum/2015/09_2015/02/hryvnya/h5_2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42" y="4241323"/>
            <a:ext cx="4139565" cy="2211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yandyourproxy.appspot.com/i.tyzhden.ua/content/photoalbum/2015/09_2015/02/hryvnya/h5_2004b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828" y="4577238"/>
            <a:ext cx="4139565" cy="2199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898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2288" y="-114298"/>
            <a:ext cx="3971925" cy="1114424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Десять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738" y="-114299"/>
            <a:ext cx="12544426" cy="7129462"/>
          </a:xfrm>
        </p:spPr>
      </p:pic>
      <p:pic>
        <p:nvPicPr>
          <p:cNvPr id="5" name="Рисунок 4" descr="http://myandyourproxy.appspot.com/i.tyzhden.ua/content/photoalbum/2015/09_2015/02/hryvnya/h10_1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083" y="647382"/>
            <a:ext cx="4139565" cy="2157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10_1996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468" y="771049"/>
            <a:ext cx="4139565" cy="2157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10_199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2654379"/>
            <a:ext cx="4044950" cy="201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10_1997b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2806381"/>
            <a:ext cx="4063365" cy="201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yandyourproxy.appspot.com/i.tyzhden.ua/content/photoalbum/2015/09_2015/02/hryvnya/h10_2004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7" y="4662170"/>
            <a:ext cx="4095750" cy="2195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yandyourproxy.appspot.com/i.tyzhden.ua/content/photoalbum/2015/09_2015/02/hryvnya/h10_2004b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77" y="4820602"/>
            <a:ext cx="4103370" cy="21958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365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8728" y="-114299"/>
            <a:ext cx="4395071" cy="1467479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20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050" y="-57149"/>
            <a:ext cx="12730163" cy="7072312"/>
          </a:xfrm>
        </p:spPr>
      </p:pic>
      <p:pic>
        <p:nvPicPr>
          <p:cNvPr id="5" name="Рисунок 4" descr="http://myandyourproxy.appspot.com/i.tyzhden.ua/content/photoalbum/2015/09_2015/02/hryvnya/h20_1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36" y="0"/>
            <a:ext cx="4139565" cy="2121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20_1996b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10" y="949562"/>
            <a:ext cx="4139565" cy="2121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20_199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604" y="2178684"/>
            <a:ext cx="4139565" cy="2058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20_1997b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634" y="2390298"/>
            <a:ext cx="4139565" cy="2058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yandyourproxy.appspot.com/i.tyzhden.ua/content/photoalbum/2015/09_2015/02/hryvnya/h20_200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604" y="4148452"/>
            <a:ext cx="4139565" cy="218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yandyourproxy.appspot.com/i.tyzhden.ua/content/photoalbum/2015/09_2015/02/hryvnya/h20_2004b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902" y="4506117"/>
            <a:ext cx="4139565" cy="218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11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2362" y="-157163"/>
            <a:ext cx="3881437" cy="1185863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50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13" y="-157163"/>
            <a:ext cx="12587287" cy="7158037"/>
          </a:xfrm>
        </p:spPr>
      </p:pic>
      <p:pic>
        <p:nvPicPr>
          <p:cNvPr id="5" name="Рисунок 4" descr="http://myandyourproxy.appspot.com/i.tyzhden.ua/content/photoalbum/2015/09_2015/02/hryvnya/%D1%8050_199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79" y="1401920"/>
            <a:ext cx="4139565" cy="4039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50_200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330" y="1146213"/>
            <a:ext cx="4139565" cy="220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50_2004b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330" y="3467177"/>
            <a:ext cx="4139565" cy="2203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102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5175" y="-171449"/>
            <a:ext cx="4238624" cy="835340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100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63450" cy="7029449"/>
          </a:xfrm>
        </p:spPr>
      </p:pic>
      <p:pic>
        <p:nvPicPr>
          <p:cNvPr id="7" name="Рисунок 6" descr="http://myandyourproxy.appspot.com/i.tyzhden.ua/content/photoalbum/2015/09_2015/02/hryvnya/h100_2004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704" y="595787"/>
            <a:ext cx="4139565" cy="2167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myandyourproxy.appspot.com/i.tyzhden.ua/content/photoalbum/2015/09_2015/02/hryvnya/h100_199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4" y="2204207"/>
            <a:ext cx="4139565" cy="4175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100_200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559" y="42032"/>
            <a:ext cx="4139565" cy="216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100_2015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29" y="2375656"/>
            <a:ext cx="5715000" cy="426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091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9462" y="1"/>
            <a:ext cx="4224337" cy="1257299"/>
          </a:xfrm>
        </p:spPr>
        <p:txBody>
          <a:bodyPr/>
          <a:lstStyle/>
          <a:p>
            <a:r>
              <a:rPr lang="uk-UA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200 гривень</a:t>
            </a:r>
            <a:endParaRPr lang="ru-RU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13" y="1"/>
            <a:ext cx="12292013" cy="6857999"/>
          </a:xfrm>
        </p:spPr>
      </p:pic>
      <p:pic>
        <p:nvPicPr>
          <p:cNvPr id="5" name="Рисунок 4" descr="http://myandyourproxy.appspot.com/i.tyzhden.ua/content/photoalbum/2015/09_2015/02/hryvnya/h200_2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40" y="1612900"/>
            <a:ext cx="3671570" cy="18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yandyourproxy.appspot.com/i.tyzhden.ua/content/photoalbum/2015/09_2015/02/hryvnya/h200_2001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993" y="1615440"/>
            <a:ext cx="3671570" cy="181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yandyourproxy.appspot.com/i.tyzhden.ua/content/photoalbum/2015/09_2015/02/hryvnya/h200_2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40" y="3745865"/>
            <a:ext cx="3671570" cy="176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yandyourproxy.appspot.com/i.tyzhden.ua/content/photoalbum/2015/09_2015/02/hryvnya/h200_2004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993" y="3702685"/>
            <a:ext cx="3671570" cy="1852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48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313</TotalTime>
  <Words>104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Грань</vt:lpstr>
      <vt:lpstr>     Гроші в нашому житті. Історія гривні</vt:lpstr>
      <vt:lpstr>Одна гривня</vt:lpstr>
      <vt:lpstr>Дві гривні</vt:lpstr>
      <vt:lpstr>П’ять гривень</vt:lpstr>
      <vt:lpstr>Десять гривень</vt:lpstr>
      <vt:lpstr>20 гривень</vt:lpstr>
      <vt:lpstr>50 гривень</vt:lpstr>
      <vt:lpstr>100 гривень</vt:lpstr>
      <vt:lpstr>200 гривень</vt:lpstr>
      <vt:lpstr>500 гривень</vt:lpstr>
      <vt:lpstr>Презентация PowerPoint</vt:lpstr>
      <vt:lpstr>Бюджет – це розпис грошових доходів і витрат окремої особи, сім’ї, держави, установи на                           визначений період.</vt:lpstr>
      <vt:lpstr>Вправа «Розподіли витрати»</vt:lpstr>
      <vt:lpstr>Скарбниця народної мудрості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Валя</cp:lastModifiedBy>
  <cp:revision>27</cp:revision>
  <dcterms:created xsi:type="dcterms:W3CDTF">2015-11-12T16:16:16Z</dcterms:created>
  <dcterms:modified xsi:type="dcterms:W3CDTF">2015-12-01T18:27:14Z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855912</vt:lpwstr>
  </property>
  <property fmtid="{D5CDD505-2E9C-101B-9397-08002B2CF9AE}" name="NXPowerLiteVersion" pid="3">
    <vt:lpwstr>D4.1.4</vt:lpwstr>
  </property>
</Properties>
</file>