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17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69" r:id="rId3"/>
    <p:sldId id="272" r:id="rId4"/>
    <p:sldId id="270" r:id="rId5"/>
    <p:sldId id="271" r:id="rId6"/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7" r:id="rId16"/>
    <p:sldId id="265" r:id="rId17"/>
    <p:sldId id="266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60" d="100"/>
          <a:sy n="60" d="100"/>
        </p:scale>
        <p:origin x="-780" y="-2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A69AD-66BB-4EE8-8161-A0C1B4D2419B}" type="datetimeFigureOut">
              <a:rPr lang="ru-RU" smtClean="0"/>
              <a:pPr/>
              <a:t>01.12.2015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58873-C1A8-49D3-A419-F6C3F2BE98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A69AD-66BB-4EE8-8161-A0C1B4D2419B}" type="datetimeFigureOut">
              <a:rPr lang="ru-RU" smtClean="0"/>
              <a:pPr/>
              <a:t>01.12.2015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58873-C1A8-49D3-A419-F6C3F2BE98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A69AD-66BB-4EE8-8161-A0C1B4D2419B}" type="datetimeFigureOut">
              <a:rPr lang="ru-RU" smtClean="0"/>
              <a:pPr/>
              <a:t>01.12.2015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58873-C1A8-49D3-A419-F6C3F2BE98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A69AD-66BB-4EE8-8161-A0C1B4D2419B}" type="datetimeFigureOut">
              <a:rPr lang="ru-RU" smtClean="0"/>
              <a:pPr/>
              <a:t>01.12.2015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58873-C1A8-49D3-A419-F6C3F2BE98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A69AD-66BB-4EE8-8161-A0C1B4D2419B}" type="datetimeFigureOut">
              <a:rPr lang="ru-RU" smtClean="0"/>
              <a:pPr/>
              <a:t>01.12.2015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58873-C1A8-49D3-A419-F6C3F2BE98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A69AD-66BB-4EE8-8161-A0C1B4D2419B}" type="datetimeFigureOut">
              <a:rPr lang="ru-RU" smtClean="0"/>
              <a:pPr/>
              <a:t>01.12.2015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58873-C1A8-49D3-A419-F6C3F2BE98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A69AD-66BB-4EE8-8161-A0C1B4D2419B}" type="datetimeFigureOut">
              <a:rPr lang="ru-RU" smtClean="0"/>
              <a:pPr/>
              <a:t>01.12.2015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58873-C1A8-49D3-A419-F6C3F2BE98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A69AD-66BB-4EE8-8161-A0C1B4D2419B}" type="datetimeFigureOut">
              <a:rPr lang="ru-RU" smtClean="0"/>
              <a:pPr/>
              <a:t>01.12.2015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58873-C1A8-49D3-A419-F6C3F2BE98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A69AD-66BB-4EE8-8161-A0C1B4D2419B}" type="datetimeFigureOut">
              <a:rPr lang="ru-RU" smtClean="0"/>
              <a:pPr/>
              <a:t>01.12.2015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58873-C1A8-49D3-A419-F6C3F2BE98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A69AD-66BB-4EE8-8161-A0C1B4D2419B}" type="datetimeFigureOut">
              <a:rPr lang="ru-RU" smtClean="0"/>
              <a:pPr/>
              <a:t>01.12.2015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58873-C1A8-49D3-A419-F6C3F2BE98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A69AD-66BB-4EE8-8161-A0C1B4D2419B}" type="datetimeFigureOut">
              <a:rPr lang="ru-RU" smtClean="0"/>
              <a:pPr/>
              <a:t>01.12.2015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58873-C1A8-49D3-A419-F6C3F2BE98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A69AD-66BB-4EE8-8161-A0C1B4D2419B}" type="datetimeFigureOut">
              <a:rPr lang="ru-RU" smtClean="0"/>
              <a:pPr/>
              <a:t>01.12.2015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958873-C1A8-49D3-A419-F6C3F2BE983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cs622026.vk.me/v622026399/17ebc/g_iWGYAGGV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14282" y="214290"/>
            <a:ext cx="842230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cap="none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Подарок воину</a:t>
            </a:r>
            <a:endParaRPr lang="ru-RU" sz="9600" b="1" cap="none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Мастер-класс Оберег Аппликация Лепка Моделирование конструирование Плетение Веники обереги из рогожи Лыко Материал природный Мех Мешковина Монета Тесто соленое Фарфор холодный Шпагат фото 6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6576" cy="7461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Мастер-класс Оберег Аппликация Лепка Моделирование конструирование Плетение Веники обереги из рогожи Лыко Материал природный Мех Мешковина Монета Тесто соленое Фарфор холодный Шпагат фото 8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684568" cy="7317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2-tub-ua.yandex.net/i?id=67bf80aa75063cc856a5411d18ad2d61&amp;n=33&amp;h=190&amp;w=25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8058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s://im1-tub-ua.yandex.net/i?id=e768946cd12749b54a09c5e573b7d2a1&amp;n=33&amp;h=190&amp;w=25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8058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2.bp.blogspot.com/-hUp9Mm3VEIE/Tw25ABKTXyI/AAAAAAAACeI/zq4oAHm5fOM/s1600/SDC14349.jpg" id="21506" name="Picture 2"/>
          <p:cNvPicPr>
            <a:picLocks noChangeArrowheads="1" noChangeAspect="1"/>
          </p:cNvPicPr>
          <p:nvPr/>
        </p:nvPicPr>
        <p:blipFill>
          <a:blip cstate="print" r:embed="rId2"/>
          <a:srcRect b="39" r="18"/>
          <a:stretch>
            <a:fillRect/>
          </a:stretch>
        </p:blipFill>
        <p:spPr bwMode="auto">
          <a:xfrm>
            <a:off x="0" y="-819472"/>
            <a:ext cx="9144000" cy="8020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cs540106.vk.me/c540105/v540105812/125ec/jVrS0HtBSv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68560" y="-675456"/>
            <a:ext cx="10081120" cy="81423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s://im3-tub-ua.yandex.net/i?id=d6a53800f66ba8347c17b52facd54ab5&amp;n=33&amp;h=190&amp;w=25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8058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img-fotki.yandex.ru/get/5605/nadezda-novitsenkova.173/0_55b8d_403e5de_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68560" y="-459432"/>
            <a:ext cx="10513168" cy="80794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s57.radikal.ru/i156/1312/f0/879388421bc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938188" cy="710140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www.pravda.lutsk.ua/abton/spaw2/uploads/images/news/67133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019632" cy="70294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dfact.net/images/news/17000/large_1764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99114" cy="666936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i.ytimg.com/vi/BRekaqPwV7I/maxresdefaul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43408"/>
            <a:ext cx="9468544" cy="71014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Мастер-класс Оберег Аппликация Лепка Моделирование конструирование Плетение Веники обереги из рогожи Лыко Материал природный Мех Мешковина Монета Тесто соленое Фарфор холодный Шпагат фото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6576" cy="7245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Мастер-класс Оберег Аппликация Лепка Моделирование конструирование Плетение Веники обереги из рогожи Лыко Материал природный Мех Мешковина Монета Тесто соленое Фарфор холодный Шпагат фото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2452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Мастер-класс Оберег Аппликация Лепка Моделирование конструирование Плетение Веники обереги из рогожи Лыко Материал природный Мех Мешковина Монета Тесто соленое Фарфор холодный Шпагат фото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531440"/>
            <a:ext cx="9684568" cy="799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Мастер-класс Оберег Аппликация Лепка Моделирование конструирование Плетение Веники обереги из рогожи Лыко Материал природный Мех Мешковина Монета Тесто соленое Фарфор холодный Шпагат фото 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9653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</TotalTime>
  <Words>2</Words>
  <Application>Microsoft Office PowerPoint</Application>
  <PresentationFormat>Экран (4:3)</PresentationFormat>
  <Paragraphs>1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Юлия</dc:creator>
  <cp:lastModifiedBy>1</cp:lastModifiedBy>
  <cp:revision>6</cp:revision>
  <dcterms:created xsi:type="dcterms:W3CDTF">2015-11-25T16:11:07Z</dcterms:created>
  <dcterms:modified xsi:type="dcterms:W3CDTF">2015-12-01T14:43:17Z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744265</vt:lpwstr>
  </property>
  <property fmtid="{D5CDD505-2E9C-101B-9397-08002B2CF9AE}" name="NXPowerLiteVersion" pid="3">
    <vt:lpwstr>D4.1.4</vt:lpwstr>
  </property>
</Properties>
</file>