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7" r:id="rId2"/>
    <p:sldId id="260" r:id="rId3"/>
    <p:sldId id="261" r:id="rId4"/>
    <p:sldId id="262" r:id="rId5"/>
    <p:sldId id="263" r:id="rId6"/>
    <p:sldId id="264" r:id="rId7"/>
    <p:sldId id="265" r:id="rId8"/>
    <p:sldId id="276" r:id="rId9"/>
    <p:sldId id="277" r:id="rId10"/>
    <p:sldId id="278" r:id="rId11"/>
    <p:sldId id="279" r:id="rId12"/>
    <p:sldId id="280" r:id="rId13"/>
    <p:sldId id="281" r:id="rId14"/>
    <p:sldId id="283" r:id="rId15"/>
    <p:sldId id="284" r:id="rId16"/>
    <p:sldId id="267" r:id="rId17"/>
  </p:sldIdLst>
  <p:sldSz cx="9144000" cy="6858000" type="screen4x3"/>
  <p:notesSz cx="6858000" cy="9144000"/>
  <p:defaultTextStyle>
    <a:defPPr>
      <a:defRPr lang="uk-UA"/>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C0EE0"/>
    <a:srgbClr val="44F913"/>
    <a:srgbClr val="00FFFF"/>
    <a:srgbClr val="0033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p:scale>
          <a:sx n="50" d="100"/>
          <a:sy n="50" d="100"/>
        </p:scale>
        <p:origin x="-1944" y="-492"/>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uk-UA"/>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uk-UA"/>
          </a:p>
        </p:txBody>
      </p:sp>
      <p:sp>
        <p:nvSpPr>
          <p:cNvPr id="4" name="Дата 3"/>
          <p:cNvSpPr>
            <a:spLocks noGrp="1"/>
          </p:cNvSpPr>
          <p:nvPr>
            <p:ph type="dt" sz="half" idx="10"/>
          </p:nvPr>
        </p:nvSpPr>
        <p:spPr/>
        <p:txBody>
          <a:bodyPr/>
          <a:lstStyle>
            <a:lvl1pPr>
              <a:defRPr/>
            </a:lvl1pPr>
          </a:lstStyle>
          <a:p>
            <a:pPr>
              <a:defRPr/>
            </a:pPr>
            <a:fld id="{9F7519B5-9667-44BE-9C09-9ABDDB09B661}" type="datetimeFigureOut">
              <a:rPr lang="uk-UA"/>
              <a:pPr>
                <a:defRPr/>
              </a:pPr>
              <a:t>30.05.2016</a:t>
            </a:fld>
            <a:endParaRPr lang="uk-UA" dirty="0"/>
          </a:p>
        </p:txBody>
      </p:sp>
      <p:sp>
        <p:nvSpPr>
          <p:cNvPr id="5" name="Нижний колонтитул 4"/>
          <p:cNvSpPr>
            <a:spLocks noGrp="1"/>
          </p:cNvSpPr>
          <p:nvPr>
            <p:ph type="ftr" sz="quarter" idx="11"/>
          </p:nvPr>
        </p:nvSpPr>
        <p:spPr/>
        <p:txBody>
          <a:bodyPr/>
          <a:lstStyle>
            <a:lvl1pPr>
              <a:defRPr/>
            </a:lvl1pPr>
          </a:lstStyle>
          <a:p>
            <a:pPr>
              <a:defRPr/>
            </a:pPr>
            <a:endParaRPr lang="uk-UA" dirty="0"/>
          </a:p>
        </p:txBody>
      </p:sp>
      <p:sp>
        <p:nvSpPr>
          <p:cNvPr id="6" name="Номер слайда 5"/>
          <p:cNvSpPr>
            <a:spLocks noGrp="1"/>
          </p:cNvSpPr>
          <p:nvPr>
            <p:ph type="sldNum" sz="quarter" idx="12"/>
          </p:nvPr>
        </p:nvSpPr>
        <p:spPr/>
        <p:txBody>
          <a:bodyPr/>
          <a:lstStyle>
            <a:lvl1pPr>
              <a:defRPr/>
            </a:lvl1pPr>
          </a:lstStyle>
          <a:p>
            <a:pPr>
              <a:defRPr/>
            </a:pPr>
            <a:fld id="{E4D334DC-88E7-4567-9ADA-654CA38BEEC3}" type="slidenum">
              <a:rPr lang="uk-UA"/>
              <a:pPr>
                <a:defRPr/>
              </a:pPr>
              <a:t>‹#›</a:t>
            </a:fld>
            <a:endParaRPr lang="uk-UA"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uk-UA"/>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4" name="Дата 3"/>
          <p:cNvSpPr>
            <a:spLocks noGrp="1"/>
          </p:cNvSpPr>
          <p:nvPr>
            <p:ph type="dt" sz="half" idx="10"/>
          </p:nvPr>
        </p:nvSpPr>
        <p:spPr/>
        <p:txBody>
          <a:bodyPr/>
          <a:lstStyle>
            <a:lvl1pPr>
              <a:defRPr/>
            </a:lvl1pPr>
          </a:lstStyle>
          <a:p>
            <a:pPr>
              <a:defRPr/>
            </a:pPr>
            <a:fld id="{7F0AAD61-45D6-4F71-BA60-623C50601343}" type="datetimeFigureOut">
              <a:rPr lang="uk-UA"/>
              <a:pPr>
                <a:defRPr/>
              </a:pPr>
              <a:t>30.05.2016</a:t>
            </a:fld>
            <a:endParaRPr lang="uk-UA" dirty="0"/>
          </a:p>
        </p:txBody>
      </p:sp>
      <p:sp>
        <p:nvSpPr>
          <p:cNvPr id="5" name="Нижний колонтитул 4"/>
          <p:cNvSpPr>
            <a:spLocks noGrp="1"/>
          </p:cNvSpPr>
          <p:nvPr>
            <p:ph type="ftr" sz="quarter" idx="11"/>
          </p:nvPr>
        </p:nvSpPr>
        <p:spPr/>
        <p:txBody>
          <a:bodyPr/>
          <a:lstStyle>
            <a:lvl1pPr>
              <a:defRPr/>
            </a:lvl1pPr>
          </a:lstStyle>
          <a:p>
            <a:pPr>
              <a:defRPr/>
            </a:pPr>
            <a:endParaRPr lang="uk-UA" dirty="0"/>
          </a:p>
        </p:txBody>
      </p:sp>
      <p:sp>
        <p:nvSpPr>
          <p:cNvPr id="6" name="Номер слайда 5"/>
          <p:cNvSpPr>
            <a:spLocks noGrp="1"/>
          </p:cNvSpPr>
          <p:nvPr>
            <p:ph type="sldNum" sz="quarter" idx="12"/>
          </p:nvPr>
        </p:nvSpPr>
        <p:spPr/>
        <p:txBody>
          <a:bodyPr/>
          <a:lstStyle>
            <a:lvl1pPr>
              <a:defRPr/>
            </a:lvl1pPr>
          </a:lstStyle>
          <a:p>
            <a:pPr>
              <a:defRPr/>
            </a:pPr>
            <a:fld id="{F5134223-D851-48D8-8DBD-94368128F399}" type="slidenum">
              <a:rPr lang="uk-UA"/>
              <a:pPr>
                <a:defRPr/>
              </a:pPr>
              <a:t>‹#›</a:t>
            </a:fld>
            <a:endParaRPr lang="uk-UA"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uk-UA"/>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4" name="Дата 3"/>
          <p:cNvSpPr>
            <a:spLocks noGrp="1"/>
          </p:cNvSpPr>
          <p:nvPr>
            <p:ph type="dt" sz="half" idx="10"/>
          </p:nvPr>
        </p:nvSpPr>
        <p:spPr/>
        <p:txBody>
          <a:bodyPr/>
          <a:lstStyle>
            <a:lvl1pPr>
              <a:defRPr/>
            </a:lvl1pPr>
          </a:lstStyle>
          <a:p>
            <a:pPr>
              <a:defRPr/>
            </a:pPr>
            <a:fld id="{A8458B2C-1F84-47D8-86B4-0FD4F7F32591}" type="datetimeFigureOut">
              <a:rPr lang="uk-UA"/>
              <a:pPr>
                <a:defRPr/>
              </a:pPr>
              <a:t>30.05.2016</a:t>
            </a:fld>
            <a:endParaRPr lang="uk-UA" dirty="0"/>
          </a:p>
        </p:txBody>
      </p:sp>
      <p:sp>
        <p:nvSpPr>
          <p:cNvPr id="5" name="Нижний колонтитул 4"/>
          <p:cNvSpPr>
            <a:spLocks noGrp="1"/>
          </p:cNvSpPr>
          <p:nvPr>
            <p:ph type="ftr" sz="quarter" idx="11"/>
          </p:nvPr>
        </p:nvSpPr>
        <p:spPr/>
        <p:txBody>
          <a:bodyPr/>
          <a:lstStyle>
            <a:lvl1pPr>
              <a:defRPr/>
            </a:lvl1pPr>
          </a:lstStyle>
          <a:p>
            <a:pPr>
              <a:defRPr/>
            </a:pPr>
            <a:endParaRPr lang="uk-UA" dirty="0"/>
          </a:p>
        </p:txBody>
      </p:sp>
      <p:sp>
        <p:nvSpPr>
          <p:cNvPr id="6" name="Номер слайда 5"/>
          <p:cNvSpPr>
            <a:spLocks noGrp="1"/>
          </p:cNvSpPr>
          <p:nvPr>
            <p:ph type="sldNum" sz="quarter" idx="12"/>
          </p:nvPr>
        </p:nvSpPr>
        <p:spPr/>
        <p:txBody>
          <a:bodyPr/>
          <a:lstStyle>
            <a:lvl1pPr>
              <a:defRPr/>
            </a:lvl1pPr>
          </a:lstStyle>
          <a:p>
            <a:pPr>
              <a:defRPr/>
            </a:pPr>
            <a:fld id="{58726038-63FC-48AE-82C7-E2F2EBAF7625}" type="slidenum">
              <a:rPr lang="uk-UA"/>
              <a:pPr>
                <a:defRPr/>
              </a:pPr>
              <a:t>‹#›</a:t>
            </a:fld>
            <a:endParaRPr lang="uk-UA"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uk-UA"/>
          </a:p>
        </p:txBody>
      </p:sp>
      <p:sp>
        <p:nvSpPr>
          <p:cNvPr id="3" name="Объект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4" name="Дата 3"/>
          <p:cNvSpPr>
            <a:spLocks noGrp="1"/>
          </p:cNvSpPr>
          <p:nvPr>
            <p:ph type="dt" sz="half" idx="10"/>
          </p:nvPr>
        </p:nvSpPr>
        <p:spPr/>
        <p:txBody>
          <a:bodyPr/>
          <a:lstStyle>
            <a:lvl1pPr>
              <a:defRPr/>
            </a:lvl1pPr>
          </a:lstStyle>
          <a:p>
            <a:pPr>
              <a:defRPr/>
            </a:pPr>
            <a:fld id="{A51AC661-C8A5-466D-8D89-C791917F2404}" type="datetimeFigureOut">
              <a:rPr lang="uk-UA"/>
              <a:pPr>
                <a:defRPr/>
              </a:pPr>
              <a:t>30.05.2016</a:t>
            </a:fld>
            <a:endParaRPr lang="uk-UA" dirty="0"/>
          </a:p>
        </p:txBody>
      </p:sp>
      <p:sp>
        <p:nvSpPr>
          <p:cNvPr id="5" name="Нижний колонтитул 4"/>
          <p:cNvSpPr>
            <a:spLocks noGrp="1"/>
          </p:cNvSpPr>
          <p:nvPr>
            <p:ph type="ftr" sz="quarter" idx="11"/>
          </p:nvPr>
        </p:nvSpPr>
        <p:spPr/>
        <p:txBody>
          <a:bodyPr/>
          <a:lstStyle>
            <a:lvl1pPr>
              <a:defRPr/>
            </a:lvl1pPr>
          </a:lstStyle>
          <a:p>
            <a:pPr>
              <a:defRPr/>
            </a:pPr>
            <a:endParaRPr lang="uk-UA" dirty="0"/>
          </a:p>
        </p:txBody>
      </p:sp>
      <p:sp>
        <p:nvSpPr>
          <p:cNvPr id="6" name="Номер слайда 5"/>
          <p:cNvSpPr>
            <a:spLocks noGrp="1"/>
          </p:cNvSpPr>
          <p:nvPr>
            <p:ph type="sldNum" sz="quarter" idx="12"/>
          </p:nvPr>
        </p:nvSpPr>
        <p:spPr/>
        <p:txBody>
          <a:bodyPr/>
          <a:lstStyle>
            <a:lvl1pPr>
              <a:defRPr/>
            </a:lvl1pPr>
          </a:lstStyle>
          <a:p>
            <a:pPr>
              <a:defRPr/>
            </a:pPr>
            <a:fld id="{50F33BC6-6DA5-4B65-9038-3D2749F776EB}" type="slidenum">
              <a:rPr lang="uk-UA"/>
              <a:pPr>
                <a:defRPr/>
              </a:pPr>
              <a:t>‹#›</a:t>
            </a:fld>
            <a:endParaRPr lang="uk-UA"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uk-UA"/>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lvl1pPr>
              <a:defRPr/>
            </a:lvl1pPr>
          </a:lstStyle>
          <a:p>
            <a:pPr>
              <a:defRPr/>
            </a:pPr>
            <a:fld id="{4D7F4821-0D85-497C-8F11-FBDEDA9A9DEF}" type="datetimeFigureOut">
              <a:rPr lang="uk-UA"/>
              <a:pPr>
                <a:defRPr/>
              </a:pPr>
              <a:t>30.05.2016</a:t>
            </a:fld>
            <a:endParaRPr lang="uk-UA" dirty="0"/>
          </a:p>
        </p:txBody>
      </p:sp>
      <p:sp>
        <p:nvSpPr>
          <p:cNvPr id="5" name="Нижний колонтитул 4"/>
          <p:cNvSpPr>
            <a:spLocks noGrp="1"/>
          </p:cNvSpPr>
          <p:nvPr>
            <p:ph type="ftr" sz="quarter" idx="11"/>
          </p:nvPr>
        </p:nvSpPr>
        <p:spPr/>
        <p:txBody>
          <a:bodyPr/>
          <a:lstStyle>
            <a:lvl1pPr>
              <a:defRPr/>
            </a:lvl1pPr>
          </a:lstStyle>
          <a:p>
            <a:pPr>
              <a:defRPr/>
            </a:pPr>
            <a:endParaRPr lang="uk-UA" dirty="0"/>
          </a:p>
        </p:txBody>
      </p:sp>
      <p:sp>
        <p:nvSpPr>
          <p:cNvPr id="6" name="Номер слайда 5"/>
          <p:cNvSpPr>
            <a:spLocks noGrp="1"/>
          </p:cNvSpPr>
          <p:nvPr>
            <p:ph type="sldNum" sz="quarter" idx="12"/>
          </p:nvPr>
        </p:nvSpPr>
        <p:spPr/>
        <p:txBody>
          <a:bodyPr/>
          <a:lstStyle>
            <a:lvl1pPr>
              <a:defRPr/>
            </a:lvl1pPr>
          </a:lstStyle>
          <a:p>
            <a:pPr>
              <a:defRPr/>
            </a:pPr>
            <a:fld id="{2BBD5560-4005-4A81-ABD2-359D41C62F79}" type="slidenum">
              <a:rPr lang="uk-UA"/>
              <a:pPr>
                <a:defRPr/>
              </a:pPr>
              <a:t>‹#›</a:t>
            </a:fld>
            <a:endParaRPr lang="uk-UA"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uk-UA"/>
          </a:p>
        </p:txBody>
      </p:sp>
      <p:sp>
        <p:nvSpPr>
          <p:cNvPr id="3" name="Объект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4" name="Объект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5" name="Дата 3"/>
          <p:cNvSpPr>
            <a:spLocks noGrp="1"/>
          </p:cNvSpPr>
          <p:nvPr>
            <p:ph type="dt" sz="half" idx="10"/>
          </p:nvPr>
        </p:nvSpPr>
        <p:spPr/>
        <p:txBody>
          <a:bodyPr/>
          <a:lstStyle>
            <a:lvl1pPr>
              <a:defRPr/>
            </a:lvl1pPr>
          </a:lstStyle>
          <a:p>
            <a:pPr>
              <a:defRPr/>
            </a:pPr>
            <a:fld id="{EFA1AC32-332A-4DA0-A1AA-622A1EE229A4}" type="datetimeFigureOut">
              <a:rPr lang="uk-UA"/>
              <a:pPr>
                <a:defRPr/>
              </a:pPr>
              <a:t>30.05.2016</a:t>
            </a:fld>
            <a:endParaRPr lang="uk-UA" dirty="0"/>
          </a:p>
        </p:txBody>
      </p:sp>
      <p:sp>
        <p:nvSpPr>
          <p:cNvPr id="6" name="Нижний колонтитул 4"/>
          <p:cNvSpPr>
            <a:spLocks noGrp="1"/>
          </p:cNvSpPr>
          <p:nvPr>
            <p:ph type="ftr" sz="quarter" idx="11"/>
          </p:nvPr>
        </p:nvSpPr>
        <p:spPr/>
        <p:txBody>
          <a:bodyPr/>
          <a:lstStyle>
            <a:lvl1pPr>
              <a:defRPr/>
            </a:lvl1pPr>
          </a:lstStyle>
          <a:p>
            <a:pPr>
              <a:defRPr/>
            </a:pPr>
            <a:endParaRPr lang="uk-UA" dirty="0"/>
          </a:p>
        </p:txBody>
      </p:sp>
      <p:sp>
        <p:nvSpPr>
          <p:cNvPr id="7" name="Номер слайда 5"/>
          <p:cNvSpPr>
            <a:spLocks noGrp="1"/>
          </p:cNvSpPr>
          <p:nvPr>
            <p:ph type="sldNum" sz="quarter" idx="12"/>
          </p:nvPr>
        </p:nvSpPr>
        <p:spPr/>
        <p:txBody>
          <a:bodyPr/>
          <a:lstStyle>
            <a:lvl1pPr>
              <a:defRPr/>
            </a:lvl1pPr>
          </a:lstStyle>
          <a:p>
            <a:pPr>
              <a:defRPr/>
            </a:pPr>
            <a:fld id="{FD01446C-1E8D-4FA5-8C7D-43B5466002DE}" type="slidenum">
              <a:rPr lang="uk-UA"/>
              <a:pPr>
                <a:defRPr/>
              </a:pPr>
              <a:t>‹#›</a:t>
            </a:fld>
            <a:endParaRPr lang="uk-UA"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uk-UA"/>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Объект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Объект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7" name="Дата 3"/>
          <p:cNvSpPr>
            <a:spLocks noGrp="1"/>
          </p:cNvSpPr>
          <p:nvPr>
            <p:ph type="dt" sz="half" idx="10"/>
          </p:nvPr>
        </p:nvSpPr>
        <p:spPr/>
        <p:txBody>
          <a:bodyPr/>
          <a:lstStyle>
            <a:lvl1pPr>
              <a:defRPr/>
            </a:lvl1pPr>
          </a:lstStyle>
          <a:p>
            <a:pPr>
              <a:defRPr/>
            </a:pPr>
            <a:fld id="{3EA6A780-3D6E-48F5-877B-3C49D6CBD860}" type="datetimeFigureOut">
              <a:rPr lang="uk-UA"/>
              <a:pPr>
                <a:defRPr/>
              </a:pPr>
              <a:t>30.05.2016</a:t>
            </a:fld>
            <a:endParaRPr lang="uk-UA" dirty="0"/>
          </a:p>
        </p:txBody>
      </p:sp>
      <p:sp>
        <p:nvSpPr>
          <p:cNvPr id="8" name="Нижний колонтитул 4"/>
          <p:cNvSpPr>
            <a:spLocks noGrp="1"/>
          </p:cNvSpPr>
          <p:nvPr>
            <p:ph type="ftr" sz="quarter" idx="11"/>
          </p:nvPr>
        </p:nvSpPr>
        <p:spPr/>
        <p:txBody>
          <a:bodyPr/>
          <a:lstStyle>
            <a:lvl1pPr>
              <a:defRPr/>
            </a:lvl1pPr>
          </a:lstStyle>
          <a:p>
            <a:pPr>
              <a:defRPr/>
            </a:pPr>
            <a:endParaRPr lang="uk-UA" dirty="0"/>
          </a:p>
        </p:txBody>
      </p:sp>
      <p:sp>
        <p:nvSpPr>
          <p:cNvPr id="9" name="Номер слайда 5"/>
          <p:cNvSpPr>
            <a:spLocks noGrp="1"/>
          </p:cNvSpPr>
          <p:nvPr>
            <p:ph type="sldNum" sz="quarter" idx="12"/>
          </p:nvPr>
        </p:nvSpPr>
        <p:spPr/>
        <p:txBody>
          <a:bodyPr/>
          <a:lstStyle>
            <a:lvl1pPr>
              <a:defRPr/>
            </a:lvl1pPr>
          </a:lstStyle>
          <a:p>
            <a:pPr>
              <a:defRPr/>
            </a:pPr>
            <a:fld id="{91678141-EAE0-4AA6-81DA-264B800F9044}" type="slidenum">
              <a:rPr lang="uk-UA"/>
              <a:pPr>
                <a:defRPr/>
              </a:pPr>
              <a:t>‹#›</a:t>
            </a:fld>
            <a:endParaRPr lang="uk-UA"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uk-UA"/>
          </a:p>
        </p:txBody>
      </p:sp>
      <p:sp>
        <p:nvSpPr>
          <p:cNvPr id="3" name="Дата 3"/>
          <p:cNvSpPr>
            <a:spLocks noGrp="1"/>
          </p:cNvSpPr>
          <p:nvPr>
            <p:ph type="dt" sz="half" idx="10"/>
          </p:nvPr>
        </p:nvSpPr>
        <p:spPr/>
        <p:txBody>
          <a:bodyPr/>
          <a:lstStyle>
            <a:lvl1pPr>
              <a:defRPr/>
            </a:lvl1pPr>
          </a:lstStyle>
          <a:p>
            <a:pPr>
              <a:defRPr/>
            </a:pPr>
            <a:fld id="{709C8C01-F37E-4E76-A338-5B2A34BBBDF7}" type="datetimeFigureOut">
              <a:rPr lang="uk-UA"/>
              <a:pPr>
                <a:defRPr/>
              </a:pPr>
              <a:t>30.05.2016</a:t>
            </a:fld>
            <a:endParaRPr lang="uk-UA" dirty="0"/>
          </a:p>
        </p:txBody>
      </p:sp>
      <p:sp>
        <p:nvSpPr>
          <p:cNvPr id="4" name="Нижний колонтитул 4"/>
          <p:cNvSpPr>
            <a:spLocks noGrp="1"/>
          </p:cNvSpPr>
          <p:nvPr>
            <p:ph type="ftr" sz="quarter" idx="11"/>
          </p:nvPr>
        </p:nvSpPr>
        <p:spPr/>
        <p:txBody>
          <a:bodyPr/>
          <a:lstStyle>
            <a:lvl1pPr>
              <a:defRPr/>
            </a:lvl1pPr>
          </a:lstStyle>
          <a:p>
            <a:pPr>
              <a:defRPr/>
            </a:pPr>
            <a:endParaRPr lang="uk-UA" dirty="0"/>
          </a:p>
        </p:txBody>
      </p:sp>
      <p:sp>
        <p:nvSpPr>
          <p:cNvPr id="5" name="Номер слайда 5"/>
          <p:cNvSpPr>
            <a:spLocks noGrp="1"/>
          </p:cNvSpPr>
          <p:nvPr>
            <p:ph type="sldNum" sz="quarter" idx="12"/>
          </p:nvPr>
        </p:nvSpPr>
        <p:spPr/>
        <p:txBody>
          <a:bodyPr/>
          <a:lstStyle>
            <a:lvl1pPr>
              <a:defRPr/>
            </a:lvl1pPr>
          </a:lstStyle>
          <a:p>
            <a:pPr>
              <a:defRPr/>
            </a:pPr>
            <a:fld id="{27B1245E-58BD-4520-86C2-2FC5D7F161E0}" type="slidenum">
              <a:rPr lang="uk-UA"/>
              <a:pPr>
                <a:defRPr/>
              </a:pPr>
              <a:t>‹#›</a:t>
            </a:fld>
            <a:endParaRPr lang="uk-UA"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fld id="{A3B44D78-0406-48BE-B238-9D29E2754549}" type="datetimeFigureOut">
              <a:rPr lang="uk-UA"/>
              <a:pPr>
                <a:defRPr/>
              </a:pPr>
              <a:t>30.05.2016</a:t>
            </a:fld>
            <a:endParaRPr lang="uk-UA" dirty="0"/>
          </a:p>
        </p:txBody>
      </p:sp>
      <p:sp>
        <p:nvSpPr>
          <p:cNvPr id="3" name="Нижний колонтитул 4"/>
          <p:cNvSpPr>
            <a:spLocks noGrp="1"/>
          </p:cNvSpPr>
          <p:nvPr>
            <p:ph type="ftr" sz="quarter" idx="11"/>
          </p:nvPr>
        </p:nvSpPr>
        <p:spPr/>
        <p:txBody>
          <a:bodyPr/>
          <a:lstStyle>
            <a:lvl1pPr>
              <a:defRPr/>
            </a:lvl1pPr>
          </a:lstStyle>
          <a:p>
            <a:pPr>
              <a:defRPr/>
            </a:pPr>
            <a:endParaRPr lang="uk-UA" dirty="0"/>
          </a:p>
        </p:txBody>
      </p:sp>
      <p:sp>
        <p:nvSpPr>
          <p:cNvPr id="4" name="Номер слайда 5"/>
          <p:cNvSpPr>
            <a:spLocks noGrp="1"/>
          </p:cNvSpPr>
          <p:nvPr>
            <p:ph type="sldNum" sz="quarter" idx="12"/>
          </p:nvPr>
        </p:nvSpPr>
        <p:spPr/>
        <p:txBody>
          <a:bodyPr/>
          <a:lstStyle>
            <a:lvl1pPr>
              <a:defRPr/>
            </a:lvl1pPr>
          </a:lstStyle>
          <a:p>
            <a:pPr>
              <a:defRPr/>
            </a:pPr>
            <a:fld id="{0A1BB65A-A43B-4DCE-9787-BE67F3B9842F}" type="slidenum">
              <a:rPr lang="uk-UA"/>
              <a:pPr>
                <a:defRPr/>
              </a:pPr>
              <a:t>‹#›</a:t>
            </a:fld>
            <a:endParaRPr lang="uk-UA"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uk-UA"/>
          </a:p>
        </p:txBody>
      </p:sp>
      <p:sp>
        <p:nvSpPr>
          <p:cNvPr id="3" name="Объект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3"/>
          <p:cNvSpPr>
            <a:spLocks noGrp="1"/>
          </p:cNvSpPr>
          <p:nvPr>
            <p:ph type="dt" sz="half" idx="10"/>
          </p:nvPr>
        </p:nvSpPr>
        <p:spPr/>
        <p:txBody>
          <a:bodyPr/>
          <a:lstStyle>
            <a:lvl1pPr>
              <a:defRPr/>
            </a:lvl1pPr>
          </a:lstStyle>
          <a:p>
            <a:pPr>
              <a:defRPr/>
            </a:pPr>
            <a:fld id="{E3F7313F-A76D-4A21-97C3-CD805312010E}" type="datetimeFigureOut">
              <a:rPr lang="uk-UA"/>
              <a:pPr>
                <a:defRPr/>
              </a:pPr>
              <a:t>30.05.2016</a:t>
            </a:fld>
            <a:endParaRPr lang="uk-UA" dirty="0"/>
          </a:p>
        </p:txBody>
      </p:sp>
      <p:sp>
        <p:nvSpPr>
          <p:cNvPr id="6" name="Нижний колонтитул 4"/>
          <p:cNvSpPr>
            <a:spLocks noGrp="1"/>
          </p:cNvSpPr>
          <p:nvPr>
            <p:ph type="ftr" sz="quarter" idx="11"/>
          </p:nvPr>
        </p:nvSpPr>
        <p:spPr/>
        <p:txBody>
          <a:bodyPr/>
          <a:lstStyle>
            <a:lvl1pPr>
              <a:defRPr/>
            </a:lvl1pPr>
          </a:lstStyle>
          <a:p>
            <a:pPr>
              <a:defRPr/>
            </a:pPr>
            <a:endParaRPr lang="uk-UA" dirty="0"/>
          </a:p>
        </p:txBody>
      </p:sp>
      <p:sp>
        <p:nvSpPr>
          <p:cNvPr id="7" name="Номер слайда 5"/>
          <p:cNvSpPr>
            <a:spLocks noGrp="1"/>
          </p:cNvSpPr>
          <p:nvPr>
            <p:ph type="sldNum" sz="quarter" idx="12"/>
          </p:nvPr>
        </p:nvSpPr>
        <p:spPr/>
        <p:txBody>
          <a:bodyPr/>
          <a:lstStyle>
            <a:lvl1pPr>
              <a:defRPr/>
            </a:lvl1pPr>
          </a:lstStyle>
          <a:p>
            <a:pPr>
              <a:defRPr/>
            </a:pPr>
            <a:fld id="{80C3BC2B-98A2-4731-8297-3DCA61E067E5}" type="slidenum">
              <a:rPr lang="uk-UA"/>
              <a:pPr>
                <a:defRPr/>
              </a:pPr>
              <a:t>‹#›</a:t>
            </a:fld>
            <a:endParaRPr lang="uk-UA"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uk-UA"/>
          </a:p>
        </p:txBody>
      </p:sp>
      <p:sp>
        <p:nvSpPr>
          <p:cNvPr id="3" name="Рисунок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uk-UA" noProof="0" dirty="0"/>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3"/>
          <p:cNvSpPr>
            <a:spLocks noGrp="1"/>
          </p:cNvSpPr>
          <p:nvPr>
            <p:ph type="dt" sz="half" idx="10"/>
          </p:nvPr>
        </p:nvSpPr>
        <p:spPr/>
        <p:txBody>
          <a:bodyPr/>
          <a:lstStyle>
            <a:lvl1pPr>
              <a:defRPr/>
            </a:lvl1pPr>
          </a:lstStyle>
          <a:p>
            <a:pPr>
              <a:defRPr/>
            </a:pPr>
            <a:fld id="{99C62417-B880-48D8-A05C-60CF8725763E}" type="datetimeFigureOut">
              <a:rPr lang="uk-UA"/>
              <a:pPr>
                <a:defRPr/>
              </a:pPr>
              <a:t>30.05.2016</a:t>
            </a:fld>
            <a:endParaRPr lang="uk-UA" dirty="0"/>
          </a:p>
        </p:txBody>
      </p:sp>
      <p:sp>
        <p:nvSpPr>
          <p:cNvPr id="6" name="Нижний колонтитул 4"/>
          <p:cNvSpPr>
            <a:spLocks noGrp="1"/>
          </p:cNvSpPr>
          <p:nvPr>
            <p:ph type="ftr" sz="quarter" idx="11"/>
          </p:nvPr>
        </p:nvSpPr>
        <p:spPr/>
        <p:txBody>
          <a:bodyPr/>
          <a:lstStyle>
            <a:lvl1pPr>
              <a:defRPr/>
            </a:lvl1pPr>
          </a:lstStyle>
          <a:p>
            <a:pPr>
              <a:defRPr/>
            </a:pPr>
            <a:endParaRPr lang="uk-UA" dirty="0"/>
          </a:p>
        </p:txBody>
      </p:sp>
      <p:sp>
        <p:nvSpPr>
          <p:cNvPr id="7" name="Номер слайда 5"/>
          <p:cNvSpPr>
            <a:spLocks noGrp="1"/>
          </p:cNvSpPr>
          <p:nvPr>
            <p:ph type="sldNum" sz="quarter" idx="12"/>
          </p:nvPr>
        </p:nvSpPr>
        <p:spPr/>
        <p:txBody>
          <a:bodyPr/>
          <a:lstStyle>
            <a:lvl1pPr>
              <a:defRPr/>
            </a:lvl1pPr>
          </a:lstStyle>
          <a:p>
            <a:pPr>
              <a:defRPr/>
            </a:pPr>
            <a:fld id="{9673ED6E-B3E3-4F56-BADB-8E3979120BCF}" type="slidenum">
              <a:rPr lang="uk-UA"/>
              <a:pPr>
                <a:defRPr/>
              </a:pPr>
              <a:t>‹#›</a:t>
            </a:fld>
            <a:endParaRPr lang="uk-UA"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smtClean="0"/>
              <a:t>Образец заголовка</a:t>
            </a:r>
            <a:endParaRPr lang="uk-UA" smtClean="0"/>
          </a:p>
        </p:txBody>
      </p:sp>
      <p:sp>
        <p:nvSpPr>
          <p:cNvPr id="1027" name="Текст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smtClean="0"/>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smtClean="0">
                <a:solidFill>
                  <a:schemeClr val="tx1">
                    <a:tint val="75000"/>
                  </a:schemeClr>
                </a:solidFill>
                <a:latin typeface="+mn-lt"/>
              </a:defRPr>
            </a:lvl1pPr>
          </a:lstStyle>
          <a:p>
            <a:pPr>
              <a:defRPr/>
            </a:pPr>
            <a:fld id="{457BA4F9-B142-4B93-91F0-67EC37A254F6}" type="datetimeFigureOut">
              <a:rPr lang="uk-UA"/>
              <a:pPr>
                <a:defRPr/>
              </a:pPr>
              <a:t>30.05.2016</a:t>
            </a:fld>
            <a:endParaRPr lang="uk-UA" dirty="0"/>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defRPr>
            </a:lvl1pPr>
          </a:lstStyle>
          <a:p>
            <a:pPr>
              <a:defRPr/>
            </a:pPr>
            <a:endParaRPr lang="uk-UA" dirty="0"/>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smtClean="0">
                <a:solidFill>
                  <a:schemeClr val="tx1">
                    <a:tint val="75000"/>
                  </a:schemeClr>
                </a:solidFill>
                <a:latin typeface="+mn-lt"/>
              </a:defRPr>
            </a:lvl1pPr>
          </a:lstStyle>
          <a:p>
            <a:pPr>
              <a:defRPr/>
            </a:pPr>
            <a:fld id="{AF588077-2F49-4390-99D4-E860B9A9845F}" type="slidenum">
              <a:rPr lang="uk-UA"/>
              <a:pPr>
                <a:defRPr/>
              </a:pPr>
              <a:t>‹#›</a:t>
            </a:fld>
            <a:endParaRPr lang="uk-UA" dirty="0"/>
          </a:p>
        </p:txBody>
      </p:sp>
    </p:spTree>
  </p:cSld>
  <p:clrMap bg1="lt1" tx1="dk1" bg2="lt2" tx2="dk2" accent1="accent1" accent2="accent2" accent3="accent3" accent4="accent4" accent5="accent5" accent6="accent6" hlink="hlink" folHlink="folHlink"/>
  <p:sldLayoutIdLst>
    <p:sldLayoutId id="2147483659" r:id="rId1"/>
    <p:sldLayoutId id="2147483658" r:id="rId2"/>
    <p:sldLayoutId id="2147483657" r:id="rId3"/>
    <p:sldLayoutId id="2147483656" r:id="rId4"/>
    <p:sldLayoutId id="2147483655" r:id="rId5"/>
    <p:sldLayoutId id="2147483654" r:id="rId6"/>
    <p:sldLayoutId id="2147483653" r:id="rId7"/>
    <p:sldLayoutId id="2147483652" r:id="rId8"/>
    <p:sldLayoutId id="2147483651" r:id="rId9"/>
    <p:sldLayoutId id="2147483650" r:id="rId10"/>
    <p:sldLayoutId id="2147483649" r:id="rId11"/>
  </p:sldLayoutIdLst>
  <p:txStyles>
    <p:titleStyle>
      <a:lvl1pPr algn="ctr" rtl="0" fontAlgn="base">
        <a:spcBef>
          <a:spcPct val="0"/>
        </a:spcBef>
        <a:spcAft>
          <a:spcPct val="0"/>
        </a:spcAft>
        <a:defRPr sz="4400" kern="1200">
          <a:solidFill>
            <a:schemeClr val="tx1"/>
          </a:solidFill>
          <a:latin typeface="+mj-lt"/>
          <a:ea typeface="+mj-ea"/>
          <a:cs typeface="+mj-cs"/>
        </a:defRPr>
      </a:lvl1pPr>
      <a:lvl2pPr algn="ctr" rtl="0" fontAlgn="base">
        <a:spcBef>
          <a:spcPct val="0"/>
        </a:spcBef>
        <a:spcAft>
          <a:spcPct val="0"/>
        </a:spcAft>
        <a:defRPr sz="4400">
          <a:solidFill>
            <a:schemeClr val="tx1"/>
          </a:solidFill>
          <a:latin typeface="Calibri" pitchFamily="34" charset="0"/>
        </a:defRPr>
      </a:lvl2pPr>
      <a:lvl3pPr algn="ctr" rtl="0" fontAlgn="base">
        <a:spcBef>
          <a:spcPct val="0"/>
        </a:spcBef>
        <a:spcAft>
          <a:spcPct val="0"/>
        </a:spcAft>
        <a:defRPr sz="4400">
          <a:solidFill>
            <a:schemeClr val="tx1"/>
          </a:solidFill>
          <a:latin typeface="Calibri" pitchFamily="34" charset="0"/>
        </a:defRPr>
      </a:lvl3pPr>
      <a:lvl4pPr algn="ctr" rtl="0" fontAlgn="base">
        <a:spcBef>
          <a:spcPct val="0"/>
        </a:spcBef>
        <a:spcAft>
          <a:spcPct val="0"/>
        </a:spcAft>
        <a:defRPr sz="4400">
          <a:solidFill>
            <a:schemeClr val="tx1"/>
          </a:solidFill>
          <a:latin typeface="Calibri" pitchFamily="34" charset="0"/>
        </a:defRPr>
      </a:lvl4pPr>
      <a:lvl5pPr algn="ctr" rtl="0" fontAlgn="base">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fontAlgn="base">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fontAlgn="base">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fontAlgn="base">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fontAlgn="base">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fontAlgn="base">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uk-UA"/>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microsoft.com/office/2007/relationships/hdphoto" Target="../media/hdphoto4.wdp"/><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microsoft.com/office/2007/relationships/hdphoto" Target="../media/hdphoto5.wdp"/><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microsoft.com/office/2007/relationships/hdphoto" Target="../media/hdphoto6.wdp"/><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slideLayout" Target="../slideLayouts/slideLayout2.xml"/><Relationship Id="rId6" Type="http://schemas.openxmlformats.org/officeDocument/2006/relationships/image" Target="../media/image22.jpeg"/><Relationship Id="rId5" Type="http://schemas.openxmlformats.org/officeDocument/2006/relationships/image" Target="../media/image21.jpeg"/><Relationship Id="rId4" Type="http://schemas.openxmlformats.org/officeDocument/2006/relationships/image" Target="../media/image20.jpeg"/></Relationships>
</file>

<file path=ppt/slides/_rels/slide15.xml.rels><?xml version="1.0" encoding="UTF-8" standalone="yes"?>
<Relationships xmlns="http://schemas.openxmlformats.org/package/2006/relationships"><Relationship Id="rId3" Type="http://schemas.microsoft.com/office/2007/relationships/hdphoto" Target="../media/hdphoto7.wdp"/><Relationship Id="rId2" Type="http://schemas.openxmlformats.org/officeDocument/2006/relationships/image" Target="../media/image23.jpeg"/><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7.xml"/><Relationship Id="rId5" Type="http://schemas.openxmlformats.org/officeDocument/2006/relationships/image" Target="../media/image11.jpeg"/><Relationship Id="rId4" Type="http://schemas.openxmlformats.org/officeDocument/2006/relationships/image" Target="../media/image10.jpeg"/></Relationships>
</file>

<file path=ppt/slides/_rels/slide8.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2.jpeg"/><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3.jpeg"/><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bg>
      <p:bgPr>
        <a:gradFill>
          <a:gsLst>
            <a:gs pos="0">
              <a:srgbClr val="0033CC"/>
            </a:gs>
            <a:gs pos="95000">
              <a:schemeClr val="accent1">
                <a:tint val="44500"/>
                <a:satMod val="160000"/>
              </a:schemeClr>
            </a:gs>
            <a:gs pos="100000">
              <a:schemeClr val="accent1">
                <a:tint val="23500"/>
                <a:satMod val="160000"/>
              </a:schemeClr>
            </a:gs>
          </a:gsLst>
          <a:lin ang="5400000" scaled="0"/>
        </a:gradFill>
        <a:effectLst/>
      </p:bgPr>
    </p:bg>
    <p:spTree>
      <p:nvGrpSpPr>
        <p:cNvPr id="1" name=""/>
        <p:cNvGrpSpPr/>
        <p:nvPr/>
      </p:nvGrpSpPr>
      <p:grpSpPr>
        <a:xfrm>
          <a:off x="0" y="0"/>
          <a:ext cx="0" cy="0"/>
          <a:chOff x="0" y="0"/>
          <a:chExt cx="0" cy="0"/>
        </a:xfrm>
      </p:grpSpPr>
      <p:pic>
        <p:nvPicPr>
          <p:cNvPr id="13314" name="Рисунок 3"/>
          <p:cNvPicPr>
            <a:picLocks noChangeAspect="1"/>
          </p:cNvPicPr>
          <p:nvPr/>
        </p:nvPicPr>
        <p:blipFill>
          <a:blip r:embed="rId2"/>
          <a:srcRect/>
          <a:stretch>
            <a:fillRect/>
          </a:stretch>
        </p:blipFill>
        <p:spPr bwMode="auto">
          <a:xfrm>
            <a:off x="0" y="765175"/>
            <a:ext cx="9144000" cy="51435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794" name="Picture 2" descr="203_html_5103e729"/>
          <p:cNvPicPr>
            <a:picLocks noChangeAspect="1" noChangeArrowheads="1"/>
          </p:cNvPicPr>
          <p:nvPr/>
        </p:nvPicPr>
        <p:blipFill>
          <a:blip r:embed="rId2">
            <a:extLst>
              <a:ext uri="{BEBA8EAE-BF5A-486C-A8C5-ECC9F3942E4B}">
                <a14:imgProps xmlns:a14="http://schemas.microsoft.com/office/drawing/2010/main">
                  <a14:imgLayer r:embed="rId3">
                    <a14:imgEffect>
                      <a14:artisticFilmGrain/>
                    </a14:imgEffect>
                  </a14:imgLayer>
                </a14:imgProps>
              </a:ext>
            </a:extLst>
          </a:blip>
          <a:srcRect/>
          <a:stretch>
            <a:fillRect/>
          </a:stretch>
        </p:blipFill>
        <p:spPr bwMode="auto">
          <a:xfrm>
            <a:off x="6084168" y="3573016"/>
            <a:ext cx="4105201" cy="4105201"/>
          </a:xfrm>
          <a:prstGeom prst="rect">
            <a:avLst/>
          </a:prstGeom>
          <a:noFill/>
        </p:spPr>
      </p:pic>
      <p:sp>
        <p:nvSpPr>
          <p:cNvPr id="33795" name="Rectangle 3"/>
          <p:cNvSpPr>
            <a:spLocks noGrp="1"/>
          </p:cNvSpPr>
          <p:nvPr>
            <p:ph type="title"/>
          </p:nvPr>
        </p:nvSpPr>
        <p:spPr/>
        <p:txBody>
          <a:bodyPr/>
          <a:lstStyle/>
          <a:p>
            <a:r>
              <a:rPr lang="uk-UA" dirty="0" smtClean="0"/>
              <a:t>Європа</a:t>
            </a:r>
          </a:p>
        </p:txBody>
      </p:sp>
      <p:sp>
        <p:nvSpPr>
          <p:cNvPr id="33796" name="Rectangle 4"/>
          <p:cNvSpPr>
            <a:spLocks noGrp="1"/>
          </p:cNvSpPr>
          <p:nvPr>
            <p:ph type="body" idx="1"/>
          </p:nvPr>
        </p:nvSpPr>
        <p:spPr/>
        <p:txBody>
          <a:bodyPr/>
          <a:lstStyle/>
          <a:p>
            <a:pPr>
              <a:lnSpc>
                <a:spcPct val="90000"/>
              </a:lnSpc>
            </a:pPr>
            <a:r>
              <a:rPr lang="uk-UA" dirty="0" smtClean="0"/>
              <a:t>Це територія, яку впродовж століть ділять, завойовують, втрачають, та вона завжди залишається ЄВРОПОЮ</a:t>
            </a:r>
          </a:p>
          <a:p>
            <a:pPr>
              <a:lnSpc>
                <a:spcPct val="90000"/>
              </a:lnSpc>
            </a:pPr>
            <a:r>
              <a:rPr lang="uk-UA" dirty="0" smtClean="0"/>
              <a:t>Саме з цієї території починалися усі географічні дослідження та відкриття</a:t>
            </a:r>
          </a:p>
          <a:p>
            <a:pPr>
              <a:lnSpc>
                <a:spcPct val="90000"/>
              </a:lnSpc>
            </a:pPr>
            <a:r>
              <a:rPr lang="uk-UA" dirty="0" smtClean="0"/>
              <a:t>Її площа складає майже 10 млн. </a:t>
            </a:r>
            <a:r>
              <a:rPr lang="uk-UA" dirty="0" err="1" smtClean="0"/>
              <a:t>кв</a:t>
            </a:r>
            <a:r>
              <a:rPr lang="uk-UA" dirty="0" smtClean="0"/>
              <a:t>. км</a:t>
            </a:r>
          </a:p>
          <a:p>
            <a:pPr>
              <a:lnSpc>
                <a:spcPct val="90000"/>
              </a:lnSpc>
            </a:pPr>
            <a:r>
              <a:rPr lang="uk-UA" dirty="0" smtClean="0"/>
              <a:t>Тут проживає майже 700 млн. людей</a:t>
            </a:r>
          </a:p>
          <a:p>
            <a:pPr>
              <a:lnSpc>
                <a:spcPct val="90000"/>
              </a:lnSpc>
            </a:pPr>
            <a:r>
              <a:rPr lang="uk-UA" dirty="0" smtClean="0"/>
              <a:t>Це 45 незалежних держав та колонія Гібралтар</a:t>
            </a: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818" name="Picture 2" descr="EU_flag"/>
          <p:cNvPicPr>
            <a:picLocks noChangeAspect="1" noChangeArrowheads="1"/>
          </p:cNvPicPr>
          <p:nvPr/>
        </p:nvPicPr>
        <p:blipFill>
          <a:blip r:embed="rId2">
            <a:extLst>
              <a:ext uri="{BEBA8EAE-BF5A-486C-A8C5-ECC9F3942E4B}">
                <a14:imgProps xmlns:a14="http://schemas.microsoft.com/office/drawing/2010/main">
                  <a14:imgLayer r:embed="rId3">
                    <a14:imgEffect>
                      <a14:brightnessContrast bright="-40000" contrast="20000"/>
                    </a14:imgEffect>
                  </a14:imgLayer>
                </a14:imgProps>
              </a:ext>
            </a:extLst>
          </a:blip>
          <a:srcRect/>
          <a:stretch>
            <a:fillRect/>
          </a:stretch>
        </p:blipFill>
        <p:spPr bwMode="auto">
          <a:xfrm>
            <a:off x="234156" y="1104900"/>
            <a:ext cx="8675688" cy="5473700"/>
          </a:xfrm>
          <a:prstGeom prst="rect">
            <a:avLst/>
          </a:prstGeom>
          <a:noFill/>
        </p:spPr>
      </p:pic>
      <p:sp>
        <p:nvSpPr>
          <p:cNvPr id="34819" name="Rectangle 3"/>
          <p:cNvSpPr>
            <a:spLocks noGrp="1"/>
          </p:cNvSpPr>
          <p:nvPr>
            <p:ph type="title"/>
          </p:nvPr>
        </p:nvSpPr>
        <p:spPr>
          <a:xfrm>
            <a:off x="457200" y="274638"/>
            <a:ext cx="8229600" cy="706437"/>
          </a:xfrm>
        </p:spPr>
        <p:txBody>
          <a:bodyPr/>
          <a:lstStyle/>
          <a:p>
            <a:r>
              <a:rPr lang="uk-UA" sz="4000" smtClean="0"/>
              <a:t>Прапор ЄС</a:t>
            </a:r>
          </a:p>
        </p:txBody>
      </p:sp>
      <p:sp>
        <p:nvSpPr>
          <p:cNvPr id="34820" name="Rectangle 4"/>
          <p:cNvSpPr>
            <a:spLocks noGrp="1"/>
          </p:cNvSpPr>
          <p:nvPr>
            <p:ph type="body" idx="1"/>
          </p:nvPr>
        </p:nvSpPr>
        <p:spPr>
          <a:xfrm>
            <a:off x="457200" y="1268413"/>
            <a:ext cx="8229600" cy="4857750"/>
          </a:xfrm>
        </p:spPr>
        <p:txBody>
          <a:bodyPr/>
          <a:lstStyle/>
          <a:p>
            <a:pPr>
              <a:lnSpc>
                <a:spcPct val="80000"/>
              </a:lnSpc>
            </a:pPr>
            <a:r>
              <a:rPr lang="uk-UA" sz="2400" dirty="0" smtClean="0">
                <a:solidFill>
                  <a:schemeClr val="bg1"/>
                </a:solidFill>
              </a:rPr>
              <a:t>символ </a:t>
            </a:r>
            <a:r>
              <a:rPr lang="uk-UA" sz="2400" b="1" i="1" dirty="0" smtClean="0">
                <a:solidFill>
                  <a:schemeClr val="bg1"/>
                </a:solidFill>
              </a:rPr>
              <a:t>Європейського Союзу </a:t>
            </a:r>
            <a:r>
              <a:rPr lang="uk-UA" sz="2400" dirty="0" smtClean="0">
                <a:solidFill>
                  <a:schemeClr val="bg1"/>
                </a:solidFill>
              </a:rPr>
              <a:t>та Ради Європи — синє полотнище з 12 жовтими зірками, які утворюють коло посередині.</a:t>
            </a:r>
          </a:p>
          <a:p>
            <a:pPr>
              <a:lnSpc>
                <a:spcPct val="80000"/>
              </a:lnSpc>
            </a:pPr>
            <a:r>
              <a:rPr lang="uk-UA" sz="2400" dirty="0" smtClean="0">
                <a:solidFill>
                  <a:schemeClr val="bg1"/>
                </a:solidFill>
              </a:rPr>
              <a:t>«На тлі блакитного неба Західного світу зірки символізують народи Європи в колі, знаку єдності. Число зірок є незмінним, рівним дванадцяти. Це число символізує досконалість і повноту».</a:t>
            </a:r>
          </a:p>
          <a:p>
            <a:pPr>
              <a:lnSpc>
                <a:spcPct val="80000"/>
              </a:lnSpc>
            </a:pPr>
            <a:r>
              <a:rPr lang="uk-UA" sz="2400" dirty="0" smtClean="0">
                <a:solidFill>
                  <a:schemeClr val="bg1"/>
                </a:solidFill>
              </a:rPr>
              <a:t>В офіційному поясненні до рішення Комітету міністрів Ради Європи від 9 грудня 1955 р. щодо прийняття прапора говориться: «Як дванадцять знаків зодіаку представляють весь Всесвіт, так дванадцять золотих зірок представляють всі народи Європи, і ті, які все ще не можуть брати участі у побудові Європи в єдності і мирі». </a:t>
            </a:r>
          </a:p>
          <a:p>
            <a:pPr>
              <a:lnSpc>
                <a:spcPct val="80000"/>
              </a:lnSpc>
            </a:pPr>
            <a:r>
              <a:rPr lang="uk-UA" sz="2400" dirty="0" smtClean="0">
                <a:solidFill>
                  <a:schemeClr val="bg1"/>
                </a:solidFill>
              </a:rPr>
              <a:t>Автором концепції прапора є Арсен </a:t>
            </a:r>
            <a:r>
              <a:rPr lang="uk-UA" sz="2400" dirty="0" err="1" smtClean="0">
                <a:solidFill>
                  <a:schemeClr val="bg1"/>
                </a:solidFill>
              </a:rPr>
              <a:t>Гейтц</a:t>
            </a:r>
            <a:r>
              <a:rPr lang="uk-UA" sz="2400" dirty="0" smtClean="0">
                <a:solidFill>
                  <a:schemeClr val="bg1"/>
                </a:solidFill>
              </a:rPr>
              <a:t>, а деталі укладу, пропорцій і кольорів були опрацьовані Полем М. Г. </a:t>
            </a:r>
            <a:r>
              <a:rPr lang="uk-UA" sz="2400" dirty="0" err="1" smtClean="0">
                <a:solidFill>
                  <a:schemeClr val="bg1"/>
                </a:solidFill>
              </a:rPr>
              <a:t>Леві</a:t>
            </a:r>
            <a:r>
              <a:rPr lang="uk-UA" sz="2400" dirty="0" smtClean="0">
                <a:solidFill>
                  <a:schemeClr val="bg1"/>
                </a:solidFill>
              </a:rPr>
              <a:t>.</a:t>
            </a: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842" name="Picture 2" descr="e-souz"/>
          <p:cNvPicPr>
            <a:picLocks noChangeAspect="1" noChangeArrowheads="1"/>
          </p:cNvPicPr>
          <p:nvPr/>
        </p:nvPicPr>
        <p:blipFill>
          <a:blip r:embed="rId2">
            <a:extLst>
              <a:ext uri="{BEBA8EAE-BF5A-486C-A8C5-ECC9F3942E4B}">
                <a14:imgProps xmlns:a14="http://schemas.microsoft.com/office/drawing/2010/main">
                  <a14:imgLayer r:embed="rId3">
                    <a14:imgEffect>
                      <a14:brightnessContrast bright="-40000" contrast="20000"/>
                    </a14:imgEffect>
                  </a14:imgLayer>
                </a14:imgProps>
              </a:ext>
            </a:extLst>
          </a:blip>
          <a:srcRect/>
          <a:stretch>
            <a:fillRect/>
          </a:stretch>
        </p:blipFill>
        <p:spPr bwMode="auto">
          <a:xfrm>
            <a:off x="0" y="0"/>
            <a:ext cx="9144000" cy="6751638"/>
          </a:xfrm>
          <a:prstGeom prst="rect">
            <a:avLst/>
          </a:prstGeom>
          <a:noFill/>
        </p:spPr>
      </p:pic>
      <p:sp>
        <p:nvSpPr>
          <p:cNvPr id="35843" name="Rectangle 3"/>
          <p:cNvSpPr>
            <a:spLocks noGrp="1"/>
          </p:cNvSpPr>
          <p:nvPr>
            <p:ph type="title"/>
          </p:nvPr>
        </p:nvSpPr>
        <p:spPr/>
        <p:txBody>
          <a:bodyPr/>
          <a:lstStyle/>
          <a:p>
            <a:r>
              <a:rPr lang="uk-UA" dirty="0" smtClean="0">
                <a:solidFill>
                  <a:schemeClr val="bg1"/>
                </a:solidFill>
              </a:rPr>
              <a:t>Гімн ЄС</a:t>
            </a:r>
          </a:p>
        </p:txBody>
      </p:sp>
      <p:sp>
        <p:nvSpPr>
          <p:cNvPr id="35844" name="Rectangle 4"/>
          <p:cNvSpPr>
            <a:spLocks noGrp="1"/>
          </p:cNvSpPr>
          <p:nvPr>
            <p:ph type="body" idx="1"/>
          </p:nvPr>
        </p:nvSpPr>
        <p:spPr>
          <a:xfrm>
            <a:off x="457200" y="1125538"/>
            <a:ext cx="8229600" cy="5183187"/>
          </a:xfrm>
        </p:spPr>
        <p:txBody>
          <a:bodyPr/>
          <a:lstStyle/>
          <a:p>
            <a:pPr>
              <a:lnSpc>
                <a:spcPct val="80000"/>
              </a:lnSpc>
            </a:pPr>
            <a:r>
              <a:rPr lang="uk-UA" sz="2400" b="1" dirty="0" smtClean="0">
                <a:solidFill>
                  <a:schemeClr val="bg1"/>
                </a:solidFill>
              </a:rPr>
              <a:t>« Ода до радості»—</a:t>
            </a:r>
            <a:r>
              <a:rPr lang="uk-UA" sz="2400" dirty="0" smtClean="0">
                <a:solidFill>
                  <a:schemeClr val="bg1"/>
                </a:solidFill>
              </a:rPr>
              <a:t> гімн Європейського союзу та Ради Європи, що вважається одним із символів Європи. Музика гімну являє собою тему фіналу Дев'ятої симфонії </a:t>
            </a:r>
            <a:r>
              <a:rPr lang="uk-UA" sz="2400" dirty="0" err="1" smtClean="0">
                <a:solidFill>
                  <a:schemeClr val="bg1"/>
                </a:solidFill>
              </a:rPr>
              <a:t>Людвиґа</a:t>
            </a:r>
            <a:r>
              <a:rPr lang="uk-UA" sz="2400" dirty="0" smtClean="0">
                <a:solidFill>
                  <a:schemeClr val="bg1"/>
                </a:solidFill>
              </a:rPr>
              <a:t> ван Бетховена,  на неї покладено вірші "Оди до радості" Фрідріха </a:t>
            </a:r>
            <a:r>
              <a:rPr lang="uk-UA" sz="2400" dirty="0" err="1" smtClean="0">
                <a:solidFill>
                  <a:schemeClr val="bg1"/>
                </a:solidFill>
              </a:rPr>
              <a:t>Шіллера</a:t>
            </a:r>
            <a:r>
              <a:rPr lang="uk-UA" sz="2400" dirty="0" smtClean="0">
                <a:solidFill>
                  <a:schemeClr val="bg1"/>
                </a:solidFill>
              </a:rPr>
              <a:t>.</a:t>
            </a:r>
          </a:p>
          <a:p>
            <a:pPr>
              <a:lnSpc>
                <a:spcPct val="80000"/>
              </a:lnSpc>
            </a:pPr>
            <a:r>
              <a:rPr lang="uk-UA" sz="2400" dirty="0" smtClean="0">
                <a:solidFill>
                  <a:schemeClr val="bg1"/>
                </a:solidFill>
              </a:rPr>
              <a:t>Офіційно гімн Європи був прийнятий у 1972 році Радою Європи . Інструментування було здійснено відомим диригентом </a:t>
            </a:r>
            <a:r>
              <a:rPr lang="uk-UA" sz="2400" dirty="0" err="1" smtClean="0">
                <a:solidFill>
                  <a:schemeClr val="bg1"/>
                </a:solidFill>
              </a:rPr>
              <a:t>Герберта</a:t>
            </a:r>
            <a:r>
              <a:rPr lang="uk-UA" sz="2400" dirty="0" smtClean="0">
                <a:solidFill>
                  <a:schemeClr val="bg1"/>
                </a:solidFill>
              </a:rPr>
              <a:t> фон </a:t>
            </a:r>
            <a:r>
              <a:rPr lang="uk-UA" sz="2400" dirty="0" err="1" smtClean="0">
                <a:solidFill>
                  <a:schemeClr val="bg1"/>
                </a:solidFill>
              </a:rPr>
              <a:t>Караяна</a:t>
            </a:r>
            <a:r>
              <a:rPr lang="uk-UA" sz="2400" dirty="0" smtClean="0">
                <a:solidFill>
                  <a:schemeClr val="bg1"/>
                </a:solidFill>
              </a:rPr>
              <a:t>. Цей гімн виражає ідеали свободи, миру та солідарності, які відстоює Європа.</a:t>
            </a:r>
          </a:p>
          <a:p>
            <a:pPr>
              <a:lnSpc>
                <a:spcPct val="80000"/>
              </a:lnSpc>
            </a:pPr>
            <a:r>
              <a:rPr lang="uk-UA" sz="2400" dirty="0" smtClean="0">
                <a:solidFill>
                  <a:schemeClr val="bg1"/>
                </a:solidFill>
              </a:rPr>
              <a:t>У 1985 році «Ода до радості» була схвалена Радою ЄС, главами держав і урядів як офіційний гімн Європейського Союзу.</a:t>
            </a:r>
          </a:p>
          <a:p>
            <a:pPr>
              <a:lnSpc>
                <a:spcPct val="80000"/>
              </a:lnSpc>
            </a:pPr>
            <a:r>
              <a:rPr lang="uk-UA" sz="2400" dirty="0" smtClean="0">
                <a:solidFill>
                  <a:schemeClr val="bg1"/>
                </a:solidFill>
              </a:rPr>
              <a:t> Вона не покликана замінити національні гімнів держав-членів Євросоюзу, але </a:t>
            </a:r>
            <a:r>
              <a:rPr lang="uk-UA" sz="2400" b="1" dirty="0" smtClean="0">
                <a:solidFill>
                  <a:schemeClr val="bg1"/>
                </a:solidFill>
              </a:rPr>
              <a:t>покликана символізувати спільність цінностей, які ці держави розділяють, їх єдність у різноманітті.</a:t>
            </a: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866" name="Picture 2" descr="812519"/>
          <p:cNvPicPr>
            <a:picLocks noChangeAspect="1" noChangeArrowheads="1"/>
          </p:cNvPicPr>
          <p:nvPr/>
        </p:nvPicPr>
        <p:blipFill>
          <a:blip r:embed="rId2">
            <a:extLst>
              <a:ext uri="{BEBA8EAE-BF5A-486C-A8C5-ECC9F3942E4B}">
                <a14:imgProps xmlns:a14="http://schemas.microsoft.com/office/drawing/2010/main">
                  <a14:imgLayer r:embed="rId3">
                    <a14:imgEffect>
                      <a14:brightnessContrast bright="-20000" contrast="20000"/>
                    </a14:imgEffect>
                  </a14:imgLayer>
                </a14:imgProps>
              </a:ext>
            </a:extLst>
          </a:blip>
          <a:srcRect/>
          <a:stretch>
            <a:fillRect/>
          </a:stretch>
        </p:blipFill>
        <p:spPr bwMode="auto">
          <a:xfrm>
            <a:off x="-57165" y="0"/>
            <a:ext cx="9798133" cy="6858000"/>
          </a:xfrm>
          <a:prstGeom prst="rect">
            <a:avLst/>
          </a:prstGeom>
          <a:noFill/>
        </p:spPr>
      </p:pic>
      <p:sp>
        <p:nvSpPr>
          <p:cNvPr id="36867" name="Rectangle 3"/>
          <p:cNvSpPr>
            <a:spLocks noGrp="1"/>
          </p:cNvSpPr>
          <p:nvPr>
            <p:ph type="title"/>
          </p:nvPr>
        </p:nvSpPr>
        <p:spPr/>
        <p:txBody>
          <a:bodyPr/>
          <a:lstStyle/>
          <a:p>
            <a:r>
              <a:rPr lang="uk-UA" smtClean="0">
                <a:solidFill>
                  <a:schemeClr val="bg1"/>
                </a:solidFill>
              </a:rPr>
              <a:t>Євро </a:t>
            </a:r>
          </a:p>
        </p:txBody>
      </p:sp>
      <p:sp>
        <p:nvSpPr>
          <p:cNvPr id="36868" name="Rectangle 4"/>
          <p:cNvSpPr>
            <a:spLocks noGrp="1"/>
          </p:cNvSpPr>
          <p:nvPr>
            <p:ph type="body" idx="1"/>
          </p:nvPr>
        </p:nvSpPr>
        <p:spPr/>
        <p:txBody>
          <a:bodyPr/>
          <a:lstStyle/>
          <a:p>
            <a:pPr>
              <a:lnSpc>
                <a:spcPct val="80000"/>
              </a:lnSpc>
            </a:pPr>
            <a:r>
              <a:rPr lang="uk-UA" sz="2800" smtClean="0">
                <a:solidFill>
                  <a:schemeClr val="bg1"/>
                </a:solidFill>
              </a:rPr>
              <a:t>В безготівковому обігу з 1.01.1999, в готівковому обігу - з 1.01.2002</a:t>
            </a:r>
          </a:p>
          <a:p>
            <a:pPr>
              <a:lnSpc>
                <a:spcPct val="80000"/>
              </a:lnSpc>
            </a:pPr>
            <a:r>
              <a:rPr lang="uk-UA" sz="2800" smtClean="0">
                <a:solidFill>
                  <a:schemeClr val="bg1"/>
                </a:solidFill>
              </a:rPr>
              <a:t>Офіційна валюта 19 країн (Австрії, Бельгії, Німеччини, Греції, Ірландії, Іспанії, Італії, Кіпру,Латвії, Литви, Люксембурга, Мальти, Нідерландів, Португалії, Словаччини, Словенії, Фінляндії, Франції, Естонії</a:t>
            </a:r>
          </a:p>
          <a:p>
            <a:pPr>
              <a:lnSpc>
                <a:spcPct val="80000"/>
              </a:lnSpc>
            </a:pPr>
            <a:r>
              <a:rPr lang="uk-UA" sz="2800" smtClean="0">
                <a:solidFill>
                  <a:schemeClr val="bg1"/>
                </a:solidFill>
              </a:rPr>
              <a:t>Банкноти ЄВРО, номіналами 5,10,20,50, 100,200 та 500 і монети ЄВРОЦЕНТИ 1,2,5,10,20,50 та 1, 2 євро </a:t>
            </a:r>
          </a:p>
          <a:p>
            <a:pPr>
              <a:lnSpc>
                <a:spcPct val="80000"/>
              </a:lnSpc>
            </a:pPr>
            <a:r>
              <a:rPr lang="uk-UA" sz="2800" smtClean="0">
                <a:solidFill>
                  <a:schemeClr val="bg1"/>
                </a:solidFill>
              </a:rPr>
              <a:t>Якими розраховуються майже 320 млн. осіб</a:t>
            </a: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0962" name="Picture 2" descr="pub_139420162750240"/>
          <p:cNvPicPr>
            <a:picLocks noChangeAspect="1" noChangeArrowheads="1"/>
          </p:cNvPicPr>
          <p:nvPr/>
        </p:nvPicPr>
        <p:blipFill>
          <a:blip r:embed="rId2"/>
          <a:srcRect/>
          <a:stretch>
            <a:fillRect/>
          </a:stretch>
        </p:blipFill>
        <p:spPr bwMode="auto">
          <a:xfrm>
            <a:off x="179388" y="2276475"/>
            <a:ext cx="3168650" cy="3168650"/>
          </a:xfrm>
          <a:prstGeom prst="rect">
            <a:avLst/>
          </a:prstGeom>
          <a:noFill/>
        </p:spPr>
      </p:pic>
      <p:pic>
        <p:nvPicPr>
          <p:cNvPr id="40964" name="Picture 4" descr="55798"/>
          <p:cNvPicPr>
            <a:picLocks noChangeAspect="1" noChangeArrowheads="1"/>
          </p:cNvPicPr>
          <p:nvPr/>
        </p:nvPicPr>
        <p:blipFill>
          <a:blip r:embed="rId3"/>
          <a:srcRect/>
          <a:stretch>
            <a:fillRect/>
          </a:stretch>
        </p:blipFill>
        <p:spPr bwMode="auto">
          <a:xfrm>
            <a:off x="5219700" y="188913"/>
            <a:ext cx="3743325" cy="2476500"/>
          </a:xfrm>
          <a:prstGeom prst="rect">
            <a:avLst/>
          </a:prstGeom>
          <a:noFill/>
        </p:spPr>
      </p:pic>
      <p:pic>
        <p:nvPicPr>
          <p:cNvPr id="40963" name="Picture 3" descr="imgpreview?key=18dbb7827c53fea8&amp;mb=imgdb_preview_1480"/>
          <p:cNvPicPr>
            <a:picLocks noChangeAspect="1" noChangeArrowheads="1"/>
          </p:cNvPicPr>
          <p:nvPr/>
        </p:nvPicPr>
        <p:blipFill>
          <a:blip r:embed="rId4"/>
          <a:srcRect/>
          <a:stretch>
            <a:fillRect/>
          </a:stretch>
        </p:blipFill>
        <p:spPr bwMode="auto">
          <a:xfrm>
            <a:off x="0" y="333375"/>
            <a:ext cx="3995738" cy="2244725"/>
          </a:xfrm>
          <a:prstGeom prst="rect">
            <a:avLst/>
          </a:prstGeom>
          <a:noFill/>
          <a:effectLst>
            <a:innerShdw blurRad="63500" dist="50800" dir="16200000">
              <a:prstClr val="black">
                <a:alpha val="50000"/>
              </a:prstClr>
            </a:innerShdw>
          </a:effectLst>
        </p:spPr>
      </p:pic>
      <p:pic>
        <p:nvPicPr>
          <p:cNvPr id="40965" name="Picture 5" descr="europaischer_gerichtshof"/>
          <p:cNvPicPr>
            <a:picLocks noChangeAspect="1" noChangeArrowheads="1"/>
          </p:cNvPicPr>
          <p:nvPr/>
        </p:nvPicPr>
        <p:blipFill>
          <a:blip r:embed="rId5"/>
          <a:srcRect/>
          <a:stretch>
            <a:fillRect/>
          </a:stretch>
        </p:blipFill>
        <p:spPr bwMode="auto">
          <a:xfrm>
            <a:off x="1116013" y="3192463"/>
            <a:ext cx="7488237" cy="3665537"/>
          </a:xfrm>
          <a:prstGeom prst="rect">
            <a:avLst/>
          </a:prstGeom>
          <a:noFill/>
        </p:spPr>
      </p:pic>
      <p:pic>
        <p:nvPicPr>
          <p:cNvPr id="40966" name="Picture 6" descr="im578x383-European-Commission_thirdyearabroad"/>
          <p:cNvPicPr>
            <a:picLocks noChangeAspect="1" noChangeArrowheads="1"/>
          </p:cNvPicPr>
          <p:nvPr/>
        </p:nvPicPr>
        <p:blipFill>
          <a:blip r:embed="rId6"/>
          <a:srcRect/>
          <a:stretch>
            <a:fillRect/>
          </a:stretch>
        </p:blipFill>
        <p:spPr bwMode="auto">
          <a:xfrm>
            <a:off x="4500563" y="1700213"/>
            <a:ext cx="4497387" cy="2979737"/>
          </a:xfrm>
          <a:prstGeom prst="rect">
            <a:avLst/>
          </a:prstGeom>
          <a:noFill/>
        </p:spPr>
      </p:pic>
      <p:sp>
        <p:nvSpPr>
          <p:cNvPr id="40967" name="Rectangle 7"/>
          <p:cNvSpPr>
            <a:spLocks noGrp="1"/>
          </p:cNvSpPr>
          <p:nvPr>
            <p:ph type="title"/>
          </p:nvPr>
        </p:nvSpPr>
        <p:spPr/>
        <p:txBody>
          <a:bodyPr/>
          <a:lstStyle/>
          <a:p>
            <a:pPr algn="r"/>
            <a:r>
              <a:rPr lang="uk-UA" sz="6000" dirty="0" smtClean="0">
                <a:solidFill>
                  <a:schemeClr val="bg1"/>
                </a:solidFill>
              </a:rPr>
              <a:t>Державні        Органи ЄС</a:t>
            </a:r>
          </a:p>
        </p:txBody>
      </p:sp>
      <p:sp>
        <p:nvSpPr>
          <p:cNvPr id="40968" name="Rectangle 8"/>
          <p:cNvSpPr>
            <a:spLocks noGrp="1"/>
          </p:cNvSpPr>
          <p:nvPr>
            <p:ph type="body" idx="1"/>
          </p:nvPr>
        </p:nvSpPr>
        <p:spPr/>
        <p:txBody>
          <a:bodyPr/>
          <a:lstStyle/>
          <a:p>
            <a:pPr marL="0" indent="0">
              <a:lnSpc>
                <a:spcPct val="90000"/>
              </a:lnSpc>
              <a:buNone/>
            </a:pPr>
            <a:r>
              <a:rPr lang="uk-UA" b="1" dirty="0" smtClean="0">
                <a:solidFill>
                  <a:schemeClr val="bg1"/>
                </a:solidFill>
              </a:rPr>
              <a:t>Європарламент</a:t>
            </a:r>
          </a:p>
          <a:p>
            <a:pPr marL="0" indent="0">
              <a:lnSpc>
                <a:spcPct val="90000"/>
              </a:lnSpc>
              <a:buNone/>
            </a:pPr>
            <a:r>
              <a:rPr lang="uk-UA" b="1" dirty="0" smtClean="0">
                <a:solidFill>
                  <a:schemeClr val="bg1"/>
                </a:solidFill>
              </a:rPr>
              <a:t>(Страсбург)</a:t>
            </a:r>
          </a:p>
          <a:p>
            <a:pPr>
              <a:lnSpc>
                <a:spcPct val="90000"/>
              </a:lnSpc>
            </a:pPr>
            <a:endParaRPr lang="uk-UA" dirty="0" smtClean="0"/>
          </a:p>
          <a:p>
            <a:pPr marL="0" indent="0" algn="r">
              <a:lnSpc>
                <a:spcPct val="90000"/>
              </a:lnSpc>
              <a:buNone/>
            </a:pPr>
            <a:r>
              <a:rPr lang="uk-UA" sz="4400" b="1" dirty="0" smtClean="0">
                <a:solidFill>
                  <a:schemeClr val="bg1"/>
                </a:solidFill>
              </a:rPr>
              <a:t>Рада Європи та </a:t>
            </a:r>
            <a:endParaRPr lang="en-US" sz="4400" b="1" dirty="0" smtClean="0">
              <a:solidFill>
                <a:schemeClr val="bg1"/>
              </a:solidFill>
            </a:endParaRPr>
          </a:p>
          <a:p>
            <a:pPr marL="0" indent="0" algn="r">
              <a:lnSpc>
                <a:spcPct val="90000"/>
              </a:lnSpc>
              <a:buNone/>
            </a:pPr>
            <a:r>
              <a:rPr lang="uk-UA" sz="4400" b="1" dirty="0" smtClean="0">
                <a:solidFill>
                  <a:schemeClr val="bg1"/>
                </a:solidFill>
              </a:rPr>
              <a:t>Єврокомісія (Брю</a:t>
            </a:r>
            <a:r>
              <a:rPr lang="ru-RU" sz="4400" b="1" dirty="0" smtClean="0">
                <a:solidFill>
                  <a:schemeClr val="bg1"/>
                </a:solidFill>
              </a:rPr>
              <a:t>с</a:t>
            </a:r>
            <a:r>
              <a:rPr lang="uk-UA" sz="4400" b="1" dirty="0" smtClean="0">
                <a:solidFill>
                  <a:schemeClr val="bg1"/>
                </a:solidFill>
              </a:rPr>
              <a:t>сель)</a:t>
            </a:r>
          </a:p>
          <a:p>
            <a:pPr>
              <a:lnSpc>
                <a:spcPct val="90000"/>
              </a:lnSpc>
            </a:pPr>
            <a:r>
              <a:rPr lang="uk-UA" dirty="0" smtClean="0"/>
              <a:t>                                                </a:t>
            </a:r>
          </a:p>
          <a:p>
            <a:pPr marL="0" indent="0">
              <a:lnSpc>
                <a:spcPct val="90000"/>
              </a:lnSpc>
              <a:buNone/>
            </a:pPr>
            <a:r>
              <a:rPr lang="uk-UA" sz="4000" b="1" dirty="0" smtClean="0">
                <a:solidFill>
                  <a:srgbClr val="2C0EE0"/>
                </a:solidFill>
              </a:rPr>
              <a:t>                  </a:t>
            </a:r>
          </a:p>
          <a:p>
            <a:pPr marL="0" indent="0">
              <a:lnSpc>
                <a:spcPct val="90000"/>
              </a:lnSpc>
              <a:buNone/>
            </a:pPr>
            <a:r>
              <a:rPr lang="uk-UA" sz="4000" b="1" dirty="0">
                <a:solidFill>
                  <a:srgbClr val="2C0EE0"/>
                </a:solidFill>
              </a:rPr>
              <a:t> </a:t>
            </a:r>
            <a:r>
              <a:rPr lang="uk-UA" sz="4000" b="1" dirty="0" smtClean="0">
                <a:solidFill>
                  <a:srgbClr val="2C0EE0"/>
                </a:solidFill>
              </a:rPr>
              <a:t>       </a:t>
            </a:r>
            <a:r>
              <a:rPr lang="uk-UA" sz="4000" b="1" dirty="0" smtClean="0">
                <a:solidFill>
                  <a:schemeClr val="bg1"/>
                </a:solidFill>
              </a:rPr>
              <a:t>Суд ЄС</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988" name="Picture 4" descr="UA_EU_1426689870"/>
          <p:cNvPicPr>
            <a:picLocks noChangeAspect="1" noChangeArrowheads="1"/>
          </p:cNvPicPr>
          <p:nvPr/>
        </p:nvPicPr>
        <p:blipFill>
          <a:blip r:embed="rId2">
            <a:extLst>
              <a:ext uri="{BEBA8EAE-BF5A-486C-A8C5-ECC9F3942E4B}">
                <a14:imgProps xmlns:a14="http://schemas.microsoft.com/office/drawing/2010/main">
                  <a14:imgLayer r:embed="rId3">
                    <a14:imgEffect>
                      <a14:brightnessContrast bright="-40000" contrast="20000"/>
                    </a14:imgEffect>
                  </a14:imgLayer>
                </a14:imgProps>
              </a:ext>
            </a:extLst>
          </a:blip>
          <a:srcRect/>
          <a:stretch>
            <a:fillRect/>
          </a:stretch>
        </p:blipFill>
        <p:spPr bwMode="auto">
          <a:xfrm>
            <a:off x="-1548680" y="0"/>
            <a:ext cx="12385376" cy="7007545"/>
          </a:xfrm>
          <a:prstGeom prst="rect">
            <a:avLst/>
          </a:prstGeom>
          <a:noFill/>
        </p:spPr>
      </p:pic>
      <p:sp>
        <p:nvSpPr>
          <p:cNvPr id="41986" name="Rectangle 2"/>
          <p:cNvSpPr>
            <a:spLocks noGrp="1"/>
          </p:cNvSpPr>
          <p:nvPr>
            <p:ph type="title"/>
          </p:nvPr>
        </p:nvSpPr>
        <p:spPr>
          <a:xfrm>
            <a:off x="755650" y="1557338"/>
            <a:ext cx="7931150" cy="3095625"/>
          </a:xfrm>
        </p:spPr>
        <p:txBody>
          <a:bodyPr/>
          <a:lstStyle/>
          <a:p>
            <a:r>
              <a:rPr lang="uk-UA" dirty="0" smtClean="0">
                <a:solidFill>
                  <a:schemeClr val="bg1"/>
                </a:solidFill>
                <a:latin typeface="Arial" charset="0"/>
              </a:rPr>
              <a:t>Європейський Союз – ще незавершений проект, але Європа без кордонів все ж можлива!</a:t>
            </a: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gradFill>
          <a:gsLst>
            <a:gs pos="0">
              <a:srgbClr val="0033CC"/>
            </a:gs>
            <a:gs pos="56000">
              <a:schemeClr val="accent1">
                <a:tint val="44500"/>
                <a:satMod val="160000"/>
              </a:schemeClr>
            </a:gs>
            <a:gs pos="100000">
              <a:srgbClr val="FFFF00">
                <a:lumMod val="58000"/>
                <a:lumOff val="42000"/>
              </a:srgbClr>
            </a:gs>
          </a:gsLst>
          <a:lin ang="5400000" scaled="0"/>
        </a:gradFill>
        <a:effectLst/>
      </p:bgPr>
    </p:bg>
    <p:spTree>
      <p:nvGrpSpPr>
        <p:cNvPr id="1" name=""/>
        <p:cNvGrpSpPr/>
        <p:nvPr/>
      </p:nvGrpSpPr>
      <p:grpSpPr>
        <a:xfrm>
          <a:off x="0" y="0"/>
          <a:ext cx="0" cy="0"/>
          <a:chOff x="0" y="0"/>
          <a:chExt cx="0" cy="0"/>
        </a:xfrm>
      </p:grpSpPr>
      <p:pic>
        <p:nvPicPr>
          <p:cNvPr id="3" name="Рисунок 2"/>
          <p:cNvPicPr>
            <a:picLocks noChangeAspect="1"/>
          </p:cNvPicPr>
          <p:nvPr/>
        </p:nvPicPr>
        <p:blipFill>
          <a:blip r:embed="rId2" cstate="print">
            <a:extLst/>
          </a:blip>
          <a:stretch>
            <a:fillRect/>
          </a:stretch>
        </p:blipFill>
        <p:spPr>
          <a:xfrm>
            <a:off x="547084" y="1124744"/>
            <a:ext cx="7764050" cy="4119700"/>
          </a:xfrm>
          <a:prstGeom prst="rect">
            <a:avLst/>
          </a:prstGeom>
          <a:ln>
            <a:noFill/>
          </a:ln>
          <a:effectLst>
            <a:softEdge rad="112500"/>
          </a:effectLst>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1" name="Рисунок 2"/>
          <p:cNvPicPr>
            <a:picLocks noChangeAspect="1"/>
          </p:cNvPicPr>
          <p:nvPr/>
        </p:nvPicPr>
        <p:blipFill>
          <a:blip r:embed="rId2"/>
          <a:srcRect/>
          <a:stretch>
            <a:fillRect/>
          </a:stretch>
        </p:blipFill>
        <p:spPr bwMode="auto">
          <a:xfrm>
            <a:off x="107950" y="0"/>
            <a:ext cx="7848600" cy="6540500"/>
          </a:xfrm>
          <a:prstGeom prst="rect">
            <a:avLst/>
          </a:prstGeom>
          <a:noFill/>
          <a:ln w="9525">
            <a:noFill/>
            <a:miter lim="800000"/>
            <a:headEnd/>
            <a:tailEnd/>
          </a:ln>
        </p:spPr>
      </p:pic>
      <p:sp>
        <p:nvSpPr>
          <p:cNvPr id="15362" name="Прямоугольник 1"/>
          <p:cNvSpPr>
            <a:spLocks noChangeArrowheads="1"/>
          </p:cNvSpPr>
          <p:nvPr/>
        </p:nvSpPr>
        <p:spPr bwMode="auto">
          <a:xfrm>
            <a:off x="4797425" y="260350"/>
            <a:ext cx="4176713" cy="3694113"/>
          </a:xfrm>
          <a:prstGeom prst="rect">
            <a:avLst/>
          </a:prstGeom>
          <a:noFill/>
          <a:ln w="9525">
            <a:noFill/>
            <a:miter lim="800000"/>
            <a:headEnd/>
            <a:tailEnd/>
          </a:ln>
        </p:spPr>
        <p:txBody>
          <a:bodyPr>
            <a:spAutoFit/>
          </a:bodyPr>
          <a:lstStyle/>
          <a:p>
            <a:r>
              <a:rPr lang="uk-UA" dirty="0">
                <a:cs typeface="Arial" charset="0"/>
              </a:rPr>
              <a:t>Країни-члени     </a:t>
            </a:r>
          </a:p>
          <a:p>
            <a:endParaRPr lang="uk-UA" dirty="0">
              <a:cs typeface="Arial" charset="0"/>
            </a:endParaRPr>
          </a:p>
          <a:p>
            <a:endParaRPr lang="uk-UA" dirty="0">
              <a:cs typeface="Arial" charset="0"/>
            </a:endParaRPr>
          </a:p>
          <a:p>
            <a:r>
              <a:rPr lang="uk-UA" dirty="0">
                <a:cs typeface="Arial" charset="0"/>
              </a:rPr>
              <a:t>Кандидати: </a:t>
            </a:r>
          </a:p>
          <a:p>
            <a:endParaRPr lang="uk-UA" dirty="0">
              <a:cs typeface="Arial" charset="0"/>
            </a:endParaRPr>
          </a:p>
          <a:p>
            <a:r>
              <a:rPr lang="uk-UA" dirty="0">
                <a:cs typeface="Arial" charset="0"/>
              </a:rPr>
              <a:t>Албанія, Ісландія, Македонія, </a:t>
            </a:r>
            <a:r>
              <a:rPr lang="uk-UA" dirty="0" smtClean="0">
                <a:cs typeface="Arial" charset="0"/>
              </a:rPr>
              <a:t>Сербія, Туреччина,</a:t>
            </a:r>
            <a:r>
              <a:rPr lang="uk-UA" dirty="0">
                <a:cs typeface="Arial" charset="0"/>
              </a:rPr>
              <a:t> Чорногорія;</a:t>
            </a:r>
          </a:p>
          <a:p>
            <a:r>
              <a:rPr lang="uk-UA" dirty="0">
                <a:cs typeface="Arial" charset="0"/>
              </a:rPr>
              <a:t>    </a:t>
            </a:r>
          </a:p>
          <a:p>
            <a:r>
              <a:rPr lang="uk-UA" dirty="0">
                <a:cs typeface="Arial" charset="0"/>
              </a:rPr>
              <a:t>Розцінюються ЄС як потенційні кандидати, які ще не подали заявку на членство: </a:t>
            </a:r>
          </a:p>
          <a:p>
            <a:endParaRPr lang="uk-UA" dirty="0">
              <a:cs typeface="Arial" charset="0"/>
            </a:endParaRPr>
          </a:p>
          <a:p>
            <a:r>
              <a:rPr lang="uk-UA" dirty="0">
                <a:cs typeface="Arial" charset="0"/>
              </a:rPr>
              <a:t>Боснія і Герцеговина, та Косово</a:t>
            </a:r>
          </a:p>
        </p:txBody>
      </p:sp>
      <p:sp>
        <p:nvSpPr>
          <p:cNvPr id="4" name="Скругленный прямоугольник 3"/>
          <p:cNvSpPr/>
          <p:nvPr/>
        </p:nvSpPr>
        <p:spPr>
          <a:xfrm>
            <a:off x="6450013" y="239713"/>
            <a:ext cx="858837" cy="503237"/>
          </a:xfrm>
          <a:prstGeom prst="roundRect">
            <a:avLst/>
          </a:prstGeom>
          <a:solidFill>
            <a:srgbClr val="0033C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uk-UA"/>
          </a:p>
        </p:txBody>
      </p:sp>
      <p:sp>
        <p:nvSpPr>
          <p:cNvPr id="5" name="Скругленный прямоугольник 4"/>
          <p:cNvSpPr/>
          <p:nvPr/>
        </p:nvSpPr>
        <p:spPr>
          <a:xfrm>
            <a:off x="6450013" y="1052513"/>
            <a:ext cx="858837" cy="504825"/>
          </a:xfrm>
          <a:prstGeom prst="roundRect">
            <a:avLst/>
          </a:prstGeom>
          <a:solidFill>
            <a:srgbClr val="00FF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uk-UA"/>
          </a:p>
        </p:txBody>
      </p:sp>
      <p:sp>
        <p:nvSpPr>
          <p:cNvPr id="6" name="Скругленный прямоугольник 5"/>
          <p:cNvSpPr/>
          <p:nvPr/>
        </p:nvSpPr>
        <p:spPr>
          <a:xfrm>
            <a:off x="6456363" y="3068638"/>
            <a:ext cx="858837" cy="504825"/>
          </a:xfrm>
          <a:prstGeom prst="round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uk-UA"/>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09" name="Рисунок 1"/>
          <p:cNvPicPr>
            <a:picLocks noChangeAspect="1"/>
          </p:cNvPicPr>
          <p:nvPr/>
        </p:nvPicPr>
        <p:blipFill>
          <a:blip r:embed="rId2"/>
          <a:srcRect/>
          <a:stretch>
            <a:fillRect/>
          </a:stretch>
        </p:blipFill>
        <p:spPr bwMode="auto">
          <a:xfrm>
            <a:off x="107950" y="765175"/>
            <a:ext cx="8824913" cy="5832475"/>
          </a:xfrm>
          <a:prstGeom prst="rect">
            <a:avLst/>
          </a:prstGeom>
          <a:noFill/>
          <a:ln w="9525">
            <a:noFill/>
            <a:miter lim="800000"/>
            <a:headEnd/>
            <a:tailEnd/>
          </a:ln>
        </p:spPr>
      </p:pic>
      <p:sp>
        <p:nvSpPr>
          <p:cNvPr id="17410" name="TextBox 2"/>
          <p:cNvSpPr txBox="1">
            <a:spLocks noChangeArrowheads="1"/>
          </p:cNvSpPr>
          <p:nvPr/>
        </p:nvSpPr>
        <p:spPr bwMode="auto">
          <a:xfrm>
            <a:off x="179388" y="188913"/>
            <a:ext cx="9036050" cy="368300"/>
          </a:xfrm>
          <a:prstGeom prst="rect">
            <a:avLst/>
          </a:prstGeom>
          <a:noFill/>
          <a:ln w="9525">
            <a:noFill/>
            <a:miter lim="800000"/>
            <a:headEnd/>
            <a:tailEnd/>
          </a:ln>
        </p:spPr>
        <p:txBody>
          <a:bodyPr>
            <a:spAutoFit/>
          </a:bodyPr>
          <a:lstStyle/>
          <a:p>
            <a:pPr algn="ctr"/>
            <a:r>
              <a:rPr lang="uk-UA">
                <a:cs typeface="Arial" charset="0"/>
              </a:rPr>
              <a:t>КАРТА </a:t>
            </a:r>
            <a:r>
              <a:rPr lang="uk-UA" b="1">
                <a:solidFill>
                  <a:srgbClr val="FF0000"/>
                </a:solidFill>
                <a:cs typeface="Arial" charset="0"/>
              </a:rPr>
              <a:t>ЄВРОПИ 1100 РОКУ </a:t>
            </a:r>
            <a:r>
              <a:rPr lang="uk-UA">
                <a:cs typeface="Arial" charset="0"/>
              </a:rPr>
              <a:t>– ВЗЯТО З ВІЛЬНОЇ ЕНЦИКЛОПЕДІЇ </a:t>
            </a:r>
            <a:r>
              <a:rPr lang="en-US" b="1">
                <a:solidFill>
                  <a:srgbClr val="002060"/>
                </a:solidFill>
                <a:cs typeface="Arial" charset="0"/>
              </a:rPr>
              <a:t>WIKIPEDIA</a:t>
            </a:r>
            <a:endParaRPr lang="uk-UA" b="1">
              <a:solidFill>
                <a:srgbClr val="002060"/>
              </a:solidFill>
              <a:cs typeface="Arial" charset="0"/>
            </a:endParaRPr>
          </a:p>
        </p:txBody>
      </p:sp>
      <p:sp>
        <p:nvSpPr>
          <p:cNvPr id="5" name="Стрелка вверх 4"/>
          <p:cNvSpPr/>
          <p:nvPr/>
        </p:nvSpPr>
        <p:spPr>
          <a:xfrm rot="16417941">
            <a:off x="6280150" y="1555750"/>
            <a:ext cx="71438" cy="1481138"/>
          </a:xfrm>
          <a:prstGeom prst="upArrow">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uk-UA"/>
          </a:p>
        </p:txBody>
      </p:sp>
      <p:sp>
        <p:nvSpPr>
          <p:cNvPr id="6" name="Стрелка вверх 5"/>
          <p:cNvSpPr/>
          <p:nvPr/>
        </p:nvSpPr>
        <p:spPr>
          <a:xfrm rot="15824502">
            <a:off x="4899026" y="555625"/>
            <a:ext cx="119062" cy="4097337"/>
          </a:xfrm>
          <a:prstGeom prst="upArrow">
            <a:avLst/>
          </a:prstGeom>
          <a:solidFill>
            <a:srgbClr val="FFFF0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uk-UA"/>
          </a:p>
        </p:txBody>
      </p:sp>
      <p:sp>
        <p:nvSpPr>
          <p:cNvPr id="7" name="Стрелка вверх 6"/>
          <p:cNvSpPr/>
          <p:nvPr/>
        </p:nvSpPr>
        <p:spPr>
          <a:xfrm rot="15553215">
            <a:off x="5704682" y="1469231"/>
            <a:ext cx="184150" cy="2462213"/>
          </a:xfrm>
          <a:prstGeom prst="up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uk-UA"/>
          </a:p>
        </p:txBody>
      </p:sp>
      <p:sp>
        <p:nvSpPr>
          <p:cNvPr id="8" name="Стрелка вверх 7"/>
          <p:cNvSpPr/>
          <p:nvPr/>
        </p:nvSpPr>
        <p:spPr>
          <a:xfrm rot="10251207">
            <a:off x="7078663" y="2400300"/>
            <a:ext cx="185737" cy="2562225"/>
          </a:xfrm>
          <a:prstGeom prst="upArrow">
            <a:avLst/>
          </a:prstGeom>
          <a:solidFill>
            <a:srgbClr val="44F913"/>
          </a:solidFill>
          <a:ln>
            <a:solidFill>
              <a:srgbClr val="44F91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uk-UA"/>
          </a:p>
        </p:txBody>
      </p:sp>
      <p:sp>
        <p:nvSpPr>
          <p:cNvPr id="9" name="Овал 8"/>
          <p:cNvSpPr/>
          <p:nvPr/>
        </p:nvSpPr>
        <p:spPr>
          <a:xfrm>
            <a:off x="6805613" y="2295525"/>
            <a:ext cx="306387" cy="300038"/>
          </a:xfrm>
          <a:prstGeom prst="ellipse">
            <a:avLst/>
          </a:prstGeom>
          <a:solidFill>
            <a:schemeClr val="accent6">
              <a:lumMod val="50000"/>
            </a:schemeClr>
          </a:solidFill>
          <a:ln>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uk-UA"/>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3" name="Рисунок 1"/>
          <p:cNvPicPr>
            <a:picLocks noChangeAspect="1"/>
          </p:cNvPicPr>
          <p:nvPr/>
        </p:nvPicPr>
        <p:blipFill>
          <a:blip r:embed="rId2"/>
          <a:srcRect/>
          <a:stretch>
            <a:fillRect/>
          </a:stretch>
        </p:blipFill>
        <p:spPr bwMode="auto">
          <a:xfrm>
            <a:off x="755650" y="293688"/>
            <a:ext cx="2976563" cy="3213100"/>
          </a:xfrm>
          <a:prstGeom prst="rect">
            <a:avLst/>
          </a:prstGeom>
          <a:noFill/>
          <a:ln w="9525">
            <a:noFill/>
            <a:miter lim="800000"/>
            <a:headEnd/>
            <a:tailEnd/>
          </a:ln>
        </p:spPr>
      </p:pic>
      <p:sp>
        <p:nvSpPr>
          <p:cNvPr id="18434" name="TextBox 2"/>
          <p:cNvSpPr txBox="1">
            <a:spLocks noChangeArrowheads="1"/>
          </p:cNvSpPr>
          <p:nvPr/>
        </p:nvSpPr>
        <p:spPr bwMode="auto">
          <a:xfrm>
            <a:off x="250825" y="3716338"/>
            <a:ext cx="3889375" cy="1939925"/>
          </a:xfrm>
          <a:prstGeom prst="rect">
            <a:avLst/>
          </a:prstGeom>
          <a:noFill/>
          <a:ln w="9525">
            <a:noFill/>
            <a:miter lim="800000"/>
            <a:headEnd/>
            <a:tailEnd/>
          </a:ln>
        </p:spPr>
        <p:txBody>
          <a:bodyPr>
            <a:spAutoFit/>
          </a:bodyPr>
          <a:lstStyle/>
          <a:p>
            <a:pPr algn="ctr"/>
            <a:r>
              <a:rPr lang="uk-UA" sz="2400" b="1">
                <a:solidFill>
                  <a:srgbClr val="002060"/>
                </a:solidFill>
                <a:cs typeface="Arial" charset="0"/>
              </a:rPr>
              <a:t>ЯРОСЛАВ</a:t>
            </a:r>
            <a:r>
              <a:rPr lang="uk-UA" sz="2400">
                <a:solidFill>
                  <a:srgbClr val="002060"/>
                </a:solidFill>
                <a:cs typeface="Arial" charset="0"/>
              </a:rPr>
              <a:t> ВОЛОДИМИРОВИЧ З РОДУ </a:t>
            </a:r>
            <a:r>
              <a:rPr lang="uk-UA" sz="2400" b="1">
                <a:solidFill>
                  <a:srgbClr val="002060"/>
                </a:solidFill>
                <a:cs typeface="Arial" charset="0"/>
              </a:rPr>
              <a:t>РЮРИКОВИХ</a:t>
            </a:r>
            <a:r>
              <a:rPr lang="uk-UA" sz="2400">
                <a:solidFill>
                  <a:srgbClr val="002060"/>
                </a:solidFill>
                <a:cs typeface="Arial" charset="0"/>
              </a:rPr>
              <a:t>, ПРОЗВАНИЙ В НАРОДІ «МУДРИЙ»</a:t>
            </a:r>
          </a:p>
        </p:txBody>
      </p:sp>
      <p:pic>
        <p:nvPicPr>
          <p:cNvPr id="18435" name="Рисунок 4"/>
          <p:cNvPicPr>
            <a:picLocks noChangeAspect="1"/>
          </p:cNvPicPr>
          <p:nvPr/>
        </p:nvPicPr>
        <p:blipFill>
          <a:blip r:embed="rId3"/>
          <a:srcRect/>
          <a:stretch>
            <a:fillRect/>
          </a:stretch>
        </p:blipFill>
        <p:spPr bwMode="auto">
          <a:xfrm>
            <a:off x="4643438" y="549275"/>
            <a:ext cx="3825875" cy="553561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Прямоугольник 1"/>
          <p:cNvSpPr>
            <a:spLocks noChangeArrowheads="1"/>
          </p:cNvSpPr>
          <p:nvPr/>
        </p:nvSpPr>
        <p:spPr bwMode="auto">
          <a:xfrm>
            <a:off x="107950" y="115888"/>
            <a:ext cx="9036050" cy="585787"/>
          </a:xfrm>
          <a:prstGeom prst="rect">
            <a:avLst/>
          </a:prstGeom>
          <a:noFill/>
          <a:ln w="9525">
            <a:noFill/>
            <a:miter lim="800000"/>
            <a:headEnd/>
            <a:tailEnd/>
          </a:ln>
        </p:spPr>
        <p:txBody>
          <a:bodyPr>
            <a:spAutoFit/>
          </a:bodyPr>
          <a:lstStyle/>
          <a:p>
            <a:r>
              <a:rPr lang="vi-VN" sz="1600" b="1"/>
              <a:t>Єлизаве́та Яросла́вна</a:t>
            </a:r>
            <a:r>
              <a:rPr lang="vi-VN" sz="1600"/>
              <a:t> (бл. 1026 — л. після 1067) — найстарша донька </a:t>
            </a:r>
            <a:r>
              <a:rPr lang="vi-VN" sz="1600" b="1"/>
              <a:t>Ярослава Мудрого</a:t>
            </a:r>
            <a:r>
              <a:rPr lang="vi-VN" sz="1600"/>
              <a:t>, віддана</a:t>
            </a:r>
            <a:r>
              <a:rPr lang="uk-UA" sz="1600">
                <a:latin typeface="Calibri" pitchFamily="34" charset="0"/>
              </a:rPr>
              <a:t> </a:t>
            </a:r>
            <a:r>
              <a:rPr lang="vi-VN" sz="1600"/>
              <a:t>1045 року за </a:t>
            </a:r>
            <a:r>
              <a:rPr lang="vi-VN" sz="1600" b="1"/>
              <a:t>норвезького князя</a:t>
            </a:r>
            <a:r>
              <a:rPr lang="vi-VN" sz="1600"/>
              <a:t> (</a:t>
            </a:r>
            <a:r>
              <a:rPr lang="vi-VN" sz="1600" i="1"/>
              <a:t>конунга</a:t>
            </a:r>
            <a:r>
              <a:rPr lang="vi-VN" sz="1600"/>
              <a:t>) </a:t>
            </a:r>
            <a:r>
              <a:rPr lang="vi-VN" sz="1600" b="1"/>
              <a:t>Ґаральда</a:t>
            </a:r>
            <a:r>
              <a:rPr lang="uk-UA" sz="1600" b="1">
                <a:latin typeface="Calibri" pitchFamily="34" charset="0"/>
              </a:rPr>
              <a:t> </a:t>
            </a:r>
            <a:r>
              <a:rPr lang="vi-VN" sz="1600" b="1"/>
              <a:t>Сміливого</a:t>
            </a:r>
            <a:endParaRPr lang="uk-UA" sz="1600" b="1">
              <a:latin typeface="Calibri" pitchFamily="34" charset="0"/>
            </a:endParaRPr>
          </a:p>
        </p:txBody>
      </p:sp>
      <p:sp>
        <p:nvSpPr>
          <p:cNvPr id="19458" name="Прямоугольник 2"/>
          <p:cNvSpPr>
            <a:spLocks noChangeArrowheads="1"/>
          </p:cNvSpPr>
          <p:nvPr/>
        </p:nvSpPr>
        <p:spPr bwMode="auto">
          <a:xfrm>
            <a:off x="139700" y="765175"/>
            <a:ext cx="8785225" cy="830263"/>
          </a:xfrm>
          <a:prstGeom prst="rect">
            <a:avLst/>
          </a:prstGeom>
          <a:noFill/>
          <a:ln w="9525">
            <a:noFill/>
            <a:miter lim="800000"/>
            <a:headEnd/>
            <a:tailEnd/>
          </a:ln>
        </p:spPr>
        <p:txBody>
          <a:bodyPr>
            <a:spAutoFit/>
          </a:bodyPr>
          <a:lstStyle/>
          <a:p>
            <a:r>
              <a:rPr lang="vi-VN" sz="1600" b="1"/>
              <a:t>Анастасі́я Яросла́вна</a:t>
            </a:r>
            <a:r>
              <a:rPr lang="vi-VN" sz="1600"/>
              <a:t> (бл. 1028 — кінець ХІ століття, після 1074 року) — наймолодша дочка великого київського князя</a:t>
            </a:r>
            <a:r>
              <a:rPr lang="uk-UA" sz="1600">
                <a:latin typeface="Calibri" pitchFamily="34" charset="0"/>
              </a:rPr>
              <a:t> </a:t>
            </a:r>
            <a:r>
              <a:rPr lang="vi-VN" sz="1600" b="1"/>
              <a:t>Ярослава Мудрого</a:t>
            </a:r>
            <a:r>
              <a:rPr lang="vi-VN" sz="1600"/>
              <a:t> видана близько 1046 року за </a:t>
            </a:r>
            <a:r>
              <a:rPr lang="vi-VN" sz="1600" b="1"/>
              <a:t>угорського короля Андраша </a:t>
            </a:r>
            <a:r>
              <a:rPr lang="en-US" sz="1600" b="1">
                <a:latin typeface="Calibri" pitchFamily="34" charset="0"/>
              </a:rPr>
              <a:t>I.</a:t>
            </a:r>
            <a:endParaRPr lang="uk-UA" sz="1600" b="1">
              <a:latin typeface="Calibri" pitchFamily="34" charset="0"/>
            </a:endParaRPr>
          </a:p>
        </p:txBody>
      </p:sp>
      <p:sp>
        <p:nvSpPr>
          <p:cNvPr id="19459" name="Прямоугольник 3"/>
          <p:cNvSpPr>
            <a:spLocks noChangeArrowheads="1"/>
          </p:cNvSpPr>
          <p:nvPr/>
        </p:nvSpPr>
        <p:spPr bwMode="auto">
          <a:xfrm>
            <a:off x="95250" y="1700213"/>
            <a:ext cx="8640763" cy="1200150"/>
          </a:xfrm>
          <a:prstGeom prst="rect">
            <a:avLst/>
          </a:prstGeom>
          <a:noFill/>
          <a:ln w="9525">
            <a:noFill/>
            <a:miter lim="800000"/>
            <a:headEnd/>
            <a:tailEnd/>
          </a:ln>
        </p:spPr>
        <p:txBody>
          <a:bodyPr>
            <a:spAutoFit/>
          </a:bodyPr>
          <a:lstStyle/>
          <a:p>
            <a:pPr algn="ctr"/>
            <a:r>
              <a:rPr lang="vi-VN" b="1">
                <a:solidFill>
                  <a:srgbClr val="002060"/>
                </a:solidFill>
              </a:rPr>
              <a:t>А́нна Яросла́вна</a:t>
            </a:r>
            <a:r>
              <a:rPr lang="vi-VN">
                <a:solidFill>
                  <a:srgbClr val="002060"/>
                </a:solidFill>
              </a:rPr>
              <a:t>, </a:t>
            </a:r>
            <a:r>
              <a:rPr lang="vi-VN" b="1">
                <a:solidFill>
                  <a:srgbClr val="002060"/>
                </a:solidFill>
              </a:rPr>
              <a:t>Анна Київська</a:t>
            </a:r>
            <a:r>
              <a:rPr lang="vi-VN">
                <a:solidFill>
                  <a:srgbClr val="002060"/>
                </a:solidFill>
              </a:rPr>
              <a:t> (*бл.1032— †після 1075) — середня дочка Великого князя КиївськогоЯрослава </a:t>
            </a:r>
            <a:r>
              <a:rPr lang="en-US">
                <a:solidFill>
                  <a:srgbClr val="002060"/>
                </a:solidFill>
                <a:latin typeface="Calibri" pitchFamily="34" charset="0"/>
              </a:rPr>
              <a:t>I </a:t>
            </a:r>
            <a:r>
              <a:rPr lang="vi-VN">
                <a:solidFill>
                  <a:srgbClr val="002060"/>
                </a:solidFill>
              </a:rPr>
              <a:t>Мудрого, друга дружина </a:t>
            </a:r>
            <a:r>
              <a:rPr lang="vi-VN" b="1">
                <a:solidFill>
                  <a:srgbClr val="002060"/>
                </a:solidFill>
              </a:rPr>
              <a:t>французького короля Генріха </a:t>
            </a:r>
            <a:r>
              <a:rPr lang="en-US" b="1">
                <a:solidFill>
                  <a:srgbClr val="002060"/>
                </a:solidFill>
                <a:latin typeface="Calibri" pitchFamily="34" charset="0"/>
              </a:rPr>
              <a:t>I </a:t>
            </a:r>
            <a:r>
              <a:rPr lang="vi-VN" b="1">
                <a:solidFill>
                  <a:srgbClr val="002060"/>
                </a:solidFill>
              </a:rPr>
              <a:t>Капета</a:t>
            </a:r>
            <a:r>
              <a:rPr lang="vi-VN">
                <a:solidFill>
                  <a:srgbClr val="002060"/>
                </a:solidFill>
              </a:rPr>
              <a:t>, королева Франції, </a:t>
            </a:r>
            <a:r>
              <a:rPr lang="vi-VN" b="1">
                <a:solidFill>
                  <a:srgbClr val="002060"/>
                </a:solidFill>
              </a:rPr>
              <a:t>мати</a:t>
            </a:r>
            <a:r>
              <a:rPr lang="vi-VN">
                <a:solidFill>
                  <a:srgbClr val="002060"/>
                </a:solidFill>
              </a:rPr>
              <a:t> майбутнього </a:t>
            </a:r>
            <a:r>
              <a:rPr lang="vi-VN" b="1">
                <a:solidFill>
                  <a:srgbClr val="002060"/>
                </a:solidFill>
              </a:rPr>
              <a:t>короля Філіпа І</a:t>
            </a:r>
            <a:r>
              <a:rPr lang="vi-VN">
                <a:solidFill>
                  <a:srgbClr val="002060"/>
                </a:solidFill>
              </a:rPr>
              <a:t>.</a:t>
            </a:r>
            <a:endParaRPr lang="uk-UA">
              <a:solidFill>
                <a:srgbClr val="002060"/>
              </a:solidFill>
              <a:latin typeface="Calibri" pitchFamily="34" charset="0"/>
            </a:endParaRPr>
          </a:p>
        </p:txBody>
      </p:sp>
      <p:sp>
        <p:nvSpPr>
          <p:cNvPr id="6" name="Прямоугольник 5"/>
          <p:cNvSpPr/>
          <p:nvPr/>
        </p:nvSpPr>
        <p:spPr>
          <a:xfrm>
            <a:off x="95250" y="115888"/>
            <a:ext cx="8869363" cy="2784475"/>
          </a:xfrm>
          <a:prstGeom prst="rect">
            <a:avLst/>
          </a:prstGeom>
          <a:noFill/>
          <a:ln>
            <a:solidFill>
              <a:srgbClr val="FF0000"/>
            </a:solidFill>
            <a:prstDash val="dashDot"/>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uk-UA"/>
          </a:p>
        </p:txBody>
      </p:sp>
      <p:sp>
        <p:nvSpPr>
          <p:cNvPr id="19461" name="Прямоугольник 6"/>
          <p:cNvSpPr>
            <a:spLocks noChangeArrowheads="1"/>
          </p:cNvSpPr>
          <p:nvPr/>
        </p:nvSpPr>
        <p:spPr bwMode="auto">
          <a:xfrm>
            <a:off x="404813" y="3357563"/>
            <a:ext cx="8712200" cy="922337"/>
          </a:xfrm>
          <a:prstGeom prst="rect">
            <a:avLst/>
          </a:prstGeom>
          <a:noFill/>
          <a:ln w="9525">
            <a:noFill/>
            <a:miter lim="800000"/>
            <a:headEnd/>
            <a:tailEnd/>
          </a:ln>
        </p:spPr>
        <p:txBody>
          <a:bodyPr>
            <a:spAutoFit/>
          </a:bodyPr>
          <a:lstStyle/>
          <a:p>
            <a:r>
              <a:rPr lang="vi-VN" b="1"/>
              <a:t>Володи́мир </a:t>
            </a:r>
            <a:r>
              <a:rPr lang="en-US" b="1">
                <a:latin typeface="Calibri" pitchFamily="34" charset="0"/>
              </a:rPr>
              <a:t>II </a:t>
            </a:r>
            <a:r>
              <a:rPr lang="vi-VN" b="1"/>
              <a:t>Яросла́вич Но́вгородський</a:t>
            </a:r>
            <a:r>
              <a:rPr lang="vi-VN"/>
              <a:t> (нар.1020 — †4 жовтня 1052) — </a:t>
            </a:r>
            <a:r>
              <a:rPr lang="vi-VN" b="1"/>
              <a:t>князь Новгородський</a:t>
            </a:r>
            <a:r>
              <a:rPr lang="vi-VN"/>
              <a:t>, син великого князя </a:t>
            </a:r>
            <a:r>
              <a:rPr lang="vi-VN" b="1"/>
              <a:t>Ярослава </a:t>
            </a:r>
            <a:r>
              <a:rPr lang="en-US" b="1">
                <a:latin typeface="Calibri" pitchFamily="34" charset="0"/>
              </a:rPr>
              <a:t>I </a:t>
            </a:r>
            <a:r>
              <a:rPr lang="vi-VN" b="1"/>
              <a:t>Мудрого</a:t>
            </a:r>
            <a:r>
              <a:rPr lang="vi-VN"/>
              <a:t> і дочки короля </a:t>
            </a:r>
            <a:r>
              <a:rPr lang="vi-VN" b="1"/>
              <a:t>Швеції Улофа </a:t>
            </a:r>
            <a:r>
              <a:rPr lang="en-US" b="1">
                <a:latin typeface="Calibri" pitchFamily="34" charset="0"/>
              </a:rPr>
              <a:t>III </a:t>
            </a:r>
            <a:r>
              <a:rPr lang="vi-VN" b="1"/>
              <a:t>Шетконунга</a:t>
            </a:r>
            <a:r>
              <a:rPr lang="vi-VN"/>
              <a:t> Інгігерди (Ірини).</a:t>
            </a:r>
            <a:endParaRPr lang="uk-UA">
              <a:latin typeface="Calibri" pitchFamily="34" charset="0"/>
            </a:endParaRPr>
          </a:p>
        </p:txBody>
      </p:sp>
      <p:sp>
        <p:nvSpPr>
          <p:cNvPr id="19462" name="Прямоугольник 7"/>
          <p:cNvSpPr>
            <a:spLocks noChangeArrowheads="1"/>
          </p:cNvSpPr>
          <p:nvPr/>
        </p:nvSpPr>
        <p:spPr bwMode="auto">
          <a:xfrm>
            <a:off x="385763" y="4279900"/>
            <a:ext cx="8601075" cy="646113"/>
          </a:xfrm>
          <a:prstGeom prst="rect">
            <a:avLst/>
          </a:prstGeom>
          <a:noFill/>
          <a:ln w="9525">
            <a:noFill/>
            <a:miter lim="800000"/>
            <a:headEnd/>
            <a:tailEnd/>
          </a:ln>
        </p:spPr>
        <p:txBody>
          <a:bodyPr>
            <a:spAutoFit/>
          </a:bodyPr>
          <a:lstStyle/>
          <a:p>
            <a:r>
              <a:rPr lang="vi-VN" b="1"/>
              <a:t>Ізясла́в Яросла́вич</a:t>
            </a:r>
            <a:r>
              <a:rPr lang="vi-VN"/>
              <a:t> (при хрещенні Дмитро, *1024 — †3 жовтня 1078) — Великий князь Київський (з 1054). Син</a:t>
            </a:r>
            <a:r>
              <a:rPr lang="uk-UA">
                <a:latin typeface="Calibri" pitchFamily="34" charset="0"/>
              </a:rPr>
              <a:t> </a:t>
            </a:r>
            <a:r>
              <a:rPr lang="vi-VN"/>
              <a:t>Ярослава Мудрого та Інгігерди.</a:t>
            </a:r>
            <a:endParaRPr lang="uk-UA">
              <a:latin typeface="Calibri" pitchFamily="34" charset="0"/>
            </a:endParaRPr>
          </a:p>
        </p:txBody>
      </p:sp>
      <p:sp>
        <p:nvSpPr>
          <p:cNvPr id="19463" name="Прямоугольник 8"/>
          <p:cNvSpPr>
            <a:spLocks noChangeArrowheads="1"/>
          </p:cNvSpPr>
          <p:nvPr/>
        </p:nvSpPr>
        <p:spPr bwMode="auto">
          <a:xfrm>
            <a:off x="447675" y="4975225"/>
            <a:ext cx="8626475" cy="646113"/>
          </a:xfrm>
          <a:prstGeom prst="rect">
            <a:avLst/>
          </a:prstGeom>
          <a:noFill/>
          <a:ln w="9525">
            <a:noFill/>
            <a:miter lim="800000"/>
            <a:headEnd/>
            <a:tailEnd/>
          </a:ln>
        </p:spPr>
        <p:txBody>
          <a:bodyPr>
            <a:spAutoFit/>
          </a:bodyPr>
          <a:lstStyle/>
          <a:p>
            <a:r>
              <a:rPr lang="ru-RU" b="1">
                <a:cs typeface="Arial" charset="0"/>
              </a:rPr>
              <a:t>В'ячеслав Ярославич</a:t>
            </a:r>
            <a:r>
              <a:rPr lang="ru-RU">
                <a:cs typeface="Arial" charset="0"/>
              </a:rPr>
              <a:t> (1036–1057) — князь смоленський з 1054, один з молодших синів Ярослава I Мудрогота.</a:t>
            </a:r>
            <a:endParaRPr lang="uk-UA">
              <a:cs typeface="Arial" charset="0"/>
            </a:endParaRPr>
          </a:p>
        </p:txBody>
      </p:sp>
      <p:sp>
        <p:nvSpPr>
          <p:cNvPr id="10" name="Прямоугольник 9"/>
          <p:cNvSpPr/>
          <p:nvPr/>
        </p:nvSpPr>
        <p:spPr>
          <a:xfrm>
            <a:off x="338138" y="3284538"/>
            <a:ext cx="8483600" cy="3381375"/>
          </a:xfrm>
          <a:prstGeom prst="rect">
            <a:avLst/>
          </a:prstGeom>
          <a:noFill/>
          <a:ln>
            <a:solidFill>
              <a:schemeClr val="accent6">
                <a:lumMod val="50000"/>
              </a:schemeClr>
            </a:solidFill>
            <a:prstDash val="lgDashDot"/>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uk-UA"/>
          </a:p>
        </p:txBody>
      </p:sp>
      <p:sp>
        <p:nvSpPr>
          <p:cNvPr id="19465" name="Прямоугольник 10"/>
          <p:cNvSpPr>
            <a:spLocks noChangeArrowheads="1"/>
          </p:cNvSpPr>
          <p:nvPr/>
        </p:nvSpPr>
        <p:spPr bwMode="auto">
          <a:xfrm>
            <a:off x="452438" y="5621338"/>
            <a:ext cx="7993062" cy="646112"/>
          </a:xfrm>
          <a:prstGeom prst="rect">
            <a:avLst/>
          </a:prstGeom>
          <a:noFill/>
          <a:ln w="9525">
            <a:noFill/>
            <a:miter lim="800000"/>
            <a:headEnd/>
            <a:tailEnd/>
          </a:ln>
        </p:spPr>
        <p:txBody>
          <a:bodyPr>
            <a:spAutoFit/>
          </a:bodyPr>
          <a:lstStyle/>
          <a:p>
            <a:r>
              <a:rPr lang="uk-UA" b="1">
                <a:cs typeface="Arial" charset="0"/>
              </a:rPr>
              <a:t>Ігор Ярославич</a:t>
            </a:r>
            <a:r>
              <a:rPr lang="uk-UA">
                <a:cs typeface="Arial" charset="0"/>
              </a:rPr>
              <a:t> (*? - †1060) — син Ярослава </a:t>
            </a:r>
            <a:r>
              <a:rPr lang="en-US">
                <a:cs typeface="Arial" charset="0"/>
              </a:rPr>
              <a:t>I </a:t>
            </a:r>
            <a:r>
              <a:rPr lang="uk-UA">
                <a:cs typeface="Arial" charset="0"/>
              </a:rPr>
              <a:t>Мудрого. Був одружений з німецькою принцесою Кунігундою, графинею Орламіндською.</a:t>
            </a: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1" name="Рисунок 1"/>
          <p:cNvPicPr>
            <a:picLocks noChangeAspect="1"/>
          </p:cNvPicPr>
          <p:nvPr/>
        </p:nvPicPr>
        <p:blipFill>
          <a:blip r:embed="rId2"/>
          <a:srcRect/>
          <a:stretch>
            <a:fillRect/>
          </a:stretch>
        </p:blipFill>
        <p:spPr bwMode="auto">
          <a:xfrm>
            <a:off x="5795963" y="404813"/>
            <a:ext cx="2794000" cy="3721100"/>
          </a:xfrm>
          <a:prstGeom prst="rect">
            <a:avLst/>
          </a:prstGeom>
          <a:noFill/>
          <a:ln w="9525">
            <a:noFill/>
            <a:miter lim="800000"/>
            <a:headEnd/>
            <a:tailEnd/>
          </a:ln>
        </p:spPr>
      </p:pic>
      <p:sp>
        <p:nvSpPr>
          <p:cNvPr id="20482" name="Прямоугольник 3"/>
          <p:cNvSpPr>
            <a:spLocks noChangeArrowheads="1"/>
          </p:cNvSpPr>
          <p:nvPr/>
        </p:nvSpPr>
        <p:spPr bwMode="auto">
          <a:xfrm>
            <a:off x="182563" y="4508500"/>
            <a:ext cx="8929687" cy="1939925"/>
          </a:xfrm>
          <a:prstGeom prst="rect">
            <a:avLst/>
          </a:prstGeom>
          <a:noFill/>
          <a:ln w="9525">
            <a:noFill/>
            <a:miter lim="800000"/>
            <a:headEnd/>
            <a:tailEnd/>
          </a:ln>
        </p:spPr>
        <p:txBody>
          <a:bodyPr>
            <a:spAutoFit/>
          </a:bodyPr>
          <a:lstStyle/>
          <a:p>
            <a:r>
              <a:rPr lang="vi-VN" sz="2000" b="1"/>
              <a:t>Євпра́ксія Все́володівна</a:t>
            </a:r>
            <a:r>
              <a:rPr lang="vi-VN" sz="2000"/>
              <a:t> (*1071, Київ — †9 травня / липня1109, Київ) — київська князівна, дочка великого князя київського Всеволода </a:t>
            </a:r>
            <a:r>
              <a:rPr lang="en-US" sz="2000">
                <a:latin typeface="Calibri" pitchFamily="34" charset="0"/>
              </a:rPr>
              <a:t>I </a:t>
            </a:r>
            <a:r>
              <a:rPr lang="vi-VN" sz="2000"/>
              <a:t>Ярославича (1077–1093), найвизначнішого сина Ярослава </a:t>
            </a:r>
            <a:r>
              <a:rPr lang="en-US" sz="2000">
                <a:latin typeface="Calibri" pitchFamily="34" charset="0"/>
              </a:rPr>
              <a:t>I </a:t>
            </a:r>
            <a:r>
              <a:rPr lang="vi-VN" sz="2000"/>
              <a:t>Мудрого, що намагався втримувати єдність київської держави і утримував зв'язки з Візантією та Західною Європою. Сестра</a:t>
            </a:r>
            <a:r>
              <a:rPr lang="uk-UA" sz="2000">
                <a:latin typeface="Calibri" pitchFamily="34" charset="0"/>
              </a:rPr>
              <a:t> </a:t>
            </a:r>
            <a:r>
              <a:rPr lang="vi-VN" sz="2000"/>
              <a:t>Володимира </a:t>
            </a:r>
            <a:r>
              <a:rPr lang="en-US" sz="2000">
                <a:latin typeface="Calibri" pitchFamily="34" charset="0"/>
              </a:rPr>
              <a:t>II </a:t>
            </a:r>
            <a:r>
              <a:rPr lang="vi-VN" sz="2000"/>
              <a:t>Мономаха, </a:t>
            </a:r>
            <a:r>
              <a:rPr lang="vi-VN" sz="2000" b="1"/>
              <a:t>німецька імператриця</a:t>
            </a:r>
            <a:r>
              <a:rPr lang="vi-VN" sz="2000"/>
              <a:t>, </a:t>
            </a:r>
            <a:r>
              <a:rPr lang="vi-VN" sz="2000" b="1"/>
              <a:t>дружина німецького імператора </a:t>
            </a:r>
            <a:r>
              <a:rPr lang="vi-VN" sz="2000" b="1" u="sng"/>
              <a:t>Генріха </a:t>
            </a:r>
            <a:r>
              <a:rPr lang="en-US" sz="2000" b="1" u="sng">
                <a:latin typeface="Calibri" pitchFamily="34" charset="0"/>
              </a:rPr>
              <a:t>IV</a:t>
            </a:r>
            <a:endParaRPr lang="uk-UA" sz="2000" b="1">
              <a:latin typeface="Calibri" pitchFamily="34" charset="0"/>
            </a:endParaRPr>
          </a:p>
        </p:txBody>
      </p:sp>
      <p:pic>
        <p:nvPicPr>
          <p:cNvPr id="20483" name="Рисунок 4"/>
          <p:cNvPicPr>
            <a:picLocks noChangeAspect="1"/>
          </p:cNvPicPr>
          <p:nvPr/>
        </p:nvPicPr>
        <p:blipFill>
          <a:blip r:embed="rId3"/>
          <a:srcRect/>
          <a:stretch>
            <a:fillRect/>
          </a:stretch>
        </p:blipFill>
        <p:spPr bwMode="auto">
          <a:xfrm>
            <a:off x="155575" y="404813"/>
            <a:ext cx="5589588" cy="345598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5" name="Рисунок 1"/>
          <p:cNvPicPr>
            <a:picLocks noChangeAspect="1"/>
          </p:cNvPicPr>
          <p:nvPr/>
        </p:nvPicPr>
        <p:blipFill>
          <a:blip r:embed="rId2"/>
          <a:srcRect/>
          <a:stretch>
            <a:fillRect/>
          </a:stretch>
        </p:blipFill>
        <p:spPr bwMode="auto">
          <a:xfrm>
            <a:off x="47625" y="1282700"/>
            <a:ext cx="2995613" cy="1787525"/>
          </a:xfrm>
          <a:prstGeom prst="rect">
            <a:avLst/>
          </a:prstGeom>
          <a:noFill/>
          <a:ln w="9525">
            <a:noFill/>
            <a:miter lim="800000"/>
            <a:headEnd/>
            <a:tailEnd/>
          </a:ln>
        </p:spPr>
      </p:pic>
      <p:pic>
        <p:nvPicPr>
          <p:cNvPr id="21506" name="Рисунок 2"/>
          <p:cNvPicPr>
            <a:picLocks noChangeAspect="1"/>
          </p:cNvPicPr>
          <p:nvPr/>
        </p:nvPicPr>
        <p:blipFill>
          <a:blip r:embed="rId3"/>
          <a:srcRect l="9596" t="7138" r="10027" b="11382"/>
          <a:stretch>
            <a:fillRect/>
          </a:stretch>
        </p:blipFill>
        <p:spPr bwMode="auto">
          <a:xfrm>
            <a:off x="2419350" y="303213"/>
            <a:ext cx="2413000" cy="1957387"/>
          </a:xfrm>
          <a:prstGeom prst="rect">
            <a:avLst/>
          </a:prstGeom>
          <a:noFill/>
          <a:ln w="9525">
            <a:noFill/>
            <a:miter lim="800000"/>
            <a:headEnd/>
            <a:tailEnd/>
          </a:ln>
        </p:spPr>
      </p:pic>
      <p:sp>
        <p:nvSpPr>
          <p:cNvPr id="21507" name="Прямоугольник 5"/>
          <p:cNvSpPr>
            <a:spLocks noChangeArrowheads="1"/>
          </p:cNvSpPr>
          <p:nvPr/>
        </p:nvSpPr>
        <p:spPr bwMode="auto">
          <a:xfrm>
            <a:off x="4500563" y="4941888"/>
            <a:ext cx="4572000" cy="1754187"/>
          </a:xfrm>
          <a:prstGeom prst="rect">
            <a:avLst/>
          </a:prstGeom>
          <a:noFill/>
          <a:ln w="9525">
            <a:noFill/>
            <a:miter lim="800000"/>
            <a:headEnd/>
            <a:tailEnd/>
          </a:ln>
        </p:spPr>
        <p:txBody>
          <a:bodyPr>
            <a:spAutoFit/>
          </a:bodyPr>
          <a:lstStyle/>
          <a:p>
            <a:pPr algn="ctr"/>
            <a:r>
              <a:rPr lang="uk-UA">
                <a:cs typeface="Arial" charset="0"/>
              </a:rPr>
              <a:t>План розташування військ перед битвою під Білою Горою </a:t>
            </a:r>
            <a:r>
              <a:rPr lang="uk-UA" b="1">
                <a:solidFill>
                  <a:srgbClr val="002060"/>
                </a:solidFill>
                <a:cs typeface="Arial" charset="0"/>
              </a:rPr>
              <a:t>1620 р</a:t>
            </a:r>
            <a:r>
              <a:rPr lang="uk-UA">
                <a:cs typeface="Arial" charset="0"/>
              </a:rPr>
              <a:t>. Згори протестантське військо, знизу католицьке. У лівому нижньому кутку плану зображена кінна частина війська католиків, позначена як </a:t>
            </a:r>
            <a:r>
              <a:rPr lang="uk-UA" b="1">
                <a:cs typeface="Arial" charset="0"/>
              </a:rPr>
              <a:t>«3000 козаків»</a:t>
            </a:r>
          </a:p>
        </p:txBody>
      </p:sp>
      <p:pic>
        <p:nvPicPr>
          <p:cNvPr id="21508" name="Рисунок 6"/>
          <p:cNvPicPr>
            <a:picLocks noChangeAspect="1"/>
          </p:cNvPicPr>
          <p:nvPr/>
        </p:nvPicPr>
        <p:blipFill>
          <a:blip r:embed="rId4"/>
          <a:srcRect/>
          <a:stretch>
            <a:fillRect/>
          </a:stretch>
        </p:blipFill>
        <p:spPr bwMode="auto">
          <a:xfrm>
            <a:off x="5148263" y="60325"/>
            <a:ext cx="3752850" cy="4721225"/>
          </a:xfrm>
          <a:prstGeom prst="rect">
            <a:avLst/>
          </a:prstGeom>
          <a:noFill/>
          <a:ln w="9525">
            <a:noFill/>
            <a:miter lim="800000"/>
            <a:headEnd/>
            <a:tailEnd/>
          </a:ln>
        </p:spPr>
      </p:pic>
      <p:sp>
        <p:nvSpPr>
          <p:cNvPr id="21509" name="TextBox 7"/>
          <p:cNvSpPr txBox="1">
            <a:spLocks noChangeArrowheads="1"/>
          </p:cNvSpPr>
          <p:nvPr/>
        </p:nvSpPr>
        <p:spPr bwMode="auto">
          <a:xfrm>
            <a:off x="3043238" y="2674938"/>
            <a:ext cx="1584325" cy="369887"/>
          </a:xfrm>
          <a:prstGeom prst="rect">
            <a:avLst/>
          </a:prstGeom>
          <a:noFill/>
          <a:ln w="9525">
            <a:noFill/>
            <a:miter lim="800000"/>
            <a:headEnd/>
            <a:tailEnd/>
          </a:ln>
        </p:spPr>
        <p:txBody>
          <a:bodyPr>
            <a:spAutoFit/>
          </a:bodyPr>
          <a:lstStyle/>
          <a:p>
            <a:r>
              <a:rPr lang="uk-UA" b="1">
                <a:solidFill>
                  <a:srgbClr val="2C0EE0"/>
                </a:solidFill>
                <a:cs typeface="Arial" charset="0"/>
              </a:rPr>
              <a:t>ІВАН СІРКО</a:t>
            </a:r>
          </a:p>
        </p:txBody>
      </p:sp>
      <p:sp>
        <p:nvSpPr>
          <p:cNvPr id="21510" name="TextBox 8"/>
          <p:cNvSpPr txBox="1">
            <a:spLocks noChangeArrowheads="1"/>
          </p:cNvSpPr>
          <p:nvPr/>
        </p:nvSpPr>
        <p:spPr bwMode="auto">
          <a:xfrm>
            <a:off x="250825" y="303213"/>
            <a:ext cx="2168525" cy="646112"/>
          </a:xfrm>
          <a:prstGeom prst="rect">
            <a:avLst/>
          </a:prstGeom>
          <a:noFill/>
          <a:ln w="9525">
            <a:noFill/>
            <a:miter lim="800000"/>
            <a:headEnd/>
            <a:tailEnd/>
          </a:ln>
        </p:spPr>
        <p:txBody>
          <a:bodyPr>
            <a:spAutoFit/>
          </a:bodyPr>
          <a:lstStyle/>
          <a:p>
            <a:pPr algn="r"/>
            <a:r>
              <a:rPr lang="uk-UA" b="1">
                <a:solidFill>
                  <a:srgbClr val="2C0EE0"/>
                </a:solidFill>
                <a:cs typeface="Arial" charset="0"/>
              </a:rPr>
              <a:t>БОГДАН ХМЕЛЬНИЦЬКЙИ</a:t>
            </a:r>
          </a:p>
        </p:txBody>
      </p:sp>
      <p:pic>
        <p:nvPicPr>
          <p:cNvPr id="21511" name="Рисунок 9"/>
          <p:cNvPicPr>
            <a:picLocks noChangeAspect="1"/>
          </p:cNvPicPr>
          <p:nvPr/>
        </p:nvPicPr>
        <p:blipFill>
          <a:blip r:embed="rId5"/>
          <a:srcRect t="78059" r="56316"/>
          <a:stretch>
            <a:fillRect/>
          </a:stretch>
        </p:blipFill>
        <p:spPr bwMode="auto">
          <a:xfrm>
            <a:off x="76200" y="3284538"/>
            <a:ext cx="4475163" cy="2827337"/>
          </a:xfrm>
          <a:prstGeom prst="rect">
            <a:avLst/>
          </a:prstGeom>
          <a:noFill/>
          <a:ln w="38100">
            <a:solidFill>
              <a:schemeClr val="tx1"/>
            </a:solidFill>
            <a:prstDash val="dash"/>
            <a:miter lim="800000"/>
            <a:headEnd/>
            <a:tailEnd/>
          </a:ln>
        </p:spPr>
      </p:pic>
      <p:sp>
        <p:nvSpPr>
          <p:cNvPr id="11" name="Скругленный прямоугольник 10"/>
          <p:cNvSpPr/>
          <p:nvPr/>
        </p:nvSpPr>
        <p:spPr>
          <a:xfrm>
            <a:off x="5292725" y="3789363"/>
            <a:ext cx="1295400" cy="909637"/>
          </a:xfrm>
          <a:prstGeom prst="roundRect">
            <a:avLst/>
          </a:prstGeom>
          <a:noFill/>
          <a:ln>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uk-UA"/>
          </a:p>
        </p:txBody>
      </p:sp>
      <p:sp>
        <p:nvSpPr>
          <p:cNvPr id="13" name="Стрелка влево 12"/>
          <p:cNvSpPr/>
          <p:nvPr/>
        </p:nvSpPr>
        <p:spPr>
          <a:xfrm>
            <a:off x="4551363" y="4333875"/>
            <a:ext cx="741362" cy="333375"/>
          </a:xfrm>
          <a:prstGeom prst="leftArrow">
            <a:avLst/>
          </a:prstGeom>
          <a:solidFill>
            <a:srgbClr val="44F913"/>
          </a:solidFill>
          <a:ln>
            <a:solidFill>
              <a:srgbClr val="0033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uk-UA"/>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746" name="Picture 2" descr="b9e10d2b72415bbd49b0982adec3d2aa"/>
          <p:cNvPicPr>
            <a:picLocks noChangeAspect="1" noChangeArrowheads="1"/>
          </p:cNvPicPr>
          <p:nvPr/>
        </p:nvPicPr>
        <p:blipFill>
          <a:blip r:embed="rId2">
            <a:extLst>
              <a:ext uri="{BEBA8EAE-BF5A-486C-A8C5-ECC9F3942E4B}">
                <a14:imgProps xmlns:a14="http://schemas.microsoft.com/office/drawing/2010/main">
                  <a14:imgLayer r:embed="rId3">
                    <a14:imgEffect>
                      <a14:brightnessContrast bright="-40000" contrast="40000"/>
                    </a14:imgEffect>
                  </a14:imgLayer>
                </a14:imgProps>
              </a:ext>
            </a:extLst>
          </a:blip>
          <a:srcRect/>
          <a:stretch>
            <a:fillRect/>
          </a:stretch>
        </p:blipFill>
        <p:spPr bwMode="auto">
          <a:xfrm>
            <a:off x="4292" y="404664"/>
            <a:ext cx="9182266" cy="5918870"/>
          </a:xfrm>
          <a:prstGeom prst="rect">
            <a:avLst/>
          </a:prstGeom>
          <a:noFill/>
        </p:spPr>
      </p:pic>
      <p:sp>
        <p:nvSpPr>
          <p:cNvPr id="31747" name="Rectangle 3"/>
          <p:cNvSpPr>
            <a:spLocks noGrp="1"/>
          </p:cNvSpPr>
          <p:nvPr>
            <p:ph type="title"/>
          </p:nvPr>
        </p:nvSpPr>
        <p:spPr>
          <a:xfrm>
            <a:off x="468313" y="333375"/>
            <a:ext cx="8229600" cy="6048375"/>
          </a:xfrm>
        </p:spPr>
        <p:txBody>
          <a:bodyPr/>
          <a:lstStyle/>
          <a:p>
            <a:r>
              <a:rPr lang="uk-UA" sz="2800" dirty="0" smtClean="0">
                <a:solidFill>
                  <a:schemeClr val="bg1"/>
                </a:solidFill>
              </a:rPr>
              <a:t>28 країн впродовж майже 40 років стали членами ЄС</a:t>
            </a:r>
            <a:br>
              <a:rPr lang="uk-UA" sz="2800" dirty="0" smtClean="0">
                <a:solidFill>
                  <a:schemeClr val="bg1"/>
                </a:solidFill>
              </a:rPr>
            </a:br>
            <a:r>
              <a:rPr lang="uk-UA" sz="2800" dirty="0" smtClean="0">
                <a:solidFill>
                  <a:schemeClr val="bg1"/>
                </a:solidFill>
              </a:rPr>
              <a:t>25.03.1957 Бельгія, Франція, Нідерланди, Люксембург, Німеччина, Італія</a:t>
            </a:r>
            <a:br>
              <a:rPr lang="uk-UA" sz="2800" dirty="0" smtClean="0">
                <a:solidFill>
                  <a:schemeClr val="bg1"/>
                </a:solidFill>
              </a:rPr>
            </a:br>
            <a:r>
              <a:rPr lang="uk-UA" sz="2800" dirty="0" smtClean="0">
                <a:solidFill>
                  <a:schemeClr val="bg1"/>
                </a:solidFill>
              </a:rPr>
              <a:t>1.01.1973 Данія, Ірландія, Великобританія</a:t>
            </a:r>
            <a:br>
              <a:rPr lang="uk-UA" sz="2800" dirty="0" smtClean="0">
                <a:solidFill>
                  <a:schemeClr val="bg1"/>
                </a:solidFill>
              </a:rPr>
            </a:br>
            <a:r>
              <a:rPr lang="uk-UA" sz="2800" dirty="0" smtClean="0">
                <a:solidFill>
                  <a:schemeClr val="bg1"/>
                </a:solidFill>
              </a:rPr>
              <a:t>1.01.1981 Греція</a:t>
            </a:r>
            <a:br>
              <a:rPr lang="uk-UA" sz="2800" dirty="0" smtClean="0">
                <a:solidFill>
                  <a:schemeClr val="bg1"/>
                </a:solidFill>
              </a:rPr>
            </a:br>
            <a:r>
              <a:rPr lang="uk-UA" sz="2800" dirty="0" smtClean="0">
                <a:solidFill>
                  <a:schemeClr val="bg1"/>
                </a:solidFill>
              </a:rPr>
              <a:t>1.01.1986 Португалія, Іспанія</a:t>
            </a:r>
            <a:br>
              <a:rPr lang="uk-UA" sz="2800" dirty="0" smtClean="0">
                <a:solidFill>
                  <a:schemeClr val="bg1"/>
                </a:solidFill>
              </a:rPr>
            </a:br>
            <a:r>
              <a:rPr lang="uk-UA" sz="2800" dirty="0" smtClean="0">
                <a:solidFill>
                  <a:schemeClr val="bg1"/>
                </a:solidFill>
              </a:rPr>
              <a:t>1.01.1995 Австрія, Фінляндія, Швеція</a:t>
            </a:r>
            <a:br>
              <a:rPr lang="uk-UA" sz="2800" dirty="0" smtClean="0">
                <a:solidFill>
                  <a:schemeClr val="bg1"/>
                </a:solidFill>
              </a:rPr>
            </a:br>
            <a:r>
              <a:rPr lang="uk-UA" sz="2800" dirty="0" smtClean="0">
                <a:solidFill>
                  <a:schemeClr val="bg1"/>
                </a:solidFill>
              </a:rPr>
              <a:t>1.05.2004 Кіпр, Естонія, Угорщина, Латвія, Литва, Мальта, Польща, Словаччина, Словенія, Чехія</a:t>
            </a:r>
            <a:br>
              <a:rPr lang="uk-UA" sz="2800" dirty="0" smtClean="0">
                <a:solidFill>
                  <a:schemeClr val="bg1"/>
                </a:solidFill>
              </a:rPr>
            </a:br>
            <a:r>
              <a:rPr lang="uk-UA" sz="2800" dirty="0" smtClean="0">
                <a:solidFill>
                  <a:schemeClr val="bg1"/>
                </a:solidFill>
              </a:rPr>
              <a:t>1.01.2007 Болгарія, Румунія</a:t>
            </a:r>
            <a:br>
              <a:rPr lang="uk-UA" sz="2800" dirty="0" smtClean="0">
                <a:solidFill>
                  <a:schemeClr val="bg1"/>
                </a:solidFill>
              </a:rPr>
            </a:br>
            <a:r>
              <a:rPr lang="uk-UA" sz="2800" dirty="0" smtClean="0">
                <a:solidFill>
                  <a:schemeClr val="bg1"/>
                </a:solidFill>
              </a:rPr>
              <a:t>1.07.2013 Хорватія</a:t>
            </a: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770" name="Picture 2" descr="UUzX_8NS37w"/>
          <p:cNvPicPr>
            <a:picLocks noChangeAspect="1" noChangeArrowheads="1"/>
          </p:cNvPicPr>
          <p:nvPr/>
        </p:nvPicPr>
        <p:blipFill>
          <a:blip r:embed="rId2">
            <a:extLst>
              <a:ext uri="{BEBA8EAE-BF5A-486C-A8C5-ECC9F3942E4B}">
                <a14:imgProps xmlns:a14="http://schemas.microsoft.com/office/drawing/2010/main">
                  <a14:imgLayer r:embed="rId3">
                    <a14:imgEffect>
                      <a14:brightnessContrast bright="-40000" contrast="20000"/>
                    </a14:imgEffect>
                  </a14:imgLayer>
                </a14:imgProps>
              </a:ext>
            </a:extLst>
          </a:blip>
          <a:srcRect/>
          <a:stretch>
            <a:fillRect/>
          </a:stretch>
        </p:blipFill>
        <p:spPr bwMode="auto">
          <a:xfrm>
            <a:off x="323850" y="242888"/>
            <a:ext cx="8424863" cy="6318250"/>
          </a:xfrm>
          <a:prstGeom prst="rect">
            <a:avLst/>
          </a:prstGeom>
          <a:noFill/>
        </p:spPr>
      </p:pic>
      <p:sp>
        <p:nvSpPr>
          <p:cNvPr id="32771" name="Rectangle 3"/>
          <p:cNvSpPr>
            <a:spLocks noGrp="1"/>
          </p:cNvSpPr>
          <p:nvPr>
            <p:ph type="title"/>
          </p:nvPr>
        </p:nvSpPr>
        <p:spPr>
          <a:xfrm>
            <a:off x="468313" y="333375"/>
            <a:ext cx="8229600" cy="6119813"/>
          </a:xfrm>
        </p:spPr>
        <p:txBody>
          <a:bodyPr/>
          <a:lstStyle/>
          <a:p>
            <a:r>
              <a:rPr lang="uk-UA" dirty="0" smtClean="0">
                <a:solidFill>
                  <a:schemeClr val="bg1"/>
                </a:solidFill>
              </a:rPr>
              <a:t>Ці країни виявили бажання жити в мирі, покращувати умови життя та праці своїх громадян та спільно творити світову політику</a:t>
            </a: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262</TotalTime>
  <Words>256</Words>
  <Application>Microsoft Office PowerPoint</Application>
  <PresentationFormat>Экран (4:3)</PresentationFormat>
  <Paragraphs>56</Paragraphs>
  <Slides>16</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16</vt:i4>
      </vt:variant>
    </vt:vector>
  </HeadingPairs>
  <TitlesOfParts>
    <vt:vector size="17" baseType="lpstr">
      <vt:lpstr>Тема Office</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28 країн впродовж майже 40 років стали членами ЄС 25.03.1957 Бельгія, Франція, Нідерланди, Люксембург, Німеччина, Італія 1.01.1973 Данія, Ірландія, Великобританія 1.01.1981 Греція 1.01.1986 Португалія, Іспанія 1.01.1995 Австрія, Фінляндія, Швеція 1.05.2004 Кіпр, Естонія, Угорщина, Латвія, Литва, Мальта, Польща, Словаччина, Словенія, Чехія 1.01.2007 Болгарія, Румунія 1.07.2013 Хорватія</vt:lpstr>
      <vt:lpstr>Ці країни виявили бажання жити в мирі, покращувати умови життя та праці своїх громадян та спільно творити світову політику</vt:lpstr>
      <vt:lpstr>Європа</vt:lpstr>
      <vt:lpstr>Прапор ЄС</vt:lpstr>
      <vt:lpstr>Гімн ЄС</vt:lpstr>
      <vt:lpstr>Євро </vt:lpstr>
      <vt:lpstr>Державні        Органи ЄС</vt:lpstr>
      <vt:lpstr>Європейський Союз – ще незавершений проект, але Європа без кордонів все ж можлива!</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Domashniy</dc:creator>
  <cp:lastModifiedBy>Pavlo Blozva</cp:lastModifiedBy>
  <cp:revision>20</cp:revision>
  <dcterms:created xsi:type="dcterms:W3CDTF">2016-03-06T18:48:45Z</dcterms:created>
  <dcterms:modified xsi:type="dcterms:W3CDTF">2016-05-30T16:35:29Z</dcterms:modified>
</cp:coreProperties>
</file>