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sldIdLst>
    <p:sldId id="257" r:id="rId2"/>
    <p:sldId id="258" r:id="rId3"/>
    <p:sldId id="261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306" r:id="rId13"/>
    <p:sldId id="268" r:id="rId14"/>
    <p:sldId id="269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4" r:id="rId28"/>
    <p:sldId id="297" r:id="rId29"/>
    <p:sldId id="285" r:id="rId30"/>
    <p:sldId id="286" r:id="rId31"/>
    <p:sldId id="287" r:id="rId32"/>
    <p:sldId id="288" r:id="rId33"/>
    <p:sldId id="283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8" r:id="rId43"/>
    <p:sldId id="299" r:id="rId44"/>
    <p:sldId id="301" r:id="rId45"/>
    <p:sldId id="300" r:id="rId46"/>
    <p:sldId id="302" r:id="rId47"/>
    <p:sldId id="303" r:id="rId48"/>
    <p:sldId id="305" r:id="rId49"/>
    <p:sldId id="304" r:id="rId50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505"/>
    <a:srgbClr val="1F3522"/>
    <a:srgbClr val="97FFC6"/>
    <a:srgbClr val="00542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 descr="8MarthRoseMast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40513" y="476250"/>
            <a:ext cx="2057400" cy="58943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476250"/>
            <a:ext cx="6019800" cy="58943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8446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9313" y="18446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8MarthRoseSlaid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4762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844675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moon%20+.mp4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0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http://pochemuchkam.ru/wp-content/uploads/2010/12/616793-350x2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494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5085184"/>
            <a:ext cx="8229600" cy="1143000"/>
          </a:xfrm>
        </p:spPr>
        <p:txBody>
          <a:bodyPr/>
          <a:lstStyle/>
          <a:p>
            <a:r>
              <a:rPr lang="uk-UA" sz="7200" b="1" i="1" dirty="0" err="1" smtClean="0">
                <a:solidFill>
                  <a:srgbClr val="C00000"/>
                </a:solidFill>
                <a:latin typeface="Monotype Corsiva" pitchFamily="66" charset="0"/>
              </a:rPr>
              <a:t>“Повіки</a:t>
            </a:r>
            <a:r>
              <a:rPr lang="uk-UA" sz="7200" b="1" i="1" dirty="0" smtClean="0">
                <a:solidFill>
                  <a:srgbClr val="C00000"/>
                </a:solidFill>
                <a:latin typeface="Monotype Corsiva" pitchFamily="66" charset="0"/>
              </a:rPr>
              <a:t> слався, жінко!”</a:t>
            </a:r>
            <a:endParaRPr lang="uk-UA" sz="7200" b="1" i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5" name="Заголовок 3"/>
          <p:cNvSpPr txBox="1">
            <a:spLocks/>
          </p:cNvSpPr>
          <p:nvPr/>
        </p:nvSpPr>
        <p:spPr bwMode="auto">
          <a:xfrm>
            <a:off x="611560" y="404664"/>
            <a:ext cx="8229600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7200" b="1" i="1" u="none" strike="noStrike" kern="0" cap="none" spc="0" normalizeH="0" baseline="0" noProof="0" dirty="0" smtClean="0">
                <a:ln>
                  <a:noFill/>
                </a:ln>
                <a:solidFill>
                  <a:srgbClr val="FF0505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Виховний захід до Міжнародного жіночого</a:t>
            </a:r>
            <a:r>
              <a:rPr kumimoji="0" lang="uk-UA" sz="7200" b="1" i="1" u="none" strike="noStrike" kern="0" cap="none" spc="0" normalizeH="0" noProof="0" dirty="0" smtClean="0">
                <a:ln>
                  <a:noFill/>
                </a:ln>
                <a:solidFill>
                  <a:srgbClr val="FF0505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 дня –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uk-UA" sz="7200" b="1" i="1" kern="0" baseline="0" dirty="0" smtClean="0">
                <a:solidFill>
                  <a:srgbClr val="FF0505"/>
                </a:solidFill>
                <a:latin typeface="Monotype Corsiva" pitchFamily="66" charset="0"/>
                <a:ea typeface="+mj-ea"/>
                <a:cs typeface="+mj-cs"/>
              </a:rPr>
              <a:t>8 березня</a:t>
            </a:r>
            <a:r>
              <a:rPr kumimoji="0" lang="uk-UA" sz="7200" b="1" i="1" u="none" strike="noStrike" kern="0" cap="none" spc="0" normalizeH="0" baseline="0" noProof="0" dirty="0" smtClean="0">
                <a:ln>
                  <a:noFill/>
                </a:ln>
                <a:solidFill>
                  <a:srgbClr val="FF0505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 </a:t>
            </a:r>
            <a:endParaRPr kumimoji="0" lang="uk-UA" sz="7200" b="1" i="1" u="none" strike="noStrike" kern="0" cap="none" spc="0" normalizeH="0" baseline="0" noProof="0" dirty="0">
              <a:ln>
                <a:noFill/>
              </a:ln>
              <a:solidFill>
                <a:srgbClr val="FF0505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45" y="0"/>
            <a:ext cx="9132110" cy="6858000"/>
          </a:xfrm>
          <a:prstGeom prst="rect">
            <a:avLst/>
          </a:prstGeom>
        </p:spPr>
      </p:pic>
      <p:pic>
        <p:nvPicPr>
          <p:cNvPr id="2" name="Рисунок 1" descr="жінка-мати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03648" y="404664"/>
            <a:ext cx="6336704" cy="60698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3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 descr="жінка-мати 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67744" y="548680"/>
            <a:ext cx="4536504" cy="58309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:\Лиля\БМПЛ\ВИХОВНІ ЗАХОДИ\8 березня\картинки на презентацию\мам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гуморес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23928" y="692696"/>
            <a:ext cx="4294065" cy="5688632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8313" y="476250"/>
            <a:ext cx="3455615" cy="5977086"/>
          </a:xfrm>
        </p:spPr>
        <p:txBody>
          <a:bodyPr/>
          <a:lstStyle/>
          <a:p>
            <a:r>
              <a:rPr lang="uk-UA" sz="5400" b="1" dirty="0" err="1" smtClean="0">
                <a:latin typeface="Segoe Print" pitchFamily="2" charset="0"/>
              </a:rPr>
              <a:t>“Отаке</a:t>
            </a:r>
            <a:r>
              <a:rPr lang="uk-UA" sz="5400" b="1" dirty="0" smtClean="0">
                <a:latin typeface="Segoe Print" pitchFamily="2" charset="0"/>
              </a:rPr>
              <a:t> життя дівоче!”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uk-UA" sz="3200" dirty="0" smtClean="0">
                <a:latin typeface="Comic Sans MS" pitchFamily="66" charset="0"/>
              </a:rPr>
              <a:t>(Павло </a:t>
            </a:r>
            <a:r>
              <a:rPr lang="uk-UA" sz="3200" dirty="0" err="1" smtClean="0">
                <a:latin typeface="Comic Sans MS" pitchFamily="66" charset="0"/>
              </a:rPr>
              <a:t>Глазовий</a:t>
            </a:r>
            <a:r>
              <a:rPr lang="uk-UA" sz="3200" dirty="0" smtClean="0">
                <a:latin typeface="Comic Sans MS" pitchFamily="66" charset="0"/>
              </a:rPr>
              <a:t>)</a:t>
            </a:r>
            <a:endParaRPr lang="uk-UA" sz="32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господин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5" y="764704"/>
            <a:ext cx="7661651" cy="54726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ам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8719"/>
            <a:ext cx="9144000" cy="6915438"/>
          </a:xfrm>
          <a:prstGeom prst="rect">
            <a:avLst/>
          </a:prstGeom>
        </p:spPr>
      </p:pic>
      <p:pic>
        <p:nvPicPr>
          <p:cNvPr id="2" name="Рисунок 1" descr="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260648"/>
            <a:ext cx="6210300" cy="6264696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932039" y="2996952"/>
            <a:ext cx="3562673" cy="2772023"/>
          </a:xfrm>
        </p:spPr>
        <p:txBody>
          <a:bodyPr/>
          <a:lstStyle/>
          <a:p>
            <a:pPr algn="r"/>
            <a:r>
              <a:rPr lang="uk-UA" sz="58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дар</a:t>
            </a:r>
            <a:r>
              <a:rPr lang="uk-UA" sz="5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унок</a:t>
            </a:r>
            <a:br>
              <a:rPr lang="uk-UA" sz="5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uk-UA" sz="5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від</a:t>
            </a:r>
            <a:br>
              <a:rPr lang="uk-UA" sz="5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uk-UA" sz="5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Бога</a:t>
            </a:r>
            <a:endParaRPr lang="uk-UA" sz="58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5653335" y="548680"/>
            <a:ext cx="3490665" cy="2304256"/>
          </a:xfrm>
        </p:spPr>
        <p:txBody>
          <a:bodyPr/>
          <a:lstStyle/>
          <a:p>
            <a:pPr algn="ctr"/>
            <a:r>
              <a:rPr lang="uk-UA" sz="5800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Жінка </a:t>
            </a:r>
          </a:p>
          <a:p>
            <a:pPr algn="ctr"/>
            <a:r>
              <a:rPr lang="uk-UA" sz="5800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–</a:t>
            </a:r>
            <a:endParaRPr lang="uk-UA" sz="5800" cap="all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45" y="0"/>
            <a:ext cx="9132110" cy="6858000"/>
          </a:xfrm>
          <a:prstGeom prst="rect">
            <a:avLst/>
          </a:prstGeom>
        </p:spPr>
      </p:pic>
      <p:pic>
        <p:nvPicPr>
          <p:cNvPr id="2" name="Рисунок 1" descr="жінка 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04664"/>
            <a:ext cx="9144000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лаур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404664"/>
            <a:ext cx="7344816" cy="4832889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4725144"/>
            <a:ext cx="5976664" cy="1728192"/>
          </a:xfrm>
        </p:spPr>
        <p:txBody>
          <a:bodyPr/>
          <a:lstStyle/>
          <a:p>
            <a:pPr algn="l"/>
            <a:r>
              <a:rPr lang="ru-RU" sz="5400" b="1" dirty="0" smtClean="0">
                <a:solidFill>
                  <a:schemeClr val="tx1"/>
                </a:solidFill>
                <a:latin typeface="Monotype Corsiva" pitchFamily="66" charset="0"/>
              </a:rPr>
              <a:t>Средь тысяч женщин </a:t>
            </a:r>
            <a:r>
              <a:rPr lang="ru-RU" sz="5400" b="1" dirty="0" smtClean="0">
                <a:solidFill>
                  <a:schemeClr val="bg1"/>
                </a:solidFill>
                <a:latin typeface="Monotype Corsiva" pitchFamily="66" charset="0"/>
              </a:rPr>
              <a:t/>
            </a:r>
            <a:br>
              <a:rPr lang="ru-RU" sz="5400" b="1" dirty="0" smtClean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5400" b="1" dirty="0" smtClean="0">
                <a:solidFill>
                  <a:schemeClr val="tx1"/>
                </a:solidFill>
                <a:latin typeface="Monotype Corsiva" pitchFamily="66" charset="0"/>
              </a:rPr>
              <a:t>лишь</a:t>
            </a:r>
            <a:r>
              <a:rPr lang="ru-RU" sz="5400" b="1" dirty="0" smtClean="0">
                <a:solidFill>
                  <a:schemeClr val="bg1"/>
                </a:solidFill>
                <a:latin typeface="Monotype Corsiva" pitchFamily="66" charset="0"/>
              </a:rPr>
              <a:t> </a:t>
            </a:r>
            <a:r>
              <a:rPr lang="ru-RU" sz="5400" b="1" dirty="0" smtClean="0">
                <a:latin typeface="Monotype Corsiva" pitchFamily="66" charset="0"/>
              </a:rPr>
              <a:t>одна была… </a:t>
            </a:r>
            <a:r>
              <a:rPr lang="ru-RU" dirty="0" smtClean="0"/>
              <a:t/>
            </a:r>
            <a:br>
              <a:rPr lang="ru-RU" dirty="0" smtClean="0"/>
            </a:br>
            <a:endParaRPr lang="uk-UA" dirty="0"/>
          </a:p>
        </p:txBody>
      </p:sp>
      <p:sp>
        <p:nvSpPr>
          <p:cNvPr id="4" name="Заголовок 2"/>
          <p:cNvSpPr txBox="1">
            <a:spLocks/>
          </p:cNvSpPr>
          <p:nvPr/>
        </p:nvSpPr>
        <p:spPr bwMode="auto">
          <a:xfrm>
            <a:off x="6300192" y="5229200"/>
            <a:ext cx="2376264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Петрарка.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kern="0" dirty="0" smtClean="0">
                <a:solidFill>
                  <a:schemeClr val="tx2"/>
                </a:solidFill>
                <a:latin typeface="Monotype Corsiva" pitchFamily="66" charset="0"/>
                <a:ea typeface="+mj-ea"/>
                <a:cs typeface="+mj-cs"/>
              </a:rPr>
              <a:t>Сонеты</a:t>
            </a: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 </a:t>
            </a:r>
            <a:endParaRPr kumimoji="0" lang="uk-UA" sz="36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лаура 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23928" y="764704"/>
            <a:ext cx="4114800" cy="5080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2564904"/>
            <a:ext cx="3383607" cy="1143000"/>
          </a:xfrm>
        </p:spPr>
        <p:txBody>
          <a:bodyPr/>
          <a:lstStyle/>
          <a:p>
            <a:r>
              <a:rPr lang="ru-RU" sz="8000" dirty="0" err="1" smtClean="0">
                <a:latin typeface="Monotype Corsiva" pitchFamily="66" charset="0"/>
              </a:rPr>
              <a:t>Лаура</a:t>
            </a:r>
            <a:endParaRPr lang="ru-RU" sz="80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лаура 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5517232"/>
            <a:ext cx="8229600" cy="1143000"/>
          </a:xfrm>
        </p:spPr>
        <p:txBody>
          <a:bodyPr/>
          <a:lstStyle/>
          <a:p>
            <a:r>
              <a:rPr lang="uk-UA" sz="4800" dirty="0" smtClean="0">
                <a:solidFill>
                  <a:schemeClr val="bg1"/>
                </a:solidFill>
                <a:latin typeface="Segoe Print" pitchFamily="2" charset="0"/>
              </a:rPr>
              <a:t>Лаура і Петрарка</a:t>
            </a:r>
            <a:endParaRPr lang="uk-UA" sz="4800" dirty="0">
              <a:solidFill>
                <a:schemeClr val="bg1"/>
              </a:solidFill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анте 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6056" y="188640"/>
            <a:ext cx="3469536" cy="6453336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980728"/>
            <a:ext cx="4463727" cy="4536926"/>
          </a:xfrm>
        </p:spPr>
        <p:txBody>
          <a:bodyPr/>
          <a:lstStyle/>
          <a:p>
            <a:r>
              <a:rPr lang="uk-UA" sz="6000" dirty="0" smtClean="0">
                <a:latin typeface="Monotype Corsiva" pitchFamily="66" charset="0"/>
              </a:rPr>
              <a:t>Данте </a:t>
            </a:r>
            <a:br>
              <a:rPr lang="uk-UA" sz="6000" dirty="0" smtClean="0">
                <a:latin typeface="Monotype Corsiva" pitchFamily="66" charset="0"/>
              </a:rPr>
            </a:br>
            <a:r>
              <a:rPr lang="uk-UA" dirty="0" smtClean="0">
                <a:latin typeface="Monotype Corsiva" pitchFamily="66" charset="0"/>
              </a:rPr>
              <a:t>та </a:t>
            </a:r>
            <a:br>
              <a:rPr lang="uk-UA" dirty="0" smtClean="0">
                <a:latin typeface="Monotype Corsiva" pitchFamily="66" charset="0"/>
              </a:rPr>
            </a:br>
            <a:r>
              <a:rPr lang="uk-UA" dirty="0" smtClean="0">
                <a:latin typeface="Monotype Corsiva" pitchFamily="66" charset="0"/>
              </a:rPr>
              <a:t>кохана </a:t>
            </a:r>
            <a:br>
              <a:rPr lang="uk-UA" dirty="0" smtClean="0">
                <a:latin typeface="Monotype Corsiva" pitchFamily="66" charset="0"/>
              </a:rPr>
            </a:br>
            <a:r>
              <a:rPr lang="uk-UA" sz="6000" dirty="0" err="1" smtClean="0">
                <a:latin typeface="Monotype Corsiva" pitchFamily="66" charset="0"/>
              </a:rPr>
              <a:t>Беатріче</a:t>
            </a:r>
            <a:endParaRPr lang="uk-UA" sz="60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анте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4703" y="332656"/>
            <a:ext cx="8553957" cy="6120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анте 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48680"/>
            <a:ext cx="9144000" cy="56886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бетхове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27984" y="1268760"/>
            <a:ext cx="4464496" cy="5312750"/>
          </a:xfrm>
          <a:prstGeom prst="rect">
            <a:avLst/>
          </a:prstGeom>
        </p:spPr>
      </p:pic>
      <p:pic>
        <p:nvPicPr>
          <p:cNvPr id="3" name="Рисунок 2" descr="д.гвичарди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260648"/>
            <a:ext cx="3889142" cy="5375920"/>
          </a:xfrm>
          <a:prstGeom prst="rect">
            <a:avLst/>
          </a:prstGeom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499992" y="188640"/>
            <a:ext cx="4104457" cy="1143000"/>
          </a:xfrm>
        </p:spPr>
        <p:txBody>
          <a:bodyPr/>
          <a:lstStyle/>
          <a:p>
            <a:r>
              <a:rPr lang="uk-UA" b="1" dirty="0" smtClean="0">
                <a:latin typeface="Monotype Corsiva" pitchFamily="66" charset="0"/>
              </a:rPr>
              <a:t>Бетховен</a:t>
            </a:r>
            <a:endParaRPr lang="uk-UA" b="1" dirty="0">
              <a:latin typeface="Monotype Corsiva" pitchFamily="66" charset="0"/>
            </a:endParaRPr>
          </a:p>
        </p:txBody>
      </p:sp>
      <p:sp>
        <p:nvSpPr>
          <p:cNvPr id="9" name="Заголовок 2"/>
          <p:cNvSpPr txBox="1">
            <a:spLocks/>
          </p:cNvSpPr>
          <p:nvPr/>
        </p:nvSpPr>
        <p:spPr bwMode="auto">
          <a:xfrm>
            <a:off x="0" y="5589240"/>
            <a:ext cx="5616624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Джульєтта</a:t>
            </a: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 </a:t>
            </a:r>
            <a:r>
              <a:rPr kumimoji="0" lang="ru-RU" sz="4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Гвичарді</a:t>
            </a:r>
            <a:endParaRPr kumimoji="0" lang="uk-UA" sz="4400" b="1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oon +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1524000" y="0"/>
            <a:ext cx="12192000" cy="6858000"/>
          </a:xfrm>
          <a:prstGeom prst="rect">
            <a:avLst/>
          </a:prstGeom>
        </p:spPr>
      </p:pic>
      <p:pic>
        <p:nvPicPr>
          <p:cNvPr id="3" name="moon +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152400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01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8011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0801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45" y="0"/>
            <a:ext cx="9132110" cy="6858000"/>
          </a:xfrm>
          <a:prstGeom prst="rect">
            <a:avLst/>
          </a:prstGeom>
        </p:spPr>
      </p:pic>
      <p:pic>
        <p:nvPicPr>
          <p:cNvPr id="2" name="Рисунок 1" descr="taj-mahal-2-big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90569"/>
            <a:ext cx="9144000" cy="5676861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15616" y="5157192"/>
            <a:ext cx="6430169" cy="1143000"/>
          </a:xfrm>
        </p:spPr>
        <p:txBody>
          <a:bodyPr/>
          <a:lstStyle/>
          <a:p>
            <a:r>
              <a:rPr lang="uk-UA" dirty="0" smtClean="0">
                <a:solidFill>
                  <a:schemeClr val="bg1"/>
                </a:solidFill>
                <a:latin typeface="Segoe Print" pitchFamily="2" charset="0"/>
              </a:rPr>
              <a:t>Тадж-Махал</a:t>
            </a:r>
            <a:endParaRPr lang="uk-UA" dirty="0">
              <a:solidFill>
                <a:schemeClr val="bg1"/>
              </a:solidFill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умтаз та шах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548680"/>
            <a:ext cx="8250370" cy="5445244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5715000"/>
            <a:ext cx="8229600" cy="1143000"/>
          </a:xfrm>
        </p:spPr>
        <p:txBody>
          <a:bodyPr/>
          <a:lstStyle/>
          <a:p>
            <a:r>
              <a:rPr lang="uk-UA" b="1" dirty="0" err="1" smtClean="0">
                <a:latin typeface="Monotype Corsiva" pitchFamily="66" charset="0"/>
              </a:rPr>
              <a:t>Мумтаз</a:t>
            </a:r>
            <a:r>
              <a:rPr lang="uk-UA" b="1" dirty="0" smtClean="0">
                <a:latin typeface="Monotype Corsiva" pitchFamily="66" charset="0"/>
              </a:rPr>
              <a:t> </a:t>
            </a:r>
            <a:r>
              <a:rPr lang="uk-UA" b="1" dirty="0" err="1" smtClean="0">
                <a:latin typeface="Monotype Corsiva" pitchFamily="66" charset="0"/>
              </a:rPr>
              <a:t>Махал</a:t>
            </a:r>
            <a:r>
              <a:rPr lang="uk-UA" b="1" dirty="0" smtClean="0">
                <a:latin typeface="Monotype Corsiva" pitchFamily="66" charset="0"/>
              </a:rPr>
              <a:t> та Шах </a:t>
            </a:r>
            <a:r>
              <a:rPr lang="uk-UA" b="1" dirty="0" err="1" smtClean="0">
                <a:latin typeface="Monotype Corsiva" pitchFamily="66" charset="0"/>
              </a:rPr>
              <a:t>Джахан</a:t>
            </a:r>
            <a:endParaRPr lang="uk-UA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45" y="0"/>
            <a:ext cx="9132110" cy="6858000"/>
          </a:xfrm>
          <a:prstGeom prst="rect">
            <a:avLst/>
          </a:prstGeom>
        </p:spPr>
      </p:pic>
      <p:pic>
        <p:nvPicPr>
          <p:cNvPr id="2" name="Рисунок 1" descr="гробница тадж махал 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51920" y="4149080"/>
            <a:ext cx="4248472" cy="2445906"/>
          </a:xfrm>
          <a:prstGeom prst="rect">
            <a:avLst/>
          </a:prstGeom>
        </p:spPr>
      </p:pic>
      <p:pic>
        <p:nvPicPr>
          <p:cNvPr id="3" name="Рисунок 2" descr="тадж махал 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9877771">
            <a:off x="-94444" y="965103"/>
            <a:ext cx="4973252" cy="3729939"/>
          </a:xfrm>
          <a:prstGeom prst="rect">
            <a:avLst/>
          </a:prstGeom>
        </p:spPr>
      </p:pic>
      <p:pic>
        <p:nvPicPr>
          <p:cNvPr id="4" name="Рисунок 3" descr="Тадж-Махал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054688">
            <a:off x="5637530" y="431348"/>
            <a:ext cx="3364415" cy="32847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45" y="0"/>
            <a:ext cx="9132110" cy="6858000"/>
          </a:xfrm>
          <a:prstGeom prst="rect">
            <a:avLst/>
          </a:prstGeom>
        </p:spPr>
      </p:pic>
      <p:pic>
        <p:nvPicPr>
          <p:cNvPr id="3" name="Рисунок 2" descr="жінка 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51920" y="260648"/>
            <a:ext cx="4896544" cy="6237636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8313" y="476250"/>
            <a:ext cx="3311599" cy="5184998"/>
          </a:xfrm>
        </p:spPr>
        <p:txBody>
          <a:bodyPr/>
          <a:lstStyle/>
          <a:p>
            <a:r>
              <a:rPr lang="uk-UA" dirty="0" err="1" smtClean="0">
                <a:latin typeface="Segoe Script" pitchFamily="34" charset="0"/>
                <a:cs typeface="Simplified Arabic Fixed" pitchFamily="49" charset="-78"/>
              </a:rPr>
              <a:t>“Сонет</a:t>
            </a:r>
            <a:r>
              <a:rPr lang="uk-UA" dirty="0" smtClean="0">
                <a:latin typeface="Segoe Script" pitchFamily="34" charset="0"/>
                <a:cs typeface="Simplified Arabic Fixed" pitchFamily="49" charset="-78"/>
              </a:rPr>
              <a:t> </a:t>
            </a:r>
            <a:r>
              <a:rPr lang="uk-UA" dirty="0" err="1" smtClean="0">
                <a:latin typeface="Segoe Script" pitchFamily="34" charset="0"/>
                <a:cs typeface="Simplified Arabic Fixed" pitchFamily="49" charset="-78"/>
              </a:rPr>
              <a:t>кохання”</a:t>
            </a:r>
            <a:r>
              <a:rPr lang="uk-UA" dirty="0" smtClean="0">
                <a:latin typeface="Segoe Script" pitchFamily="34" charset="0"/>
                <a:cs typeface="Simplified Arabic Fixed" pitchFamily="49" charset="-78"/>
              </a:rPr>
              <a:t/>
            </a:r>
            <a:br>
              <a:rPr lang="uk-UA" dirty="0" smtClean="0">
                <a:latin typeface="Segoe Script" pitchFamily="34" charset="0"/>
                <a:cs typeface="Simplified Arabic Fixed" pitchFamily="49" charset="-78"/>
              </a:rPr>
            </a:br>
            <a:r>
              <a:rPr lang="uk-UA" dirty="0">
                <a:latin typeface="Segoe Script" pitchFamily="34" charset="0"/>
                <a:cs typeface="Simplified Arabic Fixed" pitchFamily="49" charset="-78"/>
              </a:rPr>
              <a:t/>
            </a:r>
            <a:br>
              <a:rPr lang="uk-UA" dirty="0">
                <a:latin typeface="Segoe Script" pitchFamily="34" charset="0"/>
                <a:cs typeface="Simplified Arabic Fixed" pitchFamily="49" charset="-78"/>
              </a:rPr>
            </a:br>
            <a:r>
              <a:rPr lang="uk-UA" dirty="0" smtClean="0">
                <a:latin typeface="Segoe Script" pitchFamily="34" charset="0"/>
                <a:cs typeface="Simplified Arabic Fixed" pitchFamily="49" charset="-78"/>
              </a:rPr>
              <a:t>(</a:t>
            </a:r>
            <a:r>
              <a:rPr lang="uk-UA" sz="3600" dirty="0" smtClean="0">
                <a:latin typeface="Segoe Script" pitchFamily="34" charset="0"/>
                <a:cs typeface="Simplified Arabic Fixed" pitchFamily="49" charset="-78"/>
              </a:rPr>
              <a:t>Микола Томенко)</a:t>
            </a:r>
            <a:endParaRPr lang="uk-UA" sz="3600" dirty="0">
              <a:latin typeface="Segoe Script" pitchFamily="34" charset="0"/>
              <a:cs typeface="Simplified Arabic Fixed" pitchFamily="49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дали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476672"/>
            <a:ext cx="4536504" cy="5933747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4048" y="2204864"/>
            <a:ext cx="3765873" cy="2232248"/>
          </a:xfrm>
        </p:spPr>
        <p:txBody>
          <a:bodyPr/>
          <a:lstStyle/>
          <a:p>
            <a:r>
              <a:rPr lang="uk-UA" sz="4800" b="1" dirty="0" smtClean="0">
                <a:latin typeface="Segoe Print" pitchFamily="2" charset="0"/>
              </a:rPr>
              <a:t>Сальвадор </a:t>
            </a:r>
            <a:br>
              <a:rPr lang="uk-UA" sz="4800" b="1" dirty="0" smtClean="0">
                <a:latin typeface="Segoe Print" pitchFamily="2" charset="0"/>
              </a:rPr>
            </a:br>
            <a:r>
              <a:rPr lang="uk-UA" sz="4800" b="1" dirty="0" smtClean="0">
                <a:latin typeface="Segoe Print" pitchFamily="2" charset="0"/>
              </a:rPr>
              <a:t>Далі</a:t>
            </a:r>
            <a:endParaRPr lang="uk-UA" sz="4800" b="1" dirty="0"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3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 descr="0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3767" y="1340768"/>
            <a:ext cx="7416533" cy="4248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али-гал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476672"/>
            <a:ext cx="8748464" cy="5976664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5373216"/>
            <a:ext cx="5760640" cy="1143000"/>
          </a:xfrm>
        </p:spPr>
        <p:txBody>
          <a:bodyPr/>
          <a:lstStyle/>
          <a:p>
            <a:r>
              <a:rPr lang="uk-UA" dirty="0" smtClean="0">
                <a:latin typeface="Segoe Print" pitchFamily="2" charset="0"/>
              </a:rPr>
              <a:t>Далі та </a:t>
            </a:r>
            <a:r>
              <a:rPr lang="uk-UA" dirty="0">
                <a:latin typeface="Segoe Print" pitchFamily="2" charset="0"/>
              </a:rPr>
              <a:t>Г</a:t>
            </a:r>
            <a:r>
              <a:rPr lang="uk-UA" dirty="0" smtClean="0">
                <a:latin typeface="Segoe Print" pitchFamily="2" charset="0"/>
              </a:rPr>
              <a:t>ала</a:t>
            </a:r>
            <a:endParaRPr lang="uk-UA" dirty="0"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45" y="0"/>
            <a:ext cx="9132110" cy="6858000"/>
          </a:xfrm>
          <a:prstGeom prst="rect">
            <a:avLst/>
          </a:prstGeom>
        </p:spPr>
      </p:pic>
      <p:pic>
        <p:nvPicPr>
          <p:cNvPr id="2" name="Рисунок 1" descr="Постоянство памяти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6" y="836712"/>
            <a:ext cx="7509923" cy="5829767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260648"/>
            <a:ext cx="8820472" cy="1143000"/>
          </a:xfrm>
        </p:spPr>
        <p:txBody>
          <a:bodyPr/>
          <a:lstStyle/>
          <a:p>
            <a:r>
              <a:rPr lang="uk-UA" b="1" dirty="0" smtClean="0">
                <a:latin typeface="Segoe Print" pitchFamily="2" charset="0"/>
              </a:rPr>
              <a:t>Гала-Сальвадор Далі </a:t>
            </a:r>
            <a:br>
              <a:rPr lang="uk-UA" b="1" dirty="0" smtClean="0">
                <a:latin typeface="Segoe Print" pitchFamily="2" charset="0"/>
              </a:rPr>
            </a:br>
            <a:r>
              <a:rPr lang="uk-UA" b="1" dirty="0" err="1" smtClean="0">
                <a:latin typeface="Segoe Print" pitchFamily="2" charset="0"/>
              </a:rPr>
              <a:t>“Постійність</a:t>
            </a:r>
            <a:r>
              <a:rPr lang="uk-UA" b="1" dirty="0" smtClean="0">
                <a:latin typeface="Segoe Print" pitchFamily="2" charset="0"/>
              </a:rPr>
              <a:t> </a:t>
            </a:r>
            <a:r>
              <a:rPr lang="uk-UA" b="1" dirty="0" err="1" smtClean="0">
                <a:latin typeface="Segoe Print" pitchFamily="2" charset="0"/>
              </a:rPr>
              <a:t>пам</a:t>
            </a:r>
            <a:r>
              <a:rPr lang="en-US" b="1" dirty="0" smtClean="0">
                <a:latin typeface="Segoe Print" pitchFamily="2" charset="0"/>
              </a:rPr>
              <a:t>’</a:t>
            </a:r>
            <a:r>
              <a:rPr lang="uk-UA" b="1" dirty="0" err="1" smtClean="0">
                <a:latin typeface="Segoe Print" pitchFamily="2" charset="0"/>
              </a:rPr>
              <a:t>яті”</a:t>
            </a:r>
            <a:endParaRPr lang="uk-UA" b="1" dirty="0"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гал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548680"/>
            <a:ext cx="7671554" cy="5760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чудное мгновенье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260648"/>
            <a:ext cx="4813300" cy="6350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292079" y="476250"/>
            <a:ext cx="3405833" cy="5617046"/>
          </a:xfrm>
        </p:spPr>
        <p:txBody>
          <a:bodyPr/>
          <a:lstStyle/>
          <a:p>
            <a:r>
              <a:rPr lang="uk-UA" dirty="0" smtClean="0">
                <a:latin typeface="Monotype Corsiva" pitchFamily="66" charset="0"/>
              </a:rPr>
              <a:t>“</a:t>
            </a:r>
            <a:r>
              <a:rPr lang="ru-RU" dirty="0" smtClean="0">
                <a:latin typeface="Monotype Corsiva" pitchFamily="66" charset="0"/>
              </a:rPr>
              <a:t>Я помню чудное мгновенье…”</a:t>
            </a:r>
            <a:br>
              <a:rPr lang="ru-RU" dirty="0" smtClean="0">
                <a:latin typeface="Monotype Corsiva" pitchFamily="66" charset="0"/>
              </a:rPr>
            </a:br>
            <a:r>
              <a:rPr lang="ru-RU" dirty="0" smtClean="0">
                <a:latin typeface="Monotype Corsiva" pitchFamily="66" charset="0"/>
              </a:rPr>
              <a:t/>
            </a:r>
            <a:br>
              <a:rPr lang="ru-RU" dirty="0" smtClean="0">
                <a:latin typeface="Monotype Corsiva" pitchFamily="66" charset="0"/>
              </a:rPr>
            </a:br>
            <a:r>
              <a:rPr lang="ru-RU" dirty="0" smtClean="0">
                <a:latin typeface="Monotype Corsiva" pitchFamily="66" charset="0"/>
              </a:rPr>
              <a:t>(А.С.Пушкин)</a:t>
            </a:r>
            <a:endParaRPr lang="ru-RU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ушки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88640"/>
            <a:ext cx="5140895" cy="6453336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508104" y="476250"/>
            <a:ext cx="3384375" cy="5329014"/>
          </a:xfrm>
        </p:spPr>
        <p:txBody>
          <a:bodyPr/>
          <a:lstStyle/>
          <a:p>
            <a:r>
              <a:rPr lang="uk-UA" sz="4800" dirty="0" smtClean="0">
                <a:latin typeface="Segoe Print" pitchFamily="2" charset="0"/>
              </a:rPr>
              <a:t>Анна Петрівна Керн</a:t>
            </a:r>
            <a:endParaRPr lang="uk-UA" sz="4800" dirty="0"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пушкин 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476672"/>
            <a:ext cx="5715000" cy="3810000"/>
          </a:xfrm>
          <a:prstGeom prst="rect">
            <a:avLst/>
          </a:prstGeom>
        </p:spPr>
      </p:pic>
      <p:pic>
        <p:nvPicPr>
          <p:cNvPr id="2" name="Рисунок 1" descr="пушкин 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764704"/>
            <a:ext cx="3990975" cy="5715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4869160"/>
            <a:ext cx="6141368" cy="1143000"/>
          </a:xfrm>
        </p:spPr>
        <p:txBody>
          <a:bodyPr/>
          <a:lstStyle/>
          <a:p>
            <a:r>
              <a:rPr lang="uk-UA" dirty="0" smtClean="0">
                <a:latin typeface="Segoe Print" pitchFamily="2" charset="0"/>
              </a:rPr>
              <a:t>в Михайлівському…</a:t>
            </a:r>
            <a:endParaRPr lang="uk-UA" dirty="0"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оцюбинський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63688" y="692696"/>
            <a:ext cx="5616624" cy="4944915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5517232"/>
            <a:ext cx="8229600" cy="1143000"/>
          </a:xfrm>
        </p:spPr>
        <p:txBody>
          <a:bodyPr/>
          <a:lstStyle/>
          <a:p>
            <a:r>
              <a:rPr lang="uk-UA" dirty="0" smtClean="0"/>
              <a:t>Михайло Коцюбинський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ошкевич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1340768"/>
            <a:ext cx="2952328" cy="2902570"/>
          </a:xfrm>
          <a:prstGeom prst="rect">
            <a:avLst/>
          </a:prstGeom>
        </p:spPr>
      </p:pic>
      <p:pic>
        <p:nvPicPr>
          <p:cNvPr id="3" name="Рисунок 2" descr="франко 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92080" y="1556792"/>
            <a:ext cx="3024336" cy="4829278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499992" y="476672"/>
            <a:ext cx="4341936" cy="1143000"/>
          </a:xfrm>
        </p:spPr>
        <p:txBody>
          <a:bodyPr/>
          <a:lstStyle/>
          <a:p>
            <a:r>
              <a:rPr lang="uk-UA" sz="5400" b="1" dirty="0" smtClean="0">
                <a:latin typeface="Monotype Corsiva" pitchFamily="66" charset="0"/>
              </a:rPr>
              <a:t>Іван Франко</a:t>
            </a:r>
            <a:endParaRPr lang="uk-UA" sz="5400" b="1" dirty="0">
              <a:latin typeface="Monotype Corsiva" pitchFamily="66" charset="0"/>
            </a:endParaRPr>
          </a:p>
        </p:txBody>
      </p:sp>
      <p:sp>
        <p:nvSpPr>
          <p:cNvPr id="5" name="Заголовок 2"/>
          <p:cNvSpPr txBox="1">
            <a:spLocks/>
          </p:cNvSpPr>
          <p:nvPr/>
        </p:nvSpPr>
        <p:spPr bwMode="auto">
          <a:xfrm>
            <a:off x="395536" y="4941168"/>
            <a:ext cx="4752528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Ольга </a:t>
            </a:r>
            <a:r>
              <a:rPr kumimoji="0" lang="ru-RU" sz="5400" b="1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Рошкевич</a:t>
            </a:r>
            <a:r>
              <a:rPr kumimoji="0" lang="ru-RU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uk-UA" sz="44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лиментина попович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3537723" cy="4797152"/>
          </a:xfrm>
          <a:prstGeom prst="rect">
            <a:avLst/>
          </a:prstGeom>
        </p:spPr>
      </p:pic>
      <p:pic>
        <p:nvPicPr>
          <p:cNvPr id="3" name="Рисунок 2" descr="Кравченко_Уляна (шнайдер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19872" y="764704"/>
            <a:ext cx="3175000" cy="4292600"/>
          </a:xfrm>
          <a:prstGeom prst="rect">
            <a:avLst/>
          </a:prstGeom>
        </p:spPr>
      </p:pic>
      <p:pic>
        <p:nvPicPr>
          <p:cNvPr id="5" name="Рисунок 4" descr="юзефа дзвонковськ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71108" y="2204864"/>
            <a:ext cx="2772892" cy="3429753"/>
          </a:xfrm>
          <a:prstGeom prst="rect">
            <a:avLst/>
          </a:prstGeom>
        </p:spPr>
      </p:pic>
      <p:sp>
        <p:nvSpPr>
          <p:cNvPr id="7" name="Заголовок 2"/>
          <p:cNvSpPr>
            <a:spLocks noGrp="1"/>
          </p:cNvSpPr>
          <p:nvPr>
            <p:ph type="title"/>
          </p:nvPr>
        </p:nvSpPr>
        <p:spPr>
          <a:xfrm>
            <a:off x="3635896" y="5085184"/>
            <a:ext cx="2303487" cy="1143000"/>
          </a:xfrm>
        </p:spPr>
        <p:txBody>
          <a:bodyPr/>
          <a:lstStyle/>
          <a:p>
            <a:pPr algn="l"/>
            <a:r>
              <a:rPr lang="uk-UA" sz="1800" b="1" i="1" dirty="0" smtClean="0"/>
              <a:t>Юлія </a:t>
            </a:r>
            <a:r>
              <a:rPr lang="uk-UA" sz="1800" b="1" i="1" dirty="0" err="1" smtClean="0"/>
              <a:t>Шнайдер</a:t>
            </a:r>
            <a:r>
              <a:rPr lang="uk-UA" sz="1800" b="1" i="1" dirty="0" smtClean="0"/>
              <a:t> </a:t>
            </a:r>
            <a:br>
              <a:rPr lang="uk-UA" sz="1800" b="1" i="1" dirty="0" smtClean="0"/>
            </a:br>
            <a:r>
              <a:rPr lang="uk-UA" sz="1800" b="1" i="1" dirty="0" smtClean="0"/>
              <a:t>(Уляна Кравченко)</a:t>
            </a:r>
            <a:endParaRPr lang="uk-UA" sz="1800" b="1" i="1" dirty="0"/>
          </a:p>
        </p:txBody>
      </p:sp>
      <p:sp>
        <p:nvSpPr>
          <p:cNvPr id="8" name="Заголовок 2"/>
          <p:cNvSpPr txBox="1">
            <a:spLocks/>
          </p:cNvSpPr>
          <p:nvPr/>
        </p:nvSpPr>
        <p:spPr bwMode="auto">
          <a:xfrm>
            <a:off x="6407696" y="5733256"/>
            <a:ext cx="2736304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b="1" i="1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Юзефа </a:t>
            </a:r>
            <a:r>
              <a:rPr kumimoji="0" lang="uk-UA" b="1" i="1" u="none" strike="noStrike" kern="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Дзвонковська</a:t>
            </a:r>
            <a:endParaRPr kumimoji="0" lang="uk-UA" b="1" i="1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ранко і хоружинська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27984" y="188640"/>
            <a:ext cx="4248472" cy="6491659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476250"/>
            <a:ext cx="4499991" cy="5617046"/>
          </a:xfrm>
        </p:spPr>
        <p:txBody>
          <a:bodyPr/>
          <a:lstStyle/>
          <a:p>
            <a:r>
              <a:rPr lang="uk-UA" dirty="0" smtClean="0">
                <a:latin typeface="Comic Sans MS" pitchFamily="66" charset="0"/>
              </a:rPr>
              <a:t>Іван Франко </a:t>
            </a:r>
            <a:br>
              <a:rPr lang="uk-UA" dirty="0" smtClean="0">
                <a:latin typeface="Comic Sans MS" pitchFamily="66" charset="0"/>
              </a:rPr>
            </a:br>
            <a:r>
              <a:rPr lang="uk-UA" dirty="0" smtClean="0">
                <a:latin typeface="Comic Sans MS" pitchFamily="66" charset="0"/>
              </a:rPr>
              <a:t/>
            </a:r>
            <a:br>
              <a:rPr lang="uk-UA" dirty="0" smtClean="0">
                <a:latin typeface="Comic Sans MS" pitchFamily="66" charset="0"/>
              </a:rPr>
            </a:br>
            <a:r>
              <a:rPr lang="uk-UA" dirty="0" smtClean="0">
                <a:latin typeface="Comic Sans MS" pitchFamily="66" charset="0"/>
              </a:rPr>
              <a:t>з дружиною</a:t>
            </a:r>
            <a:br>
              <a:rPr lang="uk-UA" dirty="0" smtClean="0">
                <a:latin typeface="Comic Sans MS" pitchFamily="66" charset="0"/>
              </a:rPr>
            </a:br>
            <a:r>
              <a:rPr lang="uk-UA" dirty="0" smtClean="0">
                <a:latin typeface="Comic Sans MS" pitchFamily="66" charset="0"/>
              </a:rPr>
              <a:t> </a:t>
            </a:r>
            <a:br>
              <a:rPr lang="uk-UA" dirty="0" smtClean="0">
                <a:latin typeface="Comic Sans MS" pitchFamily="66" charset="0"/>
              </a:rPr>
            </a:br>
            <a:r>
              <a:rPr lang="uk-UA" dirty="0" smtClean="0">
                <a:latin typeface="Comic Sans MS" pitchFamily="66" charset="0"/>
              </a:rPr>
              <a:t>Ольгою </a:t>
            </a:r>
            <a:r>
              <a:rPr lang="uk-UA" dirty="0" err="1" smtClean="0">
                <a:latin typeface="Comic Sans MS" pitchFamily="66" charset="0"/>
              </a:rPr>
              <a:t>Хоружинською</a:t>
            </a:r>
            <a:endParaRPr lang="uk-UA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уза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393527"/>
            <a:ext cx="7632848" cy="6187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03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вон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584" y="548680"/>
            <a:ext cx="4611240" cy="5877272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508104" y="1052736"/>
            <a:ext cx="3117801" cy="4464918"/>
          </a:xfrm>
        </p:spPr>
        <p:txBody>
          <a:bodyPr/>
          <a:lstStyle/>
          <a:p>
            <a:r>
              <a:rPr lang="uk-UA" dirty="0" err="1" smtClean="0">
                <a:latin typeface="Monotype Corsiva" pitchFamily="66" charset="0"/>
              </a:rPr>
              <a:t>“Вона</a:t>
            </a:r>
            <a:r>
              <a:rPr lang="uk-UA" dirty="0" smtClean="0">
                <a:latin typeface="Monotype Corsiva" pitchFamily="66" charset="0"/>
              </a:rPr>
              <a:t> ішла, задумлива, ішла…”</a:t>
            </a:r>
            <a:br>
              <a:rPr lang="uk-UA" dirty="0" smtClean="0">
                <a:latin typeface="Monotype Corsiva" pitchFamily="66" charset="0"/>
              </a:rPr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sz="2400" dirty="0" smtClean="0">
                <a:latin typeface="Segoe Print" pitchFamily="2" charset="0"/>
              </a:rPr>
              <a:t>(Олег Орач)</a:t>
            </a:r>
            <a:endParaRPr lang="uk-UA" sz="2400" dirty="0"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жінка 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13247"/>
            <a:ext cx="9144000" cy="69712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зорі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90500" y="0"/>
            <a:ext cx="9334500" cy="6858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-180528" y="5129808"/>
            <a:ext cx="9324528" cy="1728192"/>
          </a:xfrm>
        </p:spPr>
        <p:txBody>
          <a:bodyPr/>
          <a:lstStyle/>
          <a:p>
            <a:r>
              <a:rPr lang="uk-UA" dirty="0" smtClean="0">
                <a:solidFill>
                  <a:schemeClr val="bg1"/>
                </a:solidFill>
                <a:latin typeface="Segoe Script" pitchFamily="34" charset="0"/>
              </a:rPr>
              <a:t>“Я засвічу тобі, кохана, </a:t>
            </a:r>
            <a:r>
              <a:rPr lang="uk-UA" dirty="0" err="1" smtClean="0">
                <a:solidFill>
                  <a:schemeClr val="bg1"/>
                </a:solidFill>
                <a:latin typeface="Segoe Script" pitchFamily="34" charset="0"/>
              </a:rPr>
              <a:t>зорі”</a:t>
            </a:r>
            <a:r>
              <a:rPr lang="uk-UA" dirty="0" smtClean="0">
                <a:solidFill>
                  <a:schemeClr val="bg1"/>
                </a:solidFill>
                <a:latin typeface="Segoe Script" pitchFamily="34" charset="0"/>
              </a:rPr>
              <a:t> </a:t>
            </a:r>
            <a:r>
              <a:rPr lang="uk-UA" sz="2800" dirty="0" smtClean="0">
                <a:solidFill>
                  <a:schemeClr val="bg1"/>
                </a:solidFill>
                <a:latin typeface="Segoe Script" pitchFamily="34" charset="0"/>
              </a:rPr>
              <a:t>(</a:t>
            </a:r>
            <a:r>
              <a:rPr lang="uk-UA" sz="2800" dirty="0" err="1" smtClean="0">
                <a:solidFill>
                  <a:schemeClr val="bg1"/>
                </a:solidFill>
                <a:latin typeface="Segoe Script" pitchFamily="34" charset="0"/>
              </a:rPr>
              <a:t>Расул</a:t>
            </a:r>
            <a:r>
              <a:rPr lang="uk-UA" sz="2800" dirty="0" smtClean="0">
                <a:solidFill>
                  <a:schemeClr val="bg1"/>
                </a:solidFill>
                <a:latin typeface="Segoe Script" pitchFamily="34" charset="0"/>
              </a:rPr>
              <a:t> </a:t>
            </a:r>
            <a:r>
              <a:rPr lang="uk-UA" sz="2800" dirty="0" err="1" smtClean="0">
                <a:solidFill>
                  <a:schemeClr val="bg1"/>
                </a:solidFill>
                <a:latin typeface="Segoe Script" pitchFamily="34" charset="0"/>
              </a:rPr>
              <a:t>Гамзатов</a:t>
            </a:r>
            <a:r>
              <a:rPr lang="uk-UA" sz="2800" dirty="0" smtClean="0">
                <a:solidFill>
                  <a:schemeClr val="bg1"/>
                </a:solidFill>
                <a:latin typeface="Segoe Script" pitchFamily="34" charset="0"/>
              </a:rPr>
              <a:t>)</a:t>
            </a:r>
            <a:endParaRPr lang="uk-UA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од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0"/>
            <a:ext cx="7344816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5129808"/>
            <a:ext cx="7668344" cy="1728192"/>
          </a:xfrm>
        </p:spPr>
        <p:txBody>
          <a:bodyPr/>
          <a:lstStyle/>
          <a:p>
            <a:r>
              <a:rPr lang="uk-UA" dirty="0" err="1" smtClean="0">
                <a:solidFill>
                  <a:schemeClr val="bg1"/>
                </a:solidFill>
                <a:latin typeface="Segoe Print" pitchFamily="2" charset="0"/>
              </a:rPr>
              <a:t>“Ода</a:t>
            </a:r>
            <a:r>
              <a:rPr lang="uk-UA" dirty="0" smtClean="0">
                <a:solidFill>
                  <a:schemeClr val="bg1"/>
                </a:solidFill>
                <a:latin typeface="Segoe Print" pitchFamily="2" charset="0"/>
              </a:rPr>
              <a:t> </a:t>
            </a:r>
            <a:r>
              <a:rPr lang="uk-UA" dirty="0" err="1" smtClean="0">
                <a:solidFill>
                  <a:schemeClr val="bg1"/>
                </a:solidFill>
                <a:latin typeface="Segoe Print" pitchFamily="2" charset="0"/>
              </a:rPr>
              <a:t>жінці”</a:t>
            </a:r>
            <a:r>
              <a:rPr lang="uk-UA" dirty="0" smtClean="0">
                <a:solidFill>
                  <a:schemeClr val="bg1"/>
                </a:solidFill>
                <a:latin typeface="Segoe Print" pitchFamily="2" charset="0"/>
              </a:rPr>
              <a:t> </a:t>
            </a:r>
            <a:br>
              <a:rPr lang="uk-UA" dirty="0" smtClean="0">
                <a:solidFill>
                  <a:schemeClr val="bg1"/>
                </a:solidFill>
                <a:latin typeface="Segoe Print" pitchFamily="2" charset="0"/>
              </a:rPr>
            </a:br>
            <a:r>
              <a:rPr lang="uk-UA" dirty="0" smtClean="0">
                <a:solidFill>
                  <a:schemeClr val="bg1"/>
                </a:solidFill>
                <a:latin typeface="Segoe Print" pitchFamily="2" charset="0"/>
              </a:rPr>
              <a:t>(О.Головко)</a:t>
            </a:r>
            <a:endParaRPr lang="uk-UA" dirty="0">
              <a:solidFill>
                <a:schemeClr val="bg1"/>
              </a:solidFill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одарок (семейная проблема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571500"/>
            <a:ext cx="8712968" cy="571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45" y="0"/>
            <a:ext cx="9132110" cy="6858000"/>
          </a:xfrm>
          <a:prstGeom prst="rect">
            <a:avLst/>
          </a:prstGeom>
        </p:spPr>
      </p:pic>
      <p:pic>
        <p:nvPicPr>
          <p:cNvPr id="3" name="Рисунок 2" descr="женщин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332656"/>
            <a:ext cx="8158846" cy="6336704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404664"/>
            <a:ext cx="8518401" cy="1584598"/>
          </a:xfrm>
        </p:spPr>
        <p:txBody>
          <a:bodyPr/>
          <a:lstStyle/>
          <a:p>
            <a:pPr algn="r"/>
            <a:r>
              <a:rPr lang="uk-UA" b="1" dirty="0" smtClean="0">
                <a:solidFill>
                  <a:schemeClr val="tx1"/>
                </a:solidFill>
                <a:latin typeface="Monotype Corsiva" pitchFamily="66" charset="0"/>
              </a:rPr>
              <a:t>“Є жінки, немов зірки небесні…”</a:t>
            </a:r>
            <a:br>
              <a:rPr lang="uk-UA" b="1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uk-UA" b="1" dirty="0" smtClean="0">
                <a:solidFill>
                  <a:schemeClr val="tx1"/>
                </a:solidFill>
                <a:latin typeface="Monotype Corsiva" pitchFamily="66" charset="0"/>
              </a:rPr>
              <a:t>(Д.Павличко)</a:t>
            </a:r>
            <a:endParaRPr lang="uk-UA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адонна 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8250" y="762000"/>
            <a:ext cx="6667500" cy="533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79712" y="1124744"/>
            <a:ext cx="5040560" cy="504056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6000" b="1" dirty="0" smtClean="0">
                <a:solidFill>
                  <a:srgbClr val="FF0000"/>
                </a:solidFill>
                <a:latin typeface="Segoe Script" pitchFamily="34" charset="0"/>
              </a:rPr>
              <a:t>Зі святом!!!</a:t>
            </a:r>
            <a:endParaRPr lang="uk-UA" sz="6000" b="1" dirty="0">
              <a:solidFill>
                <a:srgbClr val="FF0000"/>
              </a:solidFill>
              <a:latin typeface="Segoe Scrip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женщина 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548680"/>
            <a:ext cx="5122912" cy="5256584"/>
          </a:xfrm>
        </p:spPr>
        <p:txBody>
          <a:bodyPr>
            <a:normAutofit/>
          </a:bodyPr>
          <a:lstStyle/>
          <a:p>
            <a:pPr algn="l"/>
            <a:r>
              <a:rPr lang="ru-RU" sz="6000" dirty="0" smtClean="0">
                <a:latin typeface="Monotype Corsiva" pitchFamily="66" charset="0"/>
              </a:rPr>
              <a:t>Каждая женщина – </a:t>
            </a:r>
            <a:br>
              <a:rPr lang="ru-RU" sz="6000" dirty="0" smtClean="0">
                <a:latin typeface="Monotype Corsiva" pitchFamily="66" charset="0"/>
              </a:rPr>
            </a:br>
            <a:r>
              <a:rPr lang="ru-RU" sz="6000" dirty="0" smtClean="0">
                <a:latin typeface="Monotype Corsiva" pitchFamily="66" charset="0"/>
              </a:rPr>
              <a:t>это событие…</a:t>
            </a:r>
            <a:r>
              <a:rPr lang="ru-RU" sz="6000" dirty="0">
                <a:latin typeface="Monotype Corsiva" pitchFamily="66" charset="0"/>
              </a:rPr>
              <a:t/>
            </a:r>
            <a:br>
              <a:rPr lang="ru-RU" sz="6000" dirty="0">
                <a:latin typeface="Monotype Corsiva" pitchFamily="66" charset="0"/>
              </a:rPr>
            </a:br>
            <a:r>
              <a:rPr lang="ru-RU" sz="6000" dirty="0" smtClean="0">
                <a:latin typeface="Monotype Corsiva" pitchFamily="66" charset="0"/>
              </a:rPr>
              <a:t/>
            </a:r>
            <a:br>
              <a:rPr lang="ru-RU" sz="6000" dirty="0" smtClean="0">
                <a:latin typeface="Monotype Corsiva" pitchFamily="66" charset="0"/>
              </a:rPr>
            </a:br>
            <a:r>
              <a:rPr lang="ru-RU" sz="4800" dirty="0" smtClean="0">
                <a:latin typeface="Monotype Corsiva" pitchFamily="66" charset="0"/>
              </a:rPr>
              <a:t>(Юрий </a:t>
            </a:r>
            <a:r>
              <a:rPr lang="ru-RU" sz="4800" dirty="0" err="1" smtClean="0">
                <a:latin typeface="Monotype Corsiva" pitchFamily="66" charset="0"/>
              </a:rPr>
              <a:t>Полисский</a:t>
            </a:r>
            <a:r>
              <a:rPr lang="ru-RU" sz="4800" dirty="0" smtClean="0">
                <a:latin typeface="Monotype Corsiva" pitchFamily="66" charset="0"/>
              </a:rPr>
              <a:t>)</a:t>
            </a:r>
            <a:endParaRPr lang="uk-UA" sz="48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32110" cy="6858000"/>
          </a:xfrm>
          <a:prstGeom prst="rect">
            <a:avLst/>
          </a:prstGeom>
        </p:spPr>
      </p:pic>
      <p:pic>
        <p:nvPicPr>
          <p:cNvPr id="2" name="Рисунок 1" descr="юнон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764704"/>
            <a:ext cx="7727882" cy="4536504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5445224"/>
            <a:ext cx="8229600" cy="1143000"/>
          </a:xfrm>
        </p:spPr>
        <p:txBody>
          <a:bodyPr>
            <a:normAutofit/>
          </a:bodyPr>
          <a:lstStyle/>
          <a:p>
            <a:r>
              <a:rPr lang="uk-UA" dirty="0" err="1" smtClean="0">
                <a:latin typeface="Monotype Corsiva" pitchFamily="66" charset="0"/>
              </a:rPr>
              <a:t>Юнона</a:t>
            </a:r>
            <a:r>
              <a:rPr lang="uk-UA" dirty="0" smtClean="0">
                <a:latin typeface="Monotype Corsiva" pitchFamily="66" charset="0"/>
              </a:rPr>
              <a:t> – богиня Стародавнього Риму</a:t>
            </a:r>
            <a:endParaRPr lang="uk-UA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абині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404664"/>
            <a:ext cx="7670800" cy="55372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59632" y="5715000"/>
            <a:ext cx="6408712" cy="1143000"/>
          </a:xfrm>
        </p:spPr>
        <p:txBody>
          <a:bodyPr/>
          <a:lstStyle/>
          <a:p>
            <a:r>
              <a:rPr lang="uk-UA" dirty="0" smtClean="0">
                <a:latin typeface="Comic Sans MS" pitchFamily="66" charset="0"/>
              </a:rPr>
              <a:t>Свято 1 березня у Римі</a:t>
            </a:r>
            <a:endParaRPr lang="uk-UA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боротьб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24744"/>
            <a:ext cx="9144000" cy="5513076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782538"/>
          </a:xfrm>
        </p:spPr>
        <p:txBody>
          <a:bodyPr/>
          <a:lstStyle/>
          <a:p>
            <a:r>
              <a:rPr lang="uk-UA" dirty="0" smtClean="0">
                <a:latin typeface="Comic Sans MS" pitchFamily="66" charset="0"/>
              </a:rPr>
              <a:t>Боротьба за права жінок</a:t>
            </a:r>
            <a:endParaRPr lang="uk-UA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лар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304800"/>
            <a:ext cx="4143375" cy="636456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44007" y="476250"/>
            <a:ext cx="4053905" cy="4896966"/>
          </a:xfrm>
        </p:spPr>
        <p:txBody>
          <a:bodyPr/>
          <a:lstStyle/>
          <a:p>
            <a:r>
              <a:rPr lang="uk-UA" sz="6000" dirty="0" smtClean="0"/>
              <a:t>Клара </a:t>
            </a:r>
            <a:r>
              <a:rPr lang="uk-UA" sz="6000" dirty="0" err="1" smtClean="0"/>
              <a:t>Цеткін</a:t>
            </a:r>
            <a:endParaRPr lang="uk-UA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8MarthRos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8MarthRose</Template>
  <TotalTime>609</TotalTime>
  <Words>132</Words>
  <Application>Microsoft Office PowerPoint</Application>
  <PresentationFormat>Экран (4:3)</PresentationFormat>
  <Paragraphs>40</Paragraphs>
  <Slides>49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0" baseType="lpstr">
      <vt:lpstr>8MarthRose</vt:lpstr>
      <vt:lpstr>“Повіки слався, жінко!”</vt:lpstr>
      <vt:lpstr>Слайд 2</vt:lpstr>
      <vt:lpstr>Слайд 3</vt:lpstr>
      <vt:lpstr>Слайд 4</vt:lpstr>
      <vt:lpstr>Каждая женщина –  это событие…  (Юрий Полисский)</vt:lpstr>
      <vt:lpstr>Юнона – богиня Стародавнього Риму</vt:lpstr>
      <vt:lpstr>Свято 1 березня у Римі</vt:lpstr>
      <vt:lpstr>Боротьба за права жінок</vt:lpstr>
      <vt:lpstr>Клара Цеткін</vt:lpstr>
      <vt:lpstr>Слайд 10</vt:lpstr>
      <vt:lpstr>Слайд 11</vt:lpstr>
      <vt:lpstr>Слайд 12</vt:lpstr>
      <vt:lpstr>“Отаке життя дівоче!”  (Павло Глазовий)</vt:lpstr>
      <vt:lpstr>Слайд 14</vt:lpstr>
      <vt:lpstr>дарунок  від  Бога</vt:lpstr>
      <vt:lpstr>Слайд 16</vt:lpstr>
      <vt:lpstr>Средь тысяч женщин  лишь одна была…  </vt:lpstr>
      <vt:lpstr>Лаура</vt:lpstr>
      <vt:lpstr>Лаура і Петрарка</vt:lpstr>
      <vt:lpstr>Данте  та  кохана  Беатріче</vt:lpstr>
      <vt:lpstr>Слайд 21</vt:lpstr>
      <vt:lpstr>Слайд 22</vt:lpstr>
      <vt:lpstr>Бетховен</vt:lpstr>
      <vt:lpstr>Слайд 24</vt:lpstr>
      <vt:lpstr>Тадж-Махал</vt:lpstr>
      <vt:lpstr>Мумтаз Махал та Шах Джахан</vt:lpstr>
      <vt:lpstr>Слайд 27</vt:lpstr>
      <vt:lpstr>“Сонет кохання”  (Микола Томенко)</vt:lpstr>
      <vt:lpstr>Сальвадор  Далі</vt:lpstr>
      <vt:lpstr>Далі та Гала</vt:lpstr>
      <vt:lpstr>Гала-Сальвадор Далі  “Постійність пам’яті”</vt:lpstr>
      <vt:lpstr>Слайд 32</vt:lpstr>
      <vt:lpstr>“Я помню чудное мгновенье…”  (А.С.Пушкин)</vt:lpstr>
      <vt:lpstr>Анна Петрівна Керн</vt:lpstr>
      <vt:lpstr>в Михайлівському…</vt:lpstr>
      <vt:lpstr>Михайло Коцюбинський</vt:lpstr>
      <vt:lpstr>Іван Франко</vt:lpstr>
      <vt:lpstr>Юлія Шнайдер  (Уляна Кравченко)</vt:lpstr>
      <vt:lpstr>Іван Франко   з дружиною   Ольгою Хоружинською</vt:lpstr>
      <vt:lpstr>Слайд 40</vt:lpstr>
      <vt:lpstr>“Вона ішла, задумлива, ішла…”  (Олег Орач)</vt:lpstr>
      <vt:lpstr>Слайд 42</vt:lpstr>
      <vt:lpstr>“Я засвічу тобі, кохана, зорі” (Расул Гамзатов)</vt:lpstr>
      <vt:lpstr>“Ода жінці”  (О.Головко)</vt:lpstr>
      <vt:lpstr>Слайд 45</vt:lpstr>
      <vt:lpstr>“Є жінки, немов зірки небесні…” (Д.Павличко)</vt:lpstr>
      <vt:lpstr>Слайд 47</vt:lpstr>
      <vt:lpstr>Слайд 48</vt:lpstr>
      <vt:lpstr>Зі святом!!!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Lili</dc:creator>
  <cp:lastModifiedBy>Lili</cp:lastModifiedBy>
  <cp:revision>46</cp:revision>
  <dcterms:created xsi:type="dcterms:W3CDTF">2016-02-16T11:44:41Z</dcterms:created>
  <dcterms:modified xsi:type="dcterms:W3CDTF">2016-03-06T11:58:12Z</dcterms:modified>
</cp:coreProperties>
</file>